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dp" ContentType="image/vnd.ms-photo"/>
  <Default Extension="xlsb" ContentType="application/vnd.ms-excel.sheet.binary.macroEnabled.12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17.xml" ContentType="application/vnd.openxmlformats-officedocument.presentationml.notesSlide+xml"/>
  <Override PartName="/ppt/charts/chart1.xml" ContentType="application/vnd.openxmlformats-officedocument.drawingml.chart+xml"/>
  <Override PartName="/ppt/notesSlides/notesSlide1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9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3"/>
    <p:sldMasterId id="2147483660" r:id="rId4"/>
  </p:sldMasterIdLst>
  <p:notesMasterIdLst>
    <p:notesMasterId r:id="rId31"/>
  </p:notesMasterIdLst>
  <p:handoutMasterIdLst>
    <p:handoutMasterId r:id="rId32"/>
  </p:handoutMasterIdLst>
  <p:sldIdLst>
    <p:sldId id="338" r:id="rId5"/>
    <p:sldId id="366" r:id="rId6"/>
    <p:sldId id="369" r:id="rId7"/>
    <p:sldId id="346" r:id="rId8"/>
    <p:sldId id="345" r:id="rId9"/>
    <p:sldId id="341" r:id="rId10"/>
    <p:sldId id="342" r:id="rId11"/>
    <p:sldId id="355" r:id="rId12"/>
    <p:sldId id="370" r:id="rId13"/>
    <p:sldId id="312" r:id="rId14"/>
    <p:sldId id="323" r:id="rId15"/>
    <p:sldId id="326" r:id="rId16"/>
    <p:sldId id="324" r:id="rId17"/>
    <p:sldId id="325" r:id="rId18"/>
    <p:sldId id="371" r:id="rId19"/>
    <p:sldId id="364" r:id="rId20"/>
    <p:sldId id="367" r:id="rId21"/>
    <p:sldId id="359" r:id="rId22"/>
    <p:sldId id="365" r:id="rId23"/>
    <p:sldId id="354" r:id="rId24"/>
    <p:sldId id="282" r:id="rId25"/>
    <p:sldId id="285" r:id="rId26"/>
    <p:sldId id="347" r:id="rId27"/>
    <p:sldId id="284" r:id="rId28"/>
    <p:sldId id="356" r:id="rId29"/>
    <p:sldId id="368" r:id="rId30"/>
  </p:sldIdLst>
  <p:sldSz cx="12192000" cy="6858000"/>
  <p:notesSz cx="6735763" cy="9866313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m/df3UAovizOwniQ1BS84w==" hashData="UJ6Vg7HRgxwxWjCZ4xhBKagm+WViFF6/Jaqp5BjqN4ll4xwrL9p7VJdhaLADGwl1s1RJpuiPN2KPnEOr1DN89A=="/>
  <p:extLst>
    <p:ext uri="{521415D9-36F7-43E2-AB2F-B90AF26B5E84}">
      <p14:sectionLst xmlns:p14="http://schemas.microsoft.com/office/powerpoint/2010/main">
        <p14:section name="KREDİ" id="{F2A5DE49-612C-4096-9A25-35E99166E697}">
          <p14:sldIdLst>
            <p14:sldId id="338"/>
            <p14:sldId id="366"/>
            <p14:sldId id="369"/>
            <p14:sldId id="346"/>
            <p14:sldId id="345"/>
            <p14:sldId id="341"/>
            <p14:sldId id="342"/>
            <p14:sldId id="355"/>
            <p14:sldId id="370"/>
            <p14:sldId id="312"/>
            <p14:sldId id="323"/>
            <p14:sldId id="326"/>
            <p14:sldId id="324"/>
            <p14:sldId id="325"/>
            <p14:sldId id="371"/>
            <p14:sldId id="364"/>
            <p14:sldId id="367"/>
            <p14:sldId id="359"/>
            <p14:sldId id="365"/>
            <p14:sldId id="354"/>
            <p14:sldId id="282"/>
            <p14:sldId id="285"/>
            <p14:sldId id="347"/>
            <p14:sldId id="284"/>
            <p14:sldId id="356"/>
            <p14:sldId id="368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Author" initials="A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showAnimation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51633"/>
    <a:srgbClr val="575756"/>
    <a:srgbClr val="F8F9F8"/>
    <a:srgbClr val="FBFFFB"/>
    <a:srgbClr val="A60933"/>
    <a:srgbClr val="F9FAF9"/>
    <a:srgbClr val="F7FAF7"/>
    <a:srgbClr val="F8FBF8"/>
    <a:srgbClr val="FCFFFC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C083E6E3-FA7D-4D7B-A595-EF9225AFEA82}" styleName="Light Style 1 - Ac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306799F8-075E-4A3A-A7F6-7FBC6576F1A4}" styleName="Themed Style 2 - Accent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5FD0F851-EC5A-4D38-B0AD-8093EC10F338}" styleName="Light Style 1 - Accent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725" autoAdjust="0"/>
    <p:restoredTop sz="95071" autoAdjust="0"/>
  </p:normalViewPr>
  <p:slideViewPr>
    <p:cSldViewPr snapToGrid="0">
      <p:cViewPr varScale="1">
        <p:scale>
          <a:sx n="105" d="100"/>
          <a:sy n="105" d="100"/>
        </p:scale>
        <p:origin x="1194" y="78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109" d="100"/>
          <a:sy n="109" d="100"/>
        </p:scale>
        <p:origin x="2436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34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commentAuthors" Target="comment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handoutMaster" Target="handoutMasters/handoutMaster1.xml"/><Relationship Id="rId37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2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viewProps" Target="viewProps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.xlsb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7955801104972375E-2"/>
          <c:y val="0.33058656843591228"/>
          <c:w val="0.94507976218221879"/>
          <c:h val="0.63382140404597298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791C3F"/>
              </a:solidFill>
              <a:prstDash val="solid"/>
            </a:ln>
            <a:effectLst>
              <a:glow>
                <a:schemeClr val="accent1">
                  <a:alpha val="40000"/>
                </a:schemeClr>
              </a:glow>
              <a:outerShdw blurRad="50800" dist="50800" dir="5400000" sx="7000" sy="7000" algn="ctr" rotWithShape="0">
                <a:srgbClr val="000000">
                  <a:alpha val="43137"/>
                </a:srgbClr>
              </a:outerShdw>
            </a:effectLst>
          </c:spPr>
          <c:marker>
            <c:symbol val="circle"/>
            <c:size val="5"/>
            <c:spPr>
              <a:solidFill>
                <a:srgbClr val="791C3F"/>
              </a:solidFill>
              <a:ln w="9525" cmpd="sng" algn="ctr">
                <a:solidFill>
                  <a:srgbClr val="791C3F"/>
                </a:solidFill>
                <a:prstDash val="solid"/>
              </a:ln>
              <a:effectLst>
                <a:glow>
                  <a:schemeClr val="accent1">
                    <a:alpha val="40000"/>
                  </a:schemeClr>
                </a:glow>
                <a:outerShdw blurRad="50800" dist="50800" dir="5400000" sx="7000" sy="7000" algn="ctr" rotWithShape="0">
                  <a:srgbClr val="000000">
                    <a:alpha val="43137"/>
                  </a:srgbClr>
                </a:outerShdw>
              </a:effectLst>
            </c:spPr>
          </c:marker>
          <c:dLbls>
            <c:dLbl>
              <c:idx val="0"/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rgbClr val="791C3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FEA8-41B3-A2CA-D57546BFAB9C}"/>
                </c:ext>
              </c:extLst>
            </c:dLbl>
            <c:dLbl>
              <c:idx val="1"/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rgbClr val="791C3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EA8-41B3-A2CA-D57546BFAB9C}"/>
                </c:ext>
              </c:extLst>
            </c:dLbl>
            <c:dLbl>
              <c:idx val="2"/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rgbClr val="791C3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FEA8-41B3-A2CA-D57546BFAB9C}"/>
                </c:ext>
              </c:extLst>
            </c:dLbl>
            <c:dLbl>
              <c:idx val="3"/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rgbClr val="791C3F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FEA8-41B3-A2CA-D57546BFAB9C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200" b="1" i="0" u="none" strike="noStrike" kern="1200" baseline="0">
                      <a:solidFill>
                        <a:srgbClr val="791C3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3FC3-405D-B00B-4BEAC98C1D2A}"/>
                </c:ext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#,##0;"-"#,##0</c:formatCode>
                <c:ptCount val="5"/>
                <c:pt idx="0">
                  <c:v>984</c:v>
                </c:pt>
                <c:pt idx="1">
                  <c:v>1858</c:v>
                </c:pt>
                <c:pt idx="2">
                  <c:v>2614</c:v>
                </c:pt>
                <c:pt idx="3">
                  <c:v>3607</c:v>
                </c:pt>
                <c:pt idx="4">
                  <c:v>4290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EA8-41B3-A2CA-D57546BFAB9C}"/>
            </c:ext>
          </c:extLst>
        </c:ser>
        <c:ser>
          <c:idx val="1"/>
          <c:order val="1"/>
          <c:spPr>
            <a:ln w="28575" cmpd="sng" algn="ctr">
              <a:solidFill>
                <a:srgbClr val="4C6C9C"/>
              </a:solidFill>
              <a:prstDash val="solid"/>
            </a:ln>
          </c:spPr>
          <c:marker>
            <c:symbol val="triangle"/>
            <c:size val="5"/>
            <c:spPr>
              <a:solidFill>
                <a:srgbClr val="4C6C9C"/>
              </a:solidFill>
              <a:ln w="9525" cmpd="sng" algn="ctr">
                <a:solidFill>
                  <a:srgbClr val="4C6C9C"/>
                </a:solidFill>
                <a:prstDash val="solid"/>
              </a:ln>
            </c:spPr>
          </c:marker>
          <c:dPt>
            <c:idx val="0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5-FEA8-41B3-A2CA-D57546BFAB9C}"/>
              </c:ext>
            </c:extLst>
          </c:dPt>
          <c:dPt>
            <c:idx val="1"/>
            <c:marker>
              <c:spPr>
                <a:solidFill>
                  <a:srgbClr val="364D6E"/>
                </a:solidFill>
                <a:ln w="9525" cmpd="sng" algn="ctr">
                  <a:solidFill>
                    <a:srgbClr val="364D6E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FEA8-41B3-A2CA-D57546BFAB9C}"/>
              </c:ext>
            </c:extLst>
          </c:dPt>
          <c:dPt>
            <c:idx val="2"/>
            <c:marker>
              <c:spPr>
                <a:solidFill>
                  <a:srgbClr val="364D6E"/>
                </a:solidFill>
                <a:ln w="9525" cmpd="sng" algn="ctr">
                  <a:solidFill>
                    <a:srgbClr val="364D6E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FEA8-41B3-A2CA-D57546BFAB9C}"/>
              </c:ext>
            </c:extLst>
          </c:dPt>
          <c:dPt>
            <c:idx val="3"/>
            <c:marker>
              <c:spPr>
                <a:solidFill>
                  <a:srgbClr val="364D6E"/>
                </a:solidFill>
                <a:ln w="9525" cmpd="sng" algn="ctr">
                  <a:solidFill>
                    <a:srgbClr val="364D6E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FEA8-41B3-A2CA-D57546BFAB9C}"/>
              </c:ext>
            </c:extLst>
          </c:dPt>
          <c:dLbls>
            <c:dLbl>
              <c:idx val="1"/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FEA8-41B3-A2CA-D57546BFAB9C}"/>
                </c:ext>
              </c:extLst>
            </c:dLbl>
            <c:dLbl>
              <c:idx val="2"/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FEA8-41B3-A2CA-D57546BFAB9C}"/>
                </c:ext>
              </c:extLst>
            </c:dLbl>
            <c:dLbl>
              <c:idx val="3"/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FEA8-41B3-A2CA-D57546BFAB9C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200" b="1" i="0" u="none" strike="noStrike" kern="1200" baseline="0">
                      <a:solidFill>
                        <a:prstClr val="black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3FC3-405D-B00B-4BEAC98C1D2A}"/>
                </c:ext>
              </c:extLst>
            </c:dLbl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Sheet1!$A$2:$E$2</c:f>
              <c:numCache>
                <c:formatCode>#,##0;"-"#,##0</c:formatCode>
                <c:ptCount val="5"/>
                <c:pt idx="1">
                  <c:v>1858</c:v>
                </c:pt>
                <c:pt idx="2">
                  <c:v>2420</c:v>
                </c:pt>
                <c:pt idx="3">
                  <c:v>3258</c:v>
                </c:pt>
                <c:pt idx="4">
                  <c:v>3639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EA8-41B3-A2CA-D57546BFAB9C}"/>
            </c:ext>
          </c:extLst>
        </c:ser>
        <c:ser>
          <c:idx val="2"/>
          <c:order val="2"/>
          <c:tx>
            <c:strRef>
              <c:f>Sheet1!$B$7</c:f>
              <c:strCache>
                <c:ptCount val="1"/>
              </c:strCache>
            </c:strRef>
          </c:tx>
          <c:spPr>
            <a:ln w="19050" cmpd="sng" algn="ctr">
              <a:solidFill>
                <a:schemeClr val="tx2"/>
              </a:solidFill>
              <a:prstDash val="dash"/>
            </a:ln>
          </c:spPr>
          <c:marker>
            <c:symbol val="diamond"/>
            <c:size val="5"/>
            <c:spPr>
              <a:solidFill>
                <a:schemeClr val="tx2"/>
              </a:solidFill>
              <a:ln w="9525" cmpd="sng" algn="ctr">
                <a:solidFill>
                  <a:schemeClr val="tx2"/>
                </a:solidFill>
                <a:prstDash val="solid"/>
              </a:ln>
            </c:spPr>
          </c:marker>
          <c:dLbls>
            <c:dLbl>
              <c:idx val="2"/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FEA8-41B3-A2CA-D57546BFAB9C}"/>
                </c:ext>
              </c:extLst>
            </c:dLbl>
            <c:dLbl>
              <c:idx val="3"/>
              <c:tx>
                <c:rich>
                  <a:bodyPr wrap="none"/>
                  <a:lstStyle/>
                  <a:p>
                    <a:pPr>
                      <a:defRPr sz="12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  <a:sym typeface="+mn-lt"/>
                      </a:defRPr>
                    </a:pPr>
                    <a:r>
                      <a:rPr lang="en-US" dirty="0"/>
                      <a:t>649	</a:t>
                    </a:r>
                  </a:p>
                </c:rich>
              </c:tx>
              <c:numFmt formatCode="#,##0;&quot;-&quot;#,##0" sourceLinked="0"/>
              <c:spPr>
                <a:noFill/>
                <a:ln>
                  <a:noFill/>
                </a:ln>
              </c:sp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>
                    <c:manualLayout>
                      <c:w val="0.10055248618784528"/>
                      <c:h val="9.6646153620625203E-2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B-FEA8-41B3-A2CA-D57546BFAB9C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200" b="1" i="0" u="none" strike="noStrike" kern="1200" baseline="0">
                      <a:solidFill>
                        <a:prstClr val="black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3FC3-405D-B00B-4BEAC98C1D2A}"/>
                </c:ext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Sheet1!$A$3:$E$3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 formatCode="#,##0;&quot;-&quot;#,##0">
                  <c:v>194</c:v>
                </c:pt>
                <c:pt idx="3" formatCode="#,##0;&quot;-&quot;#,##0">
                  <c:v>349</c:v>
                </c:pt>
                <c:pt idx="4">
                  <c:v>651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EA8-41B3-A2CA-D57546BFAB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44669864"/>
        <c:axId val="1"/>
      </c:lineChart>
      <c:catAx>
        <c:axId val="64466986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</c:scaling>
        <c:delete val="1"/>
        <c:axPos val="l"/>
        <c:numFmt formatCode="#,##0;&quot;-&quot;#,##0" sourceLinked="1"/>
        <c:majorTickMark val="out"/>
        <c:minorTickMark val="none"/>
        <c:tickLblPos val="nextTo"/>
        <c:crossAx val="644669864"/>
        <c:crosses val="min"/>
        <c:crossBetween val="between"/>
      </c:valAx>
      <c:spPr>
        <a:ln>
          <a:solidFill>
            <a:srgbClr val="4C6C9C"/>
          </a:solidFill>
        </a:ln>
      </c:spPr>
    </c:plotArea>
    <c:plotVisOnly val="0"/>
    <c:dispBlanksAs val="gap"/>
    <c:showDLblsOverMax val="1"/>
  </c:chart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18ACA4C-DD2A-48C2-8179-F287DF675987}" type="doc">
      <dgm:prSet loTypeId="urn:microsoft.com/office/officeart/2005/8/layout/cycle8" loCatId="cycle" qsTypeId="urn:microsoft.com/office/officeart/2005/8/quickstyle/3d1" qsCatId="3D" csTypeId="urn:microsoft.com/office/officeart/2005/8/colors/accent0_3" csCatId="mainScheme" phldr="1"/>
      <dgm:spPr/>
    </dgm:pt>
    <dgm:pt modelId="{25589681-0C9E-4014-9804-E2DEF7B66DE0}">
      <dgm:prSet phldrT="[Text]"/>
      <dgm:spPr/>
      <dgm:t>
        <a:bodyPr/>
        <a:lstStyle/>
        <a:p>
          <a:r>
            <a:rPr lang="tr-TR" dirty="0"/>
            <a:t>İGE</a:t>
          </a:r>
          <a:endParaRPr lang="en-US" dirty="0"/>
        </a:p>
      </dgm:t>
    </dgm:pt>
    <dgm:pt modelId="{6183E3FF-49A7-4BB6-9184-60E5ECEA463B}" type="parTrans" cxnId="{65FC5B0C-ADFD-44B7-B913-D498560F413C}">
      <dgm:prSet/>
      <dgm:spPr/>
      <dgm:t>
        <a:bodyPr/>
        <a:lstStyle/>
        <a:p>
          <a:endParaRPr lang="en-US"/>
        </a:p>
      </dgm:t>
    </dgm:pt>
    <dgm:pt modelId="{CF7F90D6-4DFE-4A03-9BBB-ABE599E581B4}" type="sibTrans" cxnId="{65FC5B0C-ADFD-44B7-B913-D498560F413C}">
      <dgm:prSet/>
      <dgm:spPr/>
      <dgm:t>
        <a:bodyPr/>
        <a:lstStyle/>
        <a:p>
          <a:endParaRPr lang="en-US"/>
        </a:p>
      </dgm:t>
    </dgm:pt>
    <dgm:pt modelId="{E44FA59E-3C13-4D6D-8E85-FA7BE313CAD2}">
      <dgm:prSet phldrT="[Text]"/>
      <dgm:spPr>
        <a:solidFill>
          <a:schemeClr val="bg2">
            <a:lumMod val="50000"/>
          </a:schemeClr>
        </a:solidFill>
      </dgm:spPr>
      <dgm:t>
        <a:bodyPr/>
        <a:lstStyle/>
        <a:p>
          <a:r>
            <a:rPr lang="tr-TR" dirty="0"/>
            <a:t>Ticaret Bakanlığı</a:t>
          </a:r>
          <a:endParaRPr lang="en-US" dirty="0"/>
        </a:p>
      </dgm:t>
    </dgm:pt>
    <dgm:pt modelId="{CC6BF14D-E4A0-4EBE-AC85-EDDB2F25EDCF}" type="parTrans" cxnId="{FF73E735-0324-461F-9708-A88187025C87}">
      <dgm:prSet/>
      <dgm:spPr/>
      <dgm:t>
        <a:bodyPr/>
        <a:lstStyle/>
        <a:p>
          <a:endParaRPr lang="en-US"/>
        </a:p>
      </dgm:t>
    </dgm:pt>
    <dgm:pt modelId="{D564D02F-5785-4F69-B75F-274E6F48E84A}" type="sibTrans" cxnId="{FF73E735-0324-461F-9708-A88187025C87}">
      <dgm:prSet/>
      <dgm:spPr/>
      <dgm:t>
        <a:bodyPr/>
        <a:lstStyle/>
        <a:p>
          <a:endParaRPr lang="en-US"/>
        </a:p>
      </dgm:t>
    </dgm:pt>
    <dgm:pt modelId="{430AA03E-6EAC-4FD9-858A-9328A001DCB0}">
      <dgm:prSet phldrT="[Text]"/>
      <dgm:spPr>
        <a:solidFill>
          <a:srgbClr val="A30831"/>
        </a:solidFill>
      </dgm:spPr>
      <dgm:t>
        <a:bodyPr/>
        <a:lstStyle/>
        <a:p>
          <a:r>
            <a:rPr lang="tr-TR" dirty="0"/>
            <a:t>Türk Eximbank</a:t>
          </a:r>
          <a:endParaRPr lang="en-US" dirty="0"/>
        </a:p>
      </dgm:t>
    </dgm:pt>
    <dgm:pt modelId="{172F435A-EFE4-459A-AC8A-D4371295E55C}" type="sibTrans" cxnId="{BADA0589-FFCB-4129-9A90-1AECE5DFBD8F}">
      <dgm:prSet/>
      <dgm:spPr/>
      <dgm:t>
        <a:bodyPr/>
        <a:lstStyle/>
        <a:p>
          <a:endParaRPr lang="en-US"/>
        </a:p>
      </dgm:t>
    </dgm:pt>
    <dgm:pt modelId="{79284E0D-7D21-4B3D-BCFD-8E87EE6055CC}" type="parTrans" cxnId="{BADA0589-FFCB-4129-9A90-1AECE5DFBD8F}">
      <dgm:prSet/>
      <dgm:spPr/>
      <dgm:t>
        <a:bodyPr/>
        <a:lstStyle/>
        <a:p>
          <a:endParaRPr lang="en-US"/>
        </a:p>
      </dgm:t>
    </dgm:pt>
    <dgm:pt modelId="{BEAA33EA-682A-4D0B-9C78-0DE8B6CC914D}" type="pres">
      <dgm:prSet presAssocID="{B18ACA4C-DD2A-48C2-8179-F287DF675987}" presName="compositeShape" presStyleCnt="0">
        <dgm:presLayoutVars>
          <dgm:chMax val="7"/>
          <dgm:dir/>
          <dgm:resizeHandles val="exact"/>
        </dgm:presLayoutVars>
      </dgm:prSet>
      <dgm:spPr/>
    </dgm:pt>
    <dgm:pt modelId="{9A0BF99F-6197-4586-9A9E-4DC48D1A8008}" type="pres">
      <dgm:prSet presAssocID="{B18ACA4C-DD2A-48C2-8179-F287DF675987}" presName="wedge1" presStyleLbl="node1" presStyleIdx="0" presStyleCnt="3"/>
      <dgm:spPr/>
    </dgm:pt>
    <dgm:pt modelId="{343528B3-379D-4FCF-926F-A48F4193B9DF}" type="pres">
      <dgm:prSet presAssocID="{B18ACA4C-DD2A-48C2-8179-F287DF675987}" presName="dummy1a" presStyleCnt="0"/>
      <dgm:spPr/>
    </dgm:pt>
    <dgm:pt modelId="{7B439076-DA6B-444C-8FA3-15B6E1D000EA}" type="pres">
      <dgm:prSet presAssocID="{B18ACA4C-DD2A-48C2-8179-F287DF675987}" presName="dummy1b" presStyleCnt="0"/>
      <dgm:spPr/>
    </dgm:pt>
    <dgm:pt modelId="{183259E4-F038-42CC-9FDB-06053AF7F413}" type="pres">
      <dgm:prSet presAssocID="{B18ACA4C-DD2A-48C2-8179-F287DF675987}" presName="wedge1Tx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A4C3CB9B-1301-4574-BB87-5EC045A0F42F}" type="pres">
      <dgm:prSet presAssocID="{B18ACA4C-DD2A-48C2-8179-F287DF675987}" presName="wedge2" presStyleLbl="node1" presStyleIdx="1" presStyleCnt="3"/>
      <dgm:spPr/>
    </dgm:pt>
    <dgm:pt modelId="{5679BF58-43EA-46D7-8B86-B9115C421A3C}" type="pres">
      <dgm:prSet presAssocID="{B18ACA4C-DD2A-48C2-8179-F287DF675987}" presName="dummy2a" presStyleCnt="0"/>
      <dgm:spPr/>
    </dgm:pt>
    <dgm:pt modelId="{E541BDB1-E8C4-4074-82CC-D89FCB2256FF}" type="pres">
      <dgm:prSet presAssocID="{B18ACA4C-DD2A-48C2-8179-F287DF675987}" presName="dummy2b" presStyleCnt="0"/>
      <dgm:spPr/>
    </dgm:pt>
    <dgm:pt modelId="{2C8FD3B1-4C24-41D5-A92B-49EF203D98AB}" type="pres">
      <dgm:prSet presAssocID="{B18ACA4C-DD2A-48C2-8179-F287DF675987}" presName="wedge2Tx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8F71C318-75C9-4113-BF04-F0467D97F1CB}" type="pres">
      <dgm:prSet presAssocID="{B18ACA4C-DD2A-48C2-8179-F287DF675987}" presName="wedge3" presStyleLbl="node1" presStyleIdx="2" presStyleCnt="3"/>
      <dgm:spPr/>
    </dgm:pt>
    <dgm:pt modelId="{F5AA97B5-52BE-4473-B829-31FDA983B874}" type="pres">
      <dgm:prSet presAssocID="{B18ACA4C-DD2A-48C2-8179-F287DF675987}" presName="dummy3a" presStyleCnt="0"/>
      <dgm:spPr/>
    </dgm:pt>
    <dgm:pt modelId="{61F185C3-4723-453E-B99B-565B947D8100}" type="pres">
      <dgm:prSet presAssocID="{B18ACA4C-DD2A-48C2-8179-F287DF675987}" presName="dummy3b" presStyleCnt="0"/>
      <dgm:spPr/>
    </dgm:pt>
    <dgm:pt modelId="{2B90F3E5-CB8F-46C0-897C-BDFE27DD7C62}" type="pres">
      <dgm:prSet presAssocID="{B18ACA4C-DD2A-48C2-8179-F287DF675987}" presName="wedge3Tx" presStyleLbl="node1" presStyleIdx="2" presStyleCnt="3">
        <dgm:presLayoutVars>
          <dgm:chMax val="0"/>
          <dgm:chPref val="0"/>
          <dgm:bulletEnabled val="1"/>
        </dgm:presLayoutVars>
      </dgm:prSet>
      <dgm:spPr/>
    </dgm:pt>
    <dgm:pt modelId="{22032509-518E-45F8-879D-5439D9DB3710}" type="pres">
      <dgm:prSet presAssocID="{172F435A-EFE4-459A-AC8A-D4371295E55C}" presName="arrowWedge1" presStyleLbl="fgSibTrans2D1" presStyleIdx="0" presStyleCnt="3"/>
      <dgm:spPr/>
    </dgm:pt>
    <dgm:pt modelId="{6846F8D1-C470-4284-9DD1-75E4E0D3006F}" type="pres">
      <dgm:prSet presAssocID="{CF7F90D6-4DFE-4A03-9BBB-ABE599E581B4}" presName="arrowWedge2" presStyleLbl="fgSibTrans2D1" presStyleIdx="1" presStyleCnt="3"/>
      <dgm:spPr/>
    </dgm:pt>
    <dgm:pt modelId="{4A887264-CAE0-4117-8F21-0D1360A48CD8}" type="pres">
      <dgm:prSet presAssocID="{D564D02F-5785-4F69-B75F-274E6F48E84A}" presName="arrowWedge3" presStyleLbl="fgSibTrans2D1" presStyleIdx="2" presStyleCnt="3" custLinFactNeighborX="-371" custLinFactNeighborY="-405"/>
      <dgm:spPr/>
    </dgm:pt>
  </dgm:ptLst>
  <dgm:cxnLst>
    <dgm:cxn modelId="{65FC5B0C-ADFD-44B7-B913-D498560F413C}" srcId="{B18ACA4C-DD2A-48C2-8179-F287DF675987}" destId="{25589681-0C9E-4014-9804-E2DEF7B66DE0}" srcOrd="1" destOrd="0" parTransId="{6183E3FF-49A7-4BB6-9184-60E5ECEA463B}" sibTransId="{CF7F90D6-4DFE-4A03-9BBB-ABE599E581B4}"/>
    <dgm:cxn modelId="{756C9A11-CB39-4C20-A30D-E63BCBF0B334}" type="presOf" srcId="{430AA03E-6EAC-4FD9-858A-9328A001DCB0}" destId="{183259E4-F038-42CC-9FDB-06053AF7F413}" srcOrd="1" destOrd="0" presId="urn:microsoft.com/office/officeart/2005/8/layout/cycle8"/>
    <dgm:cxn modelId="{FF73E735-0324-461F-9708-A88187025C87}" srcId="{B18ACA4C-DD2A-48C2-8179-F287DF675987}" destId="{E44FA59E-3C13-4D6D-8E85-FA7BE313CAD2}" srcOrd="2" destOrd="0" parTransId="{CC6BF14D-E4A0-4EBE-AC85-EDDB2F25EDCF}" sibTransId="{D564D02F-5785-4F69-B75F-274E6F48E84A}"/>
    <dgm:cxn modelId="{065E6350-CD38-4938-8A05-CDBF1C28B9DD}" type="presOf" srcId="{25589681-0C9E-4014-9804-E2DEF7B66DE0}" destId="{A4C3CB9B-1301-4574-BB87-5EC045A0F42F}" srcOrd="0" destOrd="0" presId="urn:microsoft.com/office/officeart/2005/8/layout/cycle8"/>
    <dgm:cxn modelId="{AAC6D873-27C7-4138-94AE-84416234E282}" type="presOf" srcId="{430AA03E-6EAC-4FD9-858A-9328A001DCB0}" destId="{9A0BF99F-6197-4586-9A9E-4DC48D1A8008}" srcOrd="0" destOrd="0" presId="urn:microsoft.com/office/officeart/2005/8/layout/cycle8"/>
    <dgm:cxn modelId="{BADA0589-FFCB-4129-9A90-1AECE5DFBD8F}" srcId="{B18ACA4C-DD2A-48C2-8179-F287DF675987}" destId="{430AA03E-6EAC-4FD9-858A-9328A001DCB0}" srcOrd="0" destOrd="0" parTransId="{79284E0D-7D21-4B3D-BCFD-8E87EE6055CC}" sibTransId="{172F435A-EFE4-459A-AC8A-D4371295E55C}"/>
    <dgm:cxn modelId="{4C8736A4-E37E-4DA7-8003-5C0A37DAA202}" type="presOf" srcId="{E44FA59E-3C13-4D6D-8E85-FA7BE313CAD2}" destId="{8F71C318-75C9-4113-BF04-F0467D97F1CB}" srcOrd="0" destOrd="0" presId="urn:microsoft.com/office/officeart/2005/8/layout/cycle8"/>
    <dgm:cxn modelId="{3B09E3CE-A29F-4C74-BB0E-BD71062E982C}" type="presOf" srcId="{E44FA59E-3C13-4D6D-8E85-FA7BE313CAD2}" destId="{2B90F3E5-CB8F-46C0-897C-BDFE27DD7C62}" srcOrd="1" destOrd="0" presId="urn:microsoft.com/office/officeart/2005/8/layout/cycle8"/>
    <dgm:cxn modelId="{9E7222D0-E39C-4C0A-A206-7F071683EB1D}" type="presOf" srcId="{25589681-0C9E-4014-9804-E2DEF7B66DE0}" destId="{2C8FD3B1-4C24-41D5-A92B-49EF203D98AB}" srcOrd="1" destOrd="0" presId="urn:microsoft.com/office/officeart/2005/8/layout/cycle8"/>
    <dgm:cxn modelId="{4C2D13E5-EDB4-4C5C-B720-D74CAB458E69}" type="presOf" srcId="{B18ACA4C-DD2A-48C2-8179-F287DF675987}" destId="{BEAA33EA-682A-4D0B-9C78-0DE8B6CC914D}" srcOrd="0" destOrd="0" presId="urn:microsoft.com/office/officeart/2005/8/layout/cycle8"/>
    <dgm:cxn modelId="{4C720987-D6ED-491F-8A9B-31D65B471AF3}" type="presParOf" srcId="{BEAA33EA-682A-4D0B-9C78-0DE8B6CC914D}" destId="{9A0BF99F-6197-4586-9A9E-4DC48D1A8008}" srcOrd="0" destOrd="0" presId="urn:microsoft.com/office/officeart/2005/8/layout/cycle8"/>
    <dgm:cxn modelId="{9213B793-5B1B-488D-9FC8-902C1864AA5B}" type="presParOf" srcId="{BEAA33EA-682A-4D0B-9C78-0DE8B6CC914D}" destId="{343528B3-379D-4FCF-926F-A48F4193B9DF}" srcOrd="1" destOrd="0" presId="urn:microsoft.com/office/officeart/2005/8/layout/cycle8"/>
    <dgm:cxn modelId="{6B0A8EC1-A0D0-4627-9E10-812A51C3368A}" type="presParOf" srcId="{BEAA33EA-682A-4D0B-9C78-0DE8B6CC914D}" destId="{7B439076-DA6B-444C-8FA3-15B6E1D000EA}" srcOrd="2" destOrd="0" presId="urn:microsoft.com/office/officeart/2005/8/layout/cycle8"/>
    <dgm:cxn modelId="{728FFC3E-CC7C-4A45-B88B-392482208B9D}" type="presParOf" srcId="{BEAA33EA-682A-4D0B-9C78-0DE8B6CC914D}" destId="{183259E4-F038-42CC-9FDB-06053AF7F413}" srcOrd="3" destOrd="0" presId="urn:microsoft.com/office/officeart/2005/8/layout/cycle8"/>
    <dgm:cxn modelId="{E8D6B398-C2AC-4A42-8BEB-FC19CD2D3F73}" type="presParOf" srcId="{BEAA33EA-682A-4D0B-9C78-0DE8B6CC914D}" destId="{A4C3CB9B-1301-4574-BB87-5EC045A0F42F}" srcOrd="4" destOrd="0" presId="urn:microsoft.com/office/officeart/2005/8/layout/cycle8"/>
    <dgm:cxn modelId="{16189182-4F38-4044-82E7-39670AFE0A32}" type="presParOf" srcId="{BEAA33EA-682A-4D0B-9C78-0DE8B6CC914D}" destId="{5679BF58-43EA-46D7-8B86-B9115C421A3C}" srcOrd="5" destOrd="0" presId="urn:microsoft.com/office/officeart/2005/8/layout/cycle8"/>
    <dgm:cxn modelId="{4D70DDFE-B2E1-47B2-AA02-BD7D9413D24E}" type="presParOf" srcId="{BEAA33EA-682A-4D0B-9C78-0DE8B6CC914D}" destId="{E541BDB1-E8C4-4074-82CC-D89FCB2256FF}" srcOrd="6" destOrd="0" presId="urn:microsoft.com/office/officeart/2005/8/layout/cycle8"/>
    <dgm:cxn modelId="{8A1D1B05-716C-4581-B359-93097131FB67}" type="presParOf" srcId="{BEAA33EA-682A-4D0B-9C78-0DE8B6CC914D}" destId="{2C8FD3B1-4C24-41D5-A92B-49EF203D98AB}" srcOrd="7" destOrd="0" presId="urn:microsoft.com/office/officeart/2005/8/layout/cycle8"/>
    <dgm:cxn modelId="{85FE7E27-6B17-4E32-88A0-6F478D15B520}" type="presParOf" srcId="{BEAA33EA-682A-4D0B-9C78-0DE8B6CC914D}" destId="{8F71C318-75C9-4113-BF04-F0467D97F1CB}" srcOrd="8" destOrd="0" presId="urn:microsoft.com/office/officeart/2005/8/layout/cycle8"/>
    <dgm:cxn modelId="{C41FC722-AEE8-4978-8F68-C270BD07D96A}" type="presParOf" srcId="{BEAA33EA-682A-4D0B-9C78-0DE8B6CC914D}" destId="{F5AA97B5-52BE-4473-B829-31FDA983B874}" srcOrd="9" destOrd="0" presId="urn:microsoft.com/office/officeart/2005/8/layout/cycle8"/>
    <dgm:cxn modelId="{AC7C081A-D229-42D8-9E30-75098ED1F846}" type="presParOf" srcId="{BEAA33EA-682A-4D0B-9C78-0DE8B6CC914D}" destId="{61F185C3-4723-453E-B99B-565B947D8100}" srcOrd="10" destOrd="0" presId="urn:microsoft.com/office/officeart/2005/8/layout/cycle8"/>
    <dgm:cxn modelId="{C3E783CA-8C50-4653-ADCD-898DFA125B1B}" type="presParOf" srcId="{BEAA33EA-682A-4D0B-9C78-0DE8B6CC914D}" destId="{2B90F3E5-CB8F-46C0-897C-BDFE27DD7C62}" srcOrd="11" destOrd="0" presId="urn:microsoft.com/office/officeart/2005/8/layout/cycle8"/>
    <dgm:cxn modelId="{71EF6957-A395-4D56-A413-70B9AEC951DE}" type="presParOf" srcId="{BEAA33EA-682A-4D0B-9C78-0DE8B6CC914D}" destId="{22032509-518E-45F8-879D-5439D9DB3710}" srcOrd="12" destOrd="0" presId="urn:microsoft.com/office/officeart/2005/8/layout/cycle8"/>
    <dgm:cxn modelId="{370B8784-A18C-4D0F-8B2D-60F5B24BBA5E}" type="presParOf" srcId="{BEAA33EA-682A-4D0B-9C78-0DE8B6CC914D}" destId="{6846F8D1-C470-4284-9DD1-75E4E0D3006F}" srcOrd="13" destOrd="0" presId="urn:microsoft.com/office/officeart/2005/8/layout/cycle8"/>
    <dgm:cxn modelId="{16B80834-FFD6-498B-AF17-7936000676E3}" type="presParOf" srcId="{BEAA33EA-682A-4D0B-9C78-0DE8B6CC914D}" destId="{4A887264-CAE0-4117-8F21-0D1360A48CD8}" srcOrd="14" destOrd="0" presId="urn:microsoft.com/office/officeart/2005/8/layout/cycle8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8E8DEBE8-4251-41B3-A97F-6C474B6561CA}" type="doc">
      <dgm:prSet loTypeId="urn:microsoft.com/office/officeart/2009/3/layout/StepUpProcess" loCatId="process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05F469CC-5C75-4B5D-8E65-D7D9675467B6}">
      <dgm:prSet phldrT="[Text]" custT="1"/>
      <dgm:spPr/>
      <dgm:t>
        <a:bodyPr/>
        <a:lstStyle/>
        <a:p>
          <a:r>
            <a:rPr lang="tr-TR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Firma, Ticaret Bakanlığına Proje, Program, Statü başvurusunda bulunur.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FE9B316-FC44-460A-A8E0-8CF5D924D04F}" type="parTrans" cxnId="{C60A1CAD-A1F3-4FAD-996A-C1CB5293036C}">
      <dgm:prSet/>
      <dgm:spPr/>
      <dgm:t>
        <a:bodyPr/>
        <a:lstStyle/>
        <a:p>
          <a:endParaRPr lang="en-US"/>
        </a:p>
      </dgm:t>
    </dgm:pt>
    <dgm:pt modelId="{75358C97-97EB-4953-AEB4-7E29DE448F11}" type="sibTrans" cxnId="{C60A1CAD-A1F3-4FAD-996A-C1CB5293036C}">
      <dgm:prSet/>
      <dgm:spPr/>
      <dgm:t>
        <a:bodyPr/>
        <a:lstStyle/>
        <a:p>
          <a:endParaRPr lang="en-US"/>
        </a:p>
      </dgm:t>
    </dgm:pt>
    <dgm:pt modelId="{C8363305-0150-4F77-A7F7-19F32F05E7D9}">
      <dgm:prSet phldrT="[Text]" custT="1"/>
      <dgm:spPr/>
      <dgm:t>
        <a:bodyPr/>
        <a:lstStyle/>
        <a:p>
          <a:r>
            <a:rPr lang="tr-TR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Ticaret Bakanlığı firma başvurusunu onaylar ve onay yazısını KEP üzerinden Bankamıza iletir.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0EA0A4F-1C08-4E6B-A5D6-A73EF7A101B2}" type="parTrans" cxnId="{E349AAFE-5C0F-4BE5-89AC-5CCBD10C5AC2}">
      <dgm:prSet/>
      <dgm:spPr/>
      <dgm:t>
        <a:bodyPr/>
        <a:lstStyle/>
        <a:p>
          <a:endParaRPr lang="en-US"/>
        </a:p>
      </dgm:t>
    </dgm:pt>
    <dgm:pt modelId="{A8A51A06-E8A8-47F1-8D4D-1EEF19B58DD3}" type="sibTrans" cxnId="{E349AAFE-5C0F-4BE5-89AC-5CCBD10C5AC2}">
      <dgm:prSet/>
      <dgm:spPr/>
      <dgm:t>
        <a:bodyPr/>
        <a:lstStyle/>
        <a:p>
          <a:endParaRPr lang="en-US"/>
        </a:p>
      </dgm:t>
    </dgm:pt>
    <dgm:pt modelId="{B4C9E347-256C-4B62-814E-65E3AD29537B}">
      <dgm:prSet phldrT="[Text]" custT="1"/>
      <dgm:spPr/>
      <dgm:t>
        <a:bodyPr/>
        <a:lstStyle/>
        <a:p>
          <a:r>
            <a:rPr lang="tr-TR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Başvurusu onaylanan ihracatçılarımız gerekli koşulları sağlaması durumunda Türk Eximbank kredi ve sigorta programlarından </a:t>
          </a:r>
          <a:r>
            <a:rPr lang="tr-TR" sz="2000" b="1" dirty="0">
              <a:effectLst/>
              <a:latin typeface="Times New Roman" panose="02020603050405020304" pitchFamily="18" charset="0"/>
              <a:cs typeface="Times New Roman" panose="02020603050405020304" pitchFamily="18" charset="0"/>
            </a:rPr>
            <a:t>öncelikli </a:t>
          </a:r>
          <a:r>
            <a:rPr lang="tr-TR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olarak yararlanır.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ED4BA8B-3B20-487F-A144-25E4D506BE6B}" type="parTrans" cxnId="{34507999-4D6F-41F9-838A-35892B330783}">
      <dgm:prSet/>
      <dgm:spPr/>
      <dgm:t>
        <a:bodyPr/>
        <a:lstStyle/>
        <a:p>
          <a:endParaRPr lang="en-US"/>
        </a:p>
      </dgm:t>
    </dgm:pt>
    <dgm:pt modelId="{6B746C5E-8746-46A9-AF79-F43A19AEC718}" type="sibTrans" cxnId="{34507999-4D6F-41F9-838A-35892B330783}">
      <dgm:prSet/>
      <dgm:spPr/>
      <dgm:t>
        <a:bodyPr/>
        <a:lstStyle/>
        <a:p>
          <a:endParaRPr lang="en-US"/>
        </a:p>
      </dgm:t>
    </dgm:pt>
    <dgm:pt modelId="{64E2B07F-9400-4BBC-9A36-3239366F3944}" type="pres">
      <dgm:prSet presAssocID="{8E8DEBE8-4251-41B3-A97F-6C474B6561CA}" presName="rootnode" presStyleCnt="0">
        <dgm:presLayoutVars>
          <dgm:chMax/>
          <dgm:chPref/>
          <dgm:dir/>
          <dgm:animLvl val="lvl"/>
        </dgm:presLayoutVars>
      </dgm:prSet>
      <dgm:spPr/>
    </dgm:pt>
    <dgm:pt modelId="{A8C91F4C-15F5-4D38-9B68-BB8B5BC813A6}" type="pres">
      <dgm:prSet presAssocID="{05F469CC-5C75-4B5D-8E65-D7D9675467B6}" presName="composite" presStyleCnt="0"/>
      <dgm:spPr/>
    </dgm:pt>
    <dgm:pt modelId="{36671081-DF6E-45BD-A67F-373EE8591F4C}" type="pres">
      <dgm:prSet presAssocID="{05F469CC-5C75-4B5D-8E65-D7D9675467B6}" presName="LShape" presStyleLbl="alignNode1" presStyleIdx="0" presStyleCnt="5"/>
      <dgm:spPr/>
    </dgm:pt>
    <dgm:pt modelId="{161A916D-90E1-4ECA-8974-9FB4ADE2C7E9}" type="pres">
      <dgm:prSet presAssocID="{05F469CC-5C75-4B5D-8E65-D7D9675467B6}" presName="ParentText" presStyleLbl="revTx" presStyleIdx="0" presStyleCnt="3">
        <dgm:presLayoutVars>
          <dgm:chMax val="0"/>
          <dgm:chPref val="0"/>
          <dgm:bulletEnabled val="1"/>
        </dgm:presLayoutVars>
      </dgm:prSet>
      <dgm:spPr/>
    </dgm:pt>
    <dgm:pt modelId="{7299F550-30F5-4345-A6A3-39974069B991}" type="pres">
      <dgm:prSet presAssocID="{05F469CC-5C75-4B5D-8E65-D7D9675467B6}" presName="Triangle" presStyleLbl="alignNode1" presStyleIdx="1" presStyleCnt="5"/>
      <dgm:spPr>
        <a:solidFill>
          <a:srgbClr val="A30831"/>
        </a:solidFill>
      </dgm:spPr>
    </dgm:pt>
    <dgm:pt modelId="{5431FFD9-7F9B-435E-85F8-0B0D2D466715}" type="pres">
      <dgm:prSet presAssocID="{75358C97-97EB-4953-AEB4-7E29DE448F11}" presName="sibTrans" presStyleCnt="0"/>
      <dgm:spPr/>
    </dgm:pt>
    <dgm:pt modelId="{4715B52F-91DE-4CCF-9ABE-D777E6718034}" type="pres">
      <dgm:prSet presAssocID="{75358C97-97EB-4953-AEB4-7E29DE448F11}" presName="space" presStyleCnt="0"/>
      <dgm:spPr/>
    </dgm:pt>
    <dgm:pt modelId="{E178F607-7F7C-4DBD-8395-C488F69FC023}" type="pres">
      <dgm:prSet presAssocID="{C8363305-0150-4F77-A7F7-19F32F05E7D9}" presName="composite" presStyleCnt="0"/>
      <dgm:spPr/>
    </dgm:pt>
    <dgm:pt modelId="{7D2C4991-B70E-4FE8-944F-D2312D61C70E}" type="pres">
      <dgm:prSet presAssocID="{C8363305-0150-4F77-A7F7-19F32F05E7D9}" presName="LShape" presStyleLbl="alignNode1" presStyleIdx="2" presStyleCnt="5"/>
      <dgm:spPr>
        <a:solidFill>
          <a:srgbClr val="A30831"/>
        </a:solidFill>
      </dgm:spPr>
    </dgm:pt>
    <dgm:pt modelId="{10A5660C-1F23-42FC-A6B5-0C666B416CAF}" type="pres">
      <dgm:prSet presAssocID="{C8363305-0150-4F77-A7F7-19F32F05E7D9}" presName="ParentText" presStyleLbl="revTx" presStyleIdx="1" presStyleCnt="3">
        <dgm:presLayoutVars>
          <dgm:chMax val="0"/>
          <dgm:chPref val="0"/>
          <dgm:bulletEnabled val="1"/>
        </dgm:presLayoutVars>
      </dgm:prSet>
      <dgm:spPr/>
    </dgm:pt>
    <dgm:pt modelId="{03B50D6C-4EC5-49A8-9F3E-8ECCB36E136C}" type="pres">
      <dgm:prSet presAssocID="{C8363305-0150-4F77-A7F7-19F32F05E7D9}" presName="Triangle" presStyleLbl="alignNode1" presStyleIdx="3" presStyleCnt="5"/>
      <dgm:spPr>
        <a:solidFill>
          <a:srgbClr val="A30831"/>
        </a:solidFill>
      </dgm:spPr>
    </dgm:pt>
    <dgm:pt modelId="{4F92EB81-943F-4A5F-A00F-18C2A5A8AEBC}" type="pres">
      <dgm:prSet presAssocID="{A8A51A06-E8A8-47F1-8D4D-1EEF19B58DD3}" presName="sibTrans" presStyleCnt="0"/>
      <dgm:spPr/>
    </dgm:pt>
    <dgm:pt modelId="{E2939312-E4EE-4B47-9207-E831C024D77B}" type="pres">
      <dgm:prSet presAssocID="{A8A51A06-E8A8-47F1-8D4D-1EEF19B58DD3}" presName="space" presStyleCnt="0"/>
      <dgm:spPr/>
    </dgm:pt>
    <dgm:pt modelId="{F05F2A28-9F64-45F6-B153-67E221D7043D}" type="pres">
      <dgm:prSet presAssocID="{B4C9E347-256C-4B62-814E-65E3AD29537B}" presName="composite" presStyleCnt="0"/>
      <dgm:spPr/>
    </dgm:pt>
    <dgm:pt modelId="{CA090A53-12CC-45B6-A9FF-C61E699E0A50}" type="pres">
      <dgm:prSet presAssocID="{B4C9E347-256C-4B62-814E-65E3AD29537B}" presName="LShape" presStyleLbl="alignNode1" presStyleIdx="4" presStyleCnt="5"/>
      <dgm:spPr>
        <a:solidFill>
          <a:srgbClr val="575756"/>
        </a:solidFill>
        <a:ln>
          <a:solidFill>
            <a:schemeClr val="tx1"/>
          </a:solidFill>
        </a:ln>
      </dgm:spPr>
    </dgm:pt>
    <dgm:pt modelId="{680770AC-D182-40E5-8160-C3197A3B9E4F}" type="pres">
      <dgm:prSet presAssocID="{B4C9E347-256C-4B62-814E-65E3AD29537B}" presName="ParentText" presStyleLbl="revTx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A16F6611-C14E-4D04-92CD-A16FFA876DEE}" type="presOf" srcId="{8E8DEBE8-4251-41B3-A97F-6C474B6561CA}" destId="{64E2B07F-9400-4BBC-9A36-3239366F3944}" srcOrd="0" destOrd="0" presId="urn:microsoft.com/office/officeart/2009/3/layout/StepUpProcess"/>
    <dgm:cxn modelId="{36120B37-782B-4681-87B4-84D8443C28B7}" type="presOf" srcId="{05F469CC-5C75-4B5D-8E65-D7D9675467B6}" destId="{161A916D-90E1-4ECA-8974-9FB4ADE2C7E9}" srcOrd="0" destOrd="0" presId="urn:microsoft.com/office/officeart/2009/3/layout/StepUpProcess"/>
    <dgm:cxn modelId="{E0952645-AE06-44A5-B857-25D044FD67A4}" type="presOf" srcId="{B4C9E347-256C-4B62-814E-65E3AD29537B}" destId="{680770AC-D182-40E5-8160-C3197A3B9E4F}" srcOrd="0" destOrd="0" presId="urn:microsoft.com/office/officeart/2009/3/layout/StepUpProcess"/>
    <dgm:cxn modelId="{34507999-4D6F-41F9-838A-35892B330783}" srcId="{8E8DEBE8-4251-41B3-A97F-6C474B6561CA}" destId="{B4C9E347-256C-4B62-814E-65E3AD29537B}" srcOrd="2" destOrd="0" parTransId="{EED4BA8B-3B20-487F-A144-25E4D506BE6B}" sibTransId="{6B746C5E-8746-46A9-AF79-F43A19AEC718}"/>
    <dgm:cxn modelId="{C60A1CAD-A1F3-4FAD-996A-C1CB5293036C}" srcId="{8E8DEBE8-4251-41B3-A97F-6C474B6561CA}" destId="{05F469CC-5C75-4B5D-8E65-D7D9675467B6}" srcOrd="0" destOrd="0" parTransId="{3FE9B316-FC44-460A-A8E0-8CF5D924D04F}" sibTransId="{75358C97-97EB-4953-AEB4-7E29DE448F11}"/>
    <dgm:cxn modelId="{F51A56F5-0DCA-4169-AB97-5BF555834FF6}" type="presOf" srcId="{C8363305-0150-4F77-A7F7-19F32F05E7D9}" destId="{10A5660C-1F23-42FC-A6B5-0C666B416CAF}" srcOrd="0" destOrd="0" presId="urn:microsoft.com/office/officeart/2009/3/layout/StepUpProcess"/>
    <dgm:cxn modelId="{E349AAFE-5C0F-4BE5-89AC-5CCBD10C5AC2}" srcId="{8E8DEBE8-4251-41B3-A97F-6C474B6561CA}" destId="{C8363305-0150-4F77-A7F7-19F32F05E7D9}" srcOrd="1" destOrd="0" parTransId="{F0EA0A4F-1C08-4E6B-A5D6-A73EF7A101B2}" sibTransId="{A8A51A06-E8A8-47F1-8D4D-1EEF19B58DD3}"/>
    <dgm:cxn modelId="{16E398A9-AE5E-4939-B840-B9651CC9EDE6}" type="presParOf" srcId="{64E2B07F-9400-4BBC-9A36-3239366F3944}" destId="{A8C91F4C-15F5-4D38-9B68-BB8B5BC813A6}" srcOrd="0" destOrd="0" presId="urn:microsoft.com/office/officeart/2009/3/layout/StepUpProcess"/>
    <dgm:cxn modelId="{6F1034DB-17C7-4879-9B06-C9DAC33E1F05}" type="presParOf" srcId="{A8C91F4C-15F5-4D38-9B68-BB8B5BC813A6}" destId="{36671081-DF6E-45BD-A67F-373EE8591F4C}" srcOrd="0" destOrd="0" presId="urn:microsoft.com/office/officeart/2009/3/layout/StepUpProcess"/>
    <dgm:cxn modelId="{2ECF6721-51E6-4B82-9D3D-A5570B02BF23}" type="presParOf" srcId="{A8C91F4C-15F5-4D38-9B68-BB8B5BC813A6}" destId="{161A916D-90E1-4ECA-8974-9FB4ADE2C7E9}" srcOrd="1" destOrd="0" presId="urn:microsoft.com/office/officeart/2009/3/layout/StepUpProcess"/>
    <dgm:cxn modelId="{3004E546-9CB3-4F09-98DA-265539F4EE78}" type="presParOf" srcId="{A8C91F4C-15F5-4D38-9B68-BB8B5BC813A6}" destId="{7299F550-30F5-4345-A6A3-39974069B991}" srcOrd="2" destOrd="0" presId="urn:microsoft.com/office/officeart/2009/3/layout/StepUpProcess"/>
    <dgm:cxn modelId="{E31FC5BB-53AF-4174-AD4C-58533CC3D4FA}" type="presParOf" srcId="{64E2B07F-9400-4BBC-9A36-3239366F3944}" destId="{5431FFD9-7F9B-435E-85F8-0B0D2D466715}" srcOrd="1" destOrd="0" presId="urn:microsoft.com/office/officeart/2009/3/layout/StepUpProcess"/>
    <dgm:cxn modelId="{46B6522B-2C74-41D7-BDD8-741B8B30A647}" type="presParOf" srcId="{5431FFD9-7F9B-435E-85F8-0B0D2D466715}" destId="{4715B52F-91DE-4CCF-9ABE-D777E6718034}" srcOrd="0" destOrd="0" presId="urn:microsoft.com/office/officeart/2009/3/layout/StepUpProcess"/>
    <dgm:cxn modelId="{F0047032-7431-4725-B28F-2C3E471817E7}" type="presParOf" srcId="{64E2B07F-9400-4BBC-9A36-3239366F3944}" destId="{E178F607-7F7C-4DBD-8395-C488F69FC023}" srcOrd="2" destOrd="0" presId="urn:microsoft.com/office/officeart/2009/3/layout/StepUpProcess"/>
    <dgm:cxn modelId="{3B40A93F-866C-4AA9-82B9-00E9296270FC}" type="presParOf" srcId="{E178F607-7F7C-4DBD-8395-C488F69FC023}" destId="{7D2C4991-B70E-4FE8-944F-D2312D61C70E}" srcOrd="0" destOrd="0" presId="urn:microsoft.com/office/officeart/2009/3/layout/StepUpProcess"/>
    <dgm:cxn modelId="{FF5B5C62-5991-4A02-88B7-A777E9CAA810}" type="presParOf" srcId="{E178F607-7F7C-4DBD-8395-C488F69FC023}" destId="{10A5660C-1F23-42FC-A6B5-0C666B416CAF}" srcOrd="1" destOrd="0" presId="urn:microsoft.com/office/officeart/2009/3/layout/StepUpProcess"/>
    <dgm:cxn modelId="{C7000976-B2A4-4B5B-B8D3-183D3F27376E}" type="presParOf" srcId="{E178F607-7F7C-4DBD-8395-C488F69FC023}" destId="{03B50D6C-4EC5-49A8-9F3E-8ECCB36E136C}" srcOrd="2" destOrd="0" presId="urn:microsoft.com/office/officeart/2009/3/layout/StepUpProcess"/>
    <dgm:cxn modelId="{916D5FA7-5C97-457A-8834-4C04AD77FF57}" type="presParOf" srcId="{64E2B07F-9400-4BBC-9A36-3239366F3944}" destId="{4F92EB81-943F-4A5F-A00F-18C2A5A8AEBC}" srcOrd="3" destOrd="0" presId="urn:microsoft.com/office/officeart/2009/3/layout/StepUpProcess"/>
    <dgm:cxn modelId="{9213CE2F-DDD9-4101-9CC7-8C3A3BE48E64}" type="presParOf" srcId="{4F92EB81-943F-4A5F-A00F-18C2A5A8AEBC}" destId="{E2939312-E4EE-4B47-9207-E831C024D77B}" srcOrd="0" destOrd="0" presId="urn:microsoft.com/office/officeart/2009/3/layout/StepUpProcess"/>
    <dgm:cxn modelId="{FEF678DD-4391-4871-BFC8-B19A84748F84}" type="presParOf" srcId="{64E2B07F-9400-4BBC-9A36-3239366F3944}" destId="{F05F2A28-9F64-45F6-B153-67E221D7043D}" srcOrd="4" destOrd="0" presId="urn:microsoft.com/office/officeart/2009/3/layout/StepUpProcess"/>
    <dgm:cxn modelId="{A9BD5908-1D53-40C3-9713-520F064C8F40}" type="presParOf" srcId="{F05F2A28-9F64-45F6-B153-67E221D7043D}" destId="{CA090A53-12CC-45B6-A9FF-C61E699E0A50}" srcOrd="0" destOrd="0" presId="urn:microsoft.com/office/officeart/2009/3/layout/StepUpProcess"/>
    <dgm:cxn modelId="{E3C0774A-DB07-4B30-88B6-3AB732E4272C}" type="presParOf" srcId="{F05F2A28-9F64-45F6-B153-67E221D7043D}" destId="{680770AC-D182-40E5-8160-C3197A3B9E4F}" srcOrd="1" destOrd="0" presId="urn:microsoft.com/office/officeart/2009/3/layout/StepUpProcess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A0BF99F-6197-4586-9A9E-4DC48D1A8008}">
      <dsp:nvSpPr>
        <dsp:cNvPr id="0" name=""/>
        <dsp:cNvSpPr/>
      </dsp:nvSpPr>
      <dsp:spPr>
        <a:xfrm>
          <a:off x="1129245" y="198172"/>
          <a:ext cx="2560995" cy="2560995"/>
        </a:xfrm>
        <a:prstGeom prst="pie">
          <a:avLst>
            <a:gd name="adj1" fmla="val 16200000"/>
            <a:gd name="adj2" fmla="val 1800000"/>
          </a:avLst>
        </a:prstGeom>
        <a:solidFill>
          <a:srgbClr val="A30831"/>
        </a:soli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1590" tIns="21590" rIns="21590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r-TR" sz="1700" kern="1200" dirty="0"/>
            <a:t>Türk Eximbank</a:t>
          </a:r>
          <a:endParaRPr lang="en-US" sz="1700" kern="1200" dirty="0"/>
        </a:p>
      </dsp:txBody>
      <dsp:txXfrm>
        <a:off x="2478951" y="740859"/>
        <a:ext cx="914641" cy="762200"/>
      </dsp:txXfrm>
    </dsp:sp>
    <dsp:sp modelId="{A4C3CB9B-1301-4574-BB87-5EC045A0F42F}">
      <dsp:nvSpPr>
        <dsp:cNvPr id="0" name=""/>
        <dsp:cNvSpPr/>
      </dsp:nvSpPr>
      <dsp:spPr>
        <a:xfrm>
          <a:off x="1076501" y="289636"/>
          <a:ext cx="2560995" cy="2560995"/>
        </a:xfrm>
        <a:prstGeom prst="pie">
          <a:avLst>
            <a:gd name="adj1" fmla="val 1800000"/>
            <a:gd name="adj2" fmla="val 9000000"/>
          </a:avLst>
        </a:prstGeom>
        <a:gradFill rotWithShape="0">
          <a:gsLst>
            <a:gs pos="0">
              <a:schemeClr val="dk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dk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dk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1590" tIns="21590" rIns="21590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r-TR" sz="1700" kern="1200" dirty="0"/>
            <a:t>İGE</a:t>
          </a:r>
          <a:endParaRPr lang="en-US" sz="1700" kern="1200" dirty="0"/>
        </a:p>
      </dsp:txBody>
      <dsp:txXfrm>
        <a:off x="1686262" y="1951234"/>
        <a:ext cx="1371961" cy="670736"/>
      </dsp:txXfrm>
    </dsp:sp>
    <dsp:sp modelId="{8F71C318-75C9-4113-BF04-F0467D97F1CB}">
      <dsp:nvSpPr>
        <dsp:cNvPr id="0" name=""/>
        <dsp:cNvSpPr/>
      </dsp:nvSpPr>
      <dsp:spPr>
        <a:xfrm>
          <a:off x="1023757" y="198172"/>
          <a:ext cx="2560995" cy="2560995"/>
        </a:xfrm>
        <a:prstGeom prst="pie">
          <a:avLst>
            <a:gd name="adj1" fmla="val 9000000"/>
            <a:gd name="adj2" fmla="val 16200000"/>
          </a:avLst>
        </a:prstGeom>
        <a:solidFill>
          <a:schemeClr val="bg2">
            <a:lumMod val="50000"/>
          </a:schemeClr>
        </a:soli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1590" tIns="21590" rIns="21590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r-TR" sz="1700" kern="1200" dirty="0"/>
            <a:t>Ticaret Bakanlığı</a:t>
          </a:r>
          <a:endParaRPr lang="en-US" sz="1700" kern="1200" dirty="0"/>
        </a:p>
      </dsp:txBody>
      <dsp:txXfrm>
        <a:off x="1320405" y="740859"/>
        <a:ext cx="914641" cy="762200"/>
      </dsp:txXfrm>
    </dsp:sp>
    <dsp:sp modelId="{22032509-518E-45F8-879D-5439D9DB3710}">
      <dsp:nvSpPr>
        <dsp:cNvPr id="0" name=""/>
        <dsp:cNvSpPr/>
      </dsp:nvSpPr>
      <dsp:spPr>
        <a:xfrm>
          <a:off x="970919" y="39634"/>
          <a:ext cx="2878070" cy="2878070"/>
        </a:xfrm>
        <a:prstGeom prst="circularArrow">
          <a:avLst>
            <a:gd name="adj1" fmla="val 5085"/>
            <a:gd name="adj2" fmla="val 327528"/>
            <a:gd name="adj3" fmla="val 1472472"/>
            <a:gd name="adj4" fmla="val 16199432"/>
            <a:gd name="adj5" fmla="val 5932"/>
          </a:avLst>
        </a:prstGeom>
        <a:gradFill rotWithShape="0">
          <a:gsLst>
            <a:gs pos="0">
              <a:schemeClr val="dk2">
                <a:tint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dk2">
                <a:tint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dk2">
                <a:tint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z="127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6846F8D1-C470-4284-9DD1-75E4E0D3006F}">
      <dsp:nvSpPr>
        <dsp:cNvPr id="0" name=""/>
        <dsp:cNvSpPr/>
      </dsp:nvSpPr>
      <dsp:spPr>
        <a:xfrm>
          <a:off x="917963" y="130936"/>
          <a:ext cx="2878070" cy="2878070"/>
        </a:xfrm>
        <a:prstGeom prst="circularArrow">
          <a:avLst>
            <a:gd name="adj1" fmla="val 5085"/>
            <a:gd name="adj2" fmla="val 327528"/>
            <a:gd name="adj3" fmla="val 8671970"/>
            <a:gd name="adj4" fmla="val 1800502"/>
            <a:gd name="adj5" fmla="val 5932"/>
          </a:avLst>
        </a:prstGeom>
        <a:gradFill rotWithShape="0">
          <a:gsLst>
            <a:gs pos="0">
              <a:schemeClr val="dk2">
                <a:tint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dk2">
                <a:tint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dk2">
                <a:tint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z="127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4A887264-CAE0-4117-8F21-0D1360A48CD8}">
      <dsp:nvSpPr>
        <dsp:cNvPr id="0" name=""/>
        <dsp:cNvSpPr/>
      </dsp:nvSpPr>
      <dsp:spPr>
        <a:xfrm>
          <a:off x="854330" y="27978"/>
          <a:ext cx="2878070" cy="2878070"/>
        </a:xfrm>
        <a:prstGeom prst="circularArrow">
          <a:avLst>
            <a:gd name="adj1" fmla="val 5085"/>
            <a:gd name="adj2" fmla="val 327528"/>
            <a:gd name="adj3" fmla="val 15873039"/>
            <a:gd name="adj4" fmla="val 9000000"/>
            <a:gd name="adj5" fmla="val 5932"/>
          </a:avLst>
        </a:prstGeom>
        <a:gradFill rotWithShape="0">
          <a:gsLst>
            <a:gs pos="0">
              <a:schemeClr val="dk2">
                <a:tint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dk2">
                <a:tint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dk2">
                <a:tint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z="127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6671081-DF6E-45BD-A67F-373EE8591F4C}">
      <dsp:nvSpPr>
        <dsp:cNvPr id="0" name=""/>
        <dsp:cNvSpPr/>
      </dsp:nvSpPr>
      <dsp:spPr>
        <a:xfrm rot="5400000">
          <a:off x="1112812" y="1233769"/>
          <a:ext cx="2128918" cy="3542473"/>
        </a:xfrm>
        <a:prstGeom prst="corner">
          <a:avLst>
            <a:gd name="adj1" fmla="val 16120"/>
            <a:gd name="adj2" fmla="val 1611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61A916D-90E1-4ECA-8974-9FB4ADE2C7E9}">
      <dsp:nvSpPr>
        <dsp:cNvPr id="0" name=""/>
        <dsp:cNvSpPr/>
      </dsp:nvSpPr>
      <dsp:spPr>
        <a:xfrm>
          <a:off x="757443" y="2292205"/>
          <a:ext cx="3198164" cy="28033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r-TR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Firma, Ticaret Bakanlığına Proje, Program, Statü başvurusunda bulunur.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57443" y="2292205"/>
        <a:ext cx="3198164" cy="2803378"/>
      </dsp:txXfrm>
    </dsp:sp>
    <dsp:sp modelId="{7299F550-30F5-4345-A6A3-39974069B991}">
      <dsp:nvSpPr>
        <dsp:cNvPr id="0" name=""/>
        <dsp:cNvSpPr/>
      </dsp:nvSpPr>
      <dsp:spPr>
        <a:xfrm>
          <a:off x="3352180" y="972968"/>
          <a:ext cx="603427" cy="603427"/>
        </a:xfrm>
        <a:prstGeom prst="triangle">
          <a:avLst>
            <a:gd name="adj" fmla="val 100000"/>
          </a:avLst>
        </a:prstGeom>
        <a:solidFill>
          <a:srgbClr val="A30831"/>
        </a:solidFill>
        <a:ln w="12700" cap="flat" cmpd="sng" algn="ctr">
          <a:solidFill>
            <a:schemeClr val="accent3">
              <a:hueOff val="677650"/>
              <a:satOff val="25000"/>
              <a:lumOff val="-3676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D2C4991-B70E-4FE8-944F-D2312D61C70E}">
      <dsp:nvSpPr>
        <dsp:cNvPr id="0" name=""/>
        <dsp:cNvSpPr/>
      </dsp:nvSpPr>
      <dsp:spPr>
        <a:xfrm rot="5400000">
          <a:off x="5027990" y="264954"/>
          <a:ext cx="2128918" cy="3542473"/>
        </a:xfrm>
        <a:prstGeom prst="corner">
          <a:avLst>
            <a:gd name="adj1" fmla="val 16120"/>
            <a:gd name="adj2" fmla="val 16110"/>
          </a:avLst>
        </a:prstGeom>
        <a:solidFill>
          <a:srgbClr val="A30831"/>
        </a:solidFill>
        <a:ln w="12700" cap="flat" cmpd="sng" algn="ctr">
          <a:solidFill>
            <a:schemeClr val="accent3">
              <a:hueOff val="1355300"/>
              <a:satOff val="50000"/>
              <a:lumOff val="-7353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0A5660C-1F23-42FC-A6B5-0C666B416CAF}">
      <dsp:nvSpPr>
        <dsp:cNvPr id="0" name=""/>
        <dsp:cNvSpPr/>
      </dsp:nvSpPr>
      <dsp:spPr>
        <a:xfrm>
          <a:off x="4672621" y="1323390"/>
          <a:ext cx="3198164" cy="28033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r-TR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Ticaret Bakanlığı firma başvurusunu onaylar ve onay yazısını KEP üzerinden Bankamıza iletir.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672621" y="1323390"/>
        <a:ext cx="3198164" cy="2803378"/>
      </dsp:txXfrm>
    </dsp:sp>
    <dsp:sp modelId="{03B50D6C-4EC5-49A8-9F3E-8ECCB36E136C}">
      <dsp:nvSpPr>
        <dsp:cNvPr id="0" name=""/>
        <dsp:cNvSpPr/>
      </dsp:nvSpPr>
      <dsp:spPr>
        <a:xfrm>
          <a:off x="7267358" y="4153"/>
          <a:ext cx="603427" cy="603427"/>
        </a:xfrm>
        <a:prstGeom prst="triangle">
          <a:avLst>
            <a:gd name="adj" fmla="val 100000"/>
          </a:avLst>
        </a:prstGeom>
        <a:solidFill>
          <a:srgbClr val="A30831"/>
        </a:solidFill>
        <a:ln w="12700" cap="flat" cmpd="sng" algn="ctr">
          <a:solidFill>
            <a:schemeClr val="accent3">
              <a:hueOff val="2032949"/>
              <a:satOff val="75000"/>
              <a:lumOff val="-11029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A090A53-12CC-45B6-A9FF-C61E699E0A50}">
      <dsp:nvSpPr>
        <dsp:cNvPr id="0" name=""/>
        <dsp:cNvSpPr/>
      </dsp:nvSpPr>
      <dsp:spPr>
        <a:xfrm rot="5400000">
          <a:off x="8943169" y="-703860"/>
          <a:ext cx="2128918" cy="3542473"/>
        </a:xfrm>
        <a:prstGeom prst="corner">
          <a:avLst>
            <a:gd name="adj1" fmla="val 16120"/>
            <a:gd name="adj2" fmla="val 16110"/>
          </a:avLst>
        </a:prstGeom>
        <a:solidFill>
          <a:srgbClr val="575756"/>
        </a:solidFill>
        <a:ln w="1270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80770AC-D182-40E5-8160-C3197A3B9E4F}">
      <dsp:nvSpPr>
        <dsp:cNvPr id="0" name=""/>
        <dsp:cNvSpPr/>
      </dsp:nvSpPr>
      <dsp:spPr>
        <a:xfrm>
          <a:off x="8587799" y="354575"/>
          <a:ext cx="3198164" cy="28033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r-TR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Başvurusu onaylanan ihracatçılarımız gerekli koşulları sağlaması durumunda Türk Eximbank kredi ve sigorta programlarından </a:t>
          </a:r>
          <a:r>
            <a:rPr lang="tr-TR" sz="2000" b="1" kern="1200" dirty="0">
              <a:effectLst/>
              <a:latin typeface="Times New Roman" panose="02020603050405020304" pitchFamily="18" charset="0"/>
              <a:cs typeface="Times New Roman" panose="02020603050405020304" pitchFamily="18" charset="0"/>
            </a:rPr>
            <a:t>öncelikli </a:t>
          </a:r>
          <a:r>
            <a:rPr lang="tr-TR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olarak yararlanır.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587799" y="354575"/>
        <a:ext cx="3198164" cy="280337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ycle8">
  <dgm:title val=""/>
  <dgm:desc val=""/>
  <dgm:catLst>
    <dgm:cat type="cycle" pri="7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clrData>
  <dgm:layoutNode name="compositeShape">
    <dgm:varLst>
      <dgm:chMax val="7"/>
      <dgm:dir/>
      <dgm:resizeHandles val="exact"/>
    </dgm:varLst>
    <dgm:alg type="composite">
      <dgm:param type="horzAlign" val="ctr"/>
      <dgm:param type="vertAlign" val="mid"/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equ" val="1">
        <dgm:constrLst>
          <dgm:constr type="l" for="ch" forName="wedge1" refType="w" fact="0.08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dummy1a" refType="w" fact="0.5"/>
          <dgm:constr type="t" for="ch" forName="dummy1a" refType="h" fact="0.08"/>
          <dgm:constr type="l" for="ch" forName="dummy1b" refType="w" fact="0.5"/>
          <dgm:constr type="t" for="ch" forName="dummy1b" refType="h" fact="0.08"/>
          <dgm:constr type="l" for="ch" forName="wedge1Tx" refType="w" fact="0.22"/>
          <dgm:constr type="t" for="ch" forName="wedge1Tx" refType="h" fact="0.22"/>
          <dgm:constr type="w" for="ch" forName="wedge1Tx" refType="w" fact="0.56"/>
          <dgm:constr type="h" for="ch" forName="wedge1Tx" refType="h" fact="0.56"/>
          <dgm:constr type="h" for="ch" forName="arrowWedge1single" refType="w" fact="0.08"/>
          <dgm:constr type="diam" for="ch" forName="arrowWedge1single" refType="w" fact="0.84"/>
          <dgm:constr type="l" for="ch" forName="arrowWedge1single" refType="w" fact="0.5"/>
          <dgm:constr type="t" for="ch" forName="arrowWedge1single" refType="w" fact="0.5"/>
          <dgm:constr type="primFontSz" for="ch" ptType="node" op="equ"/>
        </dgm:constrLst>
      </dgm:if>
      <dgm:if name="Name2" axis="ch" ptType="node" func="cnt" op="equ" val="2">
        <dgm:constrLst>
          <dgm:constr type="l" for="ch" forName="wedge1" refType="w" fact="0.1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dummy1a" refType="w" fact="0.52"/>
          <dgm:constr type="t" for="ch" forName="dummy1a" refType="h" fact="0.08"/>
          <dgm:constr type="l" for="ch" forName="dummy1b" refType="w" fact="0.52"/>
          <dgm:constr type="t" for="ch" forName="dummy1b" refType="h" fact="0.92"/>
          <dgm:constr type="l" for="ch" forName="wedge1Tx" refType="w" fact="0.559"/>
          <dgm:constr type="t" for="ch" forName="wedge1Tx" refType="h" fact="0.3"/>
          <dgm:constr type="w" for="ch" forName="wedge1Tx" refType="w" fact="0.3"/>
          <dgm:constr type="h" for="ch" forName="wedge1Tx" refType="h" fact="0.4"/>
          <dgm:constr type="l" for="ch" forName="wedge2" refType="w" fact="0.06"/>
          <dgm:constr type="t" for="ch" forName="wedge2" refType="w" fact="0.08"/>
          <dgm:constr type="w" for="ch" forName="wedge2" refType="w" fact="0.84"/>
          <dgm:constr type="h" for="ch" forName="wedge2" refType="h" fact="0.84"/>
          <dgm:constr type="l" for="ch" forName="dummy2a" refType="w" fact="0.48"/>
          <dgm:constr type="t" for="ch" forName="dummy2a" refType="h" fact="0.92"/>
          <dgm:constr type="l" for="ch" forName="dummy2b" refType="w" fact="0.48"/>
          <dgm:constr type="t" for="ch" forName="dummy2b" refType="h" fact="0.08"/>
          <dgm:constr type="r" for="ch" forName="wedge2Tx" refType="w" fact="0.441"/>
          <dgm:constr type="t" for="ch" forName="wedge2Tx" refType="h" fact="0.3"/>
          <dgm:constr type="w" for="ch" forName="wedge2Tx" refType="w" fact="0.3"/>
          <dgm:constr type="h" for="ch" forName="wedge2Tx" refType="h" fact="0.4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primFontSz" for="ch" ptType="node" op="equ"/>
        </dgm:constrLst>
      </dgm:if>
      <dgm:if name="Name3" axis="ch" ptType="node" func="cnt" op="equ" val="3">
        <dgm:constrLst>
          <dgm:constr type="l" for="ch" forName="wedge1" refType="w" fact="0.0973"/>
          <dgm:constr type="t" for="ch" forName="wedge1" refType="w" fact="0.07"/>
          <dgm:constr type="w" for="ch" forName="wedge1" refType="w" fact="0.84"/>
          <dgm:constr type="h" for="ch" forName="wedge1" refType="h" fact="0.84"/>
          <dgm:constr type="l" for="ch" forName="dummy1a" refType="w" fact="0.5173"/>
          <dgm:constr type="t" for="ch" forName="dummy1a" refType="h" fact="0.07"/>
          <dgm:constr type="l" for="ch" forName="dummy1b" refType="w" fact="0.8811"/>
          <dgm:constr type="t" for="ch" forName="dummy1b" refType="h" fact="0.7"/>
          <dgm:constr type="l" for="ch" forName="wedge1Tx" refType="w" fact="0.54"/>
          <dgm:constr type="t" for="ch" forName="wedge1Tx" refType="h" fact="0.248"/>
          <dgm:constr type="w" for="ch" forName="wedge1Tx" refType="w" fact="0.3"/>
          <dgm:constr type="h" for="ch" forName="wedge1Tx" refType="h" fact="0.25"/>
          <dgm:constr type="l" for="ch" forName="wedge2" refType="w" fact="0.08"/>
          <dgm:constr type="t" for="ch" forName="wedge2" refType="w" fact="0.1"/>
          <dgm:constr type="w" for="ch" forName="wedge2" refType="w" fact="0.84"/>
          <dgm:constr type="h" for="ch" forName="wedge2" refType="h" fact="0.84"/>
          <dgm:constr type="l" for="ch" forName="dummy2a" refType="w" fact="0.8637"/>
          <dgm:constr type="t" for="ch" forName="dummy2a" refType="h" fact="0.73"/>
          <dgm:constr type="l" for="ch" forName="dummy2b" refType="w" fact="0.1363"/>
          <dgm:constr type="t" for="ch" forName="dummy2b" refType="h" fact="0.73"/>
          <dgm:constr type="l" for="ch" forName="wedge2Tx" refType="w" fact="0.28"/>
          <dgm:constr type="t" for="ch" forName="wedge2Tx" refType="h" fact="0.645"/>
          <dgm:constr type="w" for="ch" forName="wedge2Tx" refType="w" fact="0.45"/>
          <dgm:constr type="h" for="ch" forName="wedge2Tx" refType="h" fact="0.22"/>
          <dgm:constr type="l" for="ch" forName="wedge3" refType="w" fact="0.0627"/>
          <dgm:constr type="t" for="ch" forName="wedge3" refType="w" fact="0.07"/>
          <dgm:constr type="w" for="ch" forName="wedge3" refType="w" fact="0.84"/>
          <dgm:constr type="h" for="ch" forName="wedge3" refType="h" fact="0.84"/>
          <dgm:constr type="l" for="ch" forName="dummy3a" refType="w" fact="0.1189"/>
          <dgm:constr type="t" for="ch" forName="dummy3a" refType="h" fact="0.7"/>
          <dgm:constr type="l" for="ch" forName="dummy3b" refType="w" fact="0.4827"/>
          <dgm:constr type="t" for="ch" forName="dummy3b" refType="h" fact="0.07"/>
          <dgm:constr type="r" for="ch" forName="wedge3Tx" refType="w" fact="0.46"/>
          <dgm:constr type="t" for="ch" forName="wedge3Tx" refType="h" fact="0.248"/>
          <dgm:constr type="w" for="ch" forName="wedge3Tx" refType="w" fact="0.3"/>
          <dgm:constr type="h" for="ch" forName="wedge3Tx" refType="h" fact="0.25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primFontSz" for="ch" ptType="node" op="equ"/>
        </dgm:constrLst>
      </dgm:if>
      <dgm:if name="Name4" axis="ch" ptType="node" func="cnt" op="equ" val="4">
        <dgm:constrLst>
          <dgm:constr type="l" for="ch" forName="wedge1" refType="w" fact="0.0941"/>
          <dgm:constr type="t" for="ch" forName="wedge1" refType="w" fact="0.0659"/>
          <dgm:constr type="w" for="ch" forName="wedge1" refType="w" fact="0.84"/>
          <dgm:constr type="h" for="ch" forName="wedge1" refType="h" fact="0.84"/>
          <dgm:constr type="l" for="ch" forName="dummy1a" refType="w" fact="0.5141"/>
          <dgm:constr type="t" for="ch" forName="dummy1a" refType="h" fact="0.0659"/>
          <dgm:constr type="l" for="ch" forName="dummy1b" refType="w" fact="0.9341"/>
          <dgm:constr type="t" for="ch" forName="dummy1b" refType="h" fact="0.4859"/>
          <dgm:constr type="l" for="ch" forName="wedge1Tx" refType="w" fact="0.54"/>
          <dgm:constr type="t" for="ch" forName="wedge1Tx" refType="h" fact="0.24"/>
          <dgm:constr type="w" for="ch" forName="wedge1Tx" refType="w" fact="0.31"/>
          <dgm:constr type="h" for="ch" forName="wedge1Tx" refType="h" fact="0.23"/>
          <dgm:constr type="l" for="ch" forName="wedge2" refType="w" fact="0.0941"/>
          <dgm:constr type="t" for="ch" forName="wedge2" refType="w" fact="0.0941"/>
          <dgm:constr type="w" for="ch" forName="wedge2" refType="w" fact="0.84"/>
          <dgm:constr type="h" for="ch" forName="wedge2" refType="h" fact="0.84"/>
          <dgm:constr type="l" for="ch" forName="dummy2a" refType="w" fact="0.9341"/>
          <dgm:constr type="t" for="ch" forName="dummy2a" refType="h" fact="0.5141"/>
          <dgm:constr type="l" for="ch" forName="dummy2b" refType="w" fact="0.5141"/>
          <dgm:constr type="t" for="ch" forName="dummy2b" refType="h" fact="0.9341"/>
          <dgm:constr type="l" for="ch" forName="wedge2Tx" refType="w" fact="0.54"/>
          <dgm:constr type="t" for="ch" forName="wedge2Tx" refType="h" fact="0.53"/>
          <dgm:constr type="w" for="ch" forName="wedge2Tx" refType="w" fact="0.31"/>
          <dgm:constr type="h" for="ch" forName="wedge2Tx" refType="h" fact="0.23"/>
          <dgm:constr type="l" for="ch" forName="wedge3" refType="w" fact="0.0659"/>
          <dgm:constr type="t" for="ch" forName="wedge3" refType="w" fact="0.0941"/>
          <dgm:constr type="w" for="ch" forName="wedge3" refType="w" fact="0.84"/>
          <dgm:constr type="h" for="ch" forName="wedge3" refType="h" fact="0.84"/>
          <dgm:constr type="l" for="ch" forName="dummy3a" refType="w" fact="0.4859"/>
          <dgm:constr type="t" for="ch" forName="dummy3a" refType="h" fact="0.9341"/>
          <dgm:constr type="l" for="ch" forName="dummy3b" refType="w" fact="0.0659"/>
          <dgm:constr type="t" for="ch" forName="dummy3b" refType="h" fact="0.5141"/>
          <dgm:constr type="r" for="ch" forName="wedge3Tx" refType="w" fact="0.46"/>
          <dgm:constr type="t" for="ch" forName="wedge3Tx" refType="h" fact="0.53"/>
          <dgm:constr type="w" for="ch" forName="wedge3Tx" refType="w" fact="0.31"/>
          <dgm:constr type="h" for="ch" forName="wedge3Tx" refType="h" fact="0.23"/>
          <dgm:constr type="l" for="ch" forName="wedge4" refType="w" fact="0.0659"/>
          <dgm:constr type="t" for="ch" forName="wedge4" refType="h" fact="0.0659"/>
          <dgm:constr type="w" for="ch" forName="wedge4" refType="w" fact="0.84"/>
          <dgm:constr type="h" for="ch" forName="wedge4" refType="h" fact="0.84"/>
          <dgm:constr type="l" for="ch" forName="dummy4a" refType="w" fact="0.0659"/>
          <dgm:constr type="t" for="ch" forName="dummy4a" refType="h" fact="0.4859"/>
          <dgm:constr type="l" for="ch" forName="dummy4b" refType="w" fact="0.4859"/>
          <dgm:constr type="t" for="ch" forName="dummy4b" refType="h" fact="0.0659"/>
          <dgm:constr type="r" for="ch" forName="wedge4Tx" refType="w" fact="0.46"/>
          <dgm:constr type="t" for="ch" forName="wedge4Tx" refType="h" fact="0.24"/>
          <dgm:constr type="w" for="ch" forName="wedge4Tx" refType="w" fact="0.31"/>
          <dgm:constr type="h" for="ch" forName="wedge4Tx" refType="h" fact="0.23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primFontSz" for="ch" ptType="node" op="equ"/>
        </dgm:constrLst>
      </dgm:if>
      <dgm:if name="Name5" axis="ch" ptType="node" func="cnt" op="equ" val="5">
        <dgm:constrLst>
          <dgm:constr type="l" for="ch" forName="wedge1" refType="w" fact="0.0918"/>
          <dgm:constr type="t" for="ch" forName="wedge1" refType="w" fact="0.0638"/>
          <dgm:constr type="w" for="ch" forName="wedge1" refType="w" fact="0.84"/>
          <dgm:constr type="h" for="ch" forName="wedge1" refType="h" fact="0.84"/>
          <dgm:constr type="l" for="ch" forName="dummy1a" refType="w" fact="0.5118"/>
          <dgm:constr type="t" for="ch" forName="dummy1a" refType="h" fact="0.0638"/>
          <dgm:constr type="l" for="ch" forName="dummy1b" refType="w" fact="0.9112"/>
          <dgm:constr type="t" for="ch" forName="dummy1b" refType="h" fact="0.354"/>
          <dgm:constr type="l" for="ch" forName="wedge1Tx" refType="w" fact="0.53"/>
          <dgm:constr type="t" for="ch" forName="wedge1Tx" refType="h" fact="0.205"/>
          <dgm:constr type="w" for="ch" forName="wedge1Tx" refType="w" fact="0.27"/>
          <dgm:constr type="h" for="ch" forName="wedge1Tx" refType="h" fact="0.18"/>
          <dgm:constr type="l" for="ch" forName="wedge2" refType="w" fact="0.099"/>
          <dgm:constr type="t" for="ch" forName="wedge2" refType="w" fact="0.0862"/>
          <dgm:constr type="w" for="ch" forName="wedge2" refType="w" fact="0.84"/>
          <dgm:constr type="h" for="ch" forName="wedge2" refType="h" fact="0.84"/>
          <dgm:constr type="l" for="ch" forName="dummy2a" refType="w" fact="0.9185"/>
          <dgm:constr type="t" for="ch" forName="dummy2a" refType="h" fact="0.3764"/>
          <dgm:constr type="l" for="ch" forName="dummy2b" refType="w" fact="0.7659"/>
          <dgm:constr type="t" for="ch" forName="dummy2b" refType="h" fact="0.846"/>
          <dgm:constr type="l" for="ch" forName="wedge2Tx" refType="w" fact="0.64"/>
          <dgm:constr type="t" for="ch" forName="wedge2Tx" refType="h" fact="0.47"/>
          <dgm:constr type="w" for="ch" forName="wedge2Tx" refType="w" fact="0.25"/>
          <dgm:constr type="h" for="ch" forName="wedge2Tx" refType="h" fact="0.2"/>
          <dgm:constr type="l" for="ch" forName="wedge3" refType="w" fact="0.08"/>
          <dgm:constr type="t" for="ch" forName="wedge3" refType="w" fact="0.1"/>
          <dgm:constr type="w" for="ch" forName="wedge3" refType="w" fact="0.84"/>
          <dgm:constr type="h" for="ch" forName="wedge3" refType="h" fact="0.84"/>
          <dgm:constr type="l" for="ch" forName="dummy3a" refType="w" fact="0.7469"/>
          <dgm:constr type="t" for="ch" forName="dummy3a" refType="h" fact="0.8598"/>
          <dgm:constr type="l" for="ch" forName="dummy3b" refType="w" fact="0.2531"/>
          <dgm:constr type="t" for="ch" forName="dummy3b" refType="h" fact="0.8598"/>
          <dgm:constr type="l" for="ch" forName="wedge3Tx" refType="w" fact="0.38"/>
          <dgm:constr type="t" for="ch" forName="wedge3Tx" refType="h" fact="0.69"/>
          <dgm:constr type="w" for="ch" forName="wedge3Tx" refType="w" fact="0.24"/>
          <dgm:constr type="h" for="ch" forName="wedge3Tx" refType="h" fact="0.22"/>
          <dgm:constr type="l" for="ch" forName="wedge4" refType="w" fact="0.061"/>
          <dgm:constr type="t" for="ch" forName="wedge4" refType="h" fact="0.0862"/>
          <dgm:constr type="w" for="ch" forName="wedge4" refType="w" fact="0.84"/>
          <dgm:constr type="h" for="ch" forName="wedge4" refType="h" fact="0.84"/>
          <dgm:constr type="l" for="ch" forName="dummy4a" refType="w" fact="0.2341"/>
          <dgm:constr type="t" for="ch" forName="dummy4a" refType="h" fact="0.846"/>
          <dgm:constr type="l" for="ch" forName="dummy4b" refType="w" fact="0.0815"/>
          <dgm:constr type="t" for="ch" forName="dummy4b" refType="h" fact="0.3764"/>
          <dgm:constr type="r" for="ch" forName="wedge4Tx" refType="w" fact="0.36"/>
          <dgm:constr type="t" for="ch" forName="wedge4Tx" refType="h" fact="0.47"/>
          <dgm:constr type="w" for="ch" forName="wedge4Tx" refType="w" fact="0.25"/>
          <dgm:constr type="h" for="ch" forName="wedge4Tx" refType="h" fact="0.2"/>
          <dgm:constr type="l" for="ch" forName="wedge5" refType="w" fact="0.0682"/>
          <dgm:constr type="t" for="ch" forName="wedge5" refType="h" fact="0.0638"/>
          <dgm:constr type="w" for="ch" forName="wedge5" refType="w" fact="0.84"/>
          <dgm:constr type="h" for="ch" forName="wedge5" refType="h" fact="0.84"/>
          <dgm:constr type="l" for="ch" forName="dummy5a" refType="w" fact="0.0888"/>
          <dgm:constr type="t" for="ch" forName="dummy5a" refType="h" fact="0.354"/>
          <dgm:constr type="l" for="ch" forName="dummy5b" refType="w" fact="0.4882"/>
          <dgm:constr type="t" for="ch" forName="dummy5b" refType="h" fact="0.0638"/>
          <dgm:constr type="r" for="ch" forName="wedge5Tx" refType="w" fact="0.47"/>
          <dgm:constr type="t" for="ch" forName="wedge5Tx" refType="h" fact="0.205"/>
          <dgm:constr type="w" for="ch" forName="wedge5Tx" refType="w" fact="0.27"/>
          <dgm:constr type="h" for="ch" forName="wedge5Tx" refType="h" fact="0.18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h" for="ch" forName="arrowWedge5" refType="w" fact="0.08"/>
          <dgm:constr type="diam" for="ch" forName="arrowWedge5" refType="w" fact="0.84"/>
          <dgm:constr type="l" for="ch" forName="arrowWedge5" refType="w" fact="0.5"/>
          <dgm:constr type="t" for="ch" forName="arrowWedge5" refType="w" fact="0.5"/>
          <dgm:constr type="primFontSz" for="ch" ptType="node" op="equ"/>
        </dgm:constrLst>
      </dgm:if>
      <dgm:if name="Name6" axis="ch" ptType="node" func="cnt" op="equ" val="6">
        <dgm:constrLst>
          <dgm:constr type="l" for="ch" forName="wedge1" refType="w" fact="0.09"/>
          <dgm:constr type="t" for="ch" forName="wedge1" refType="w" fact="0.0627"/>
          <dgm:constr type="w" for="ch" forName="wedge1" refType="w" fact="0.84"/>
          <dgm:constr type="h" for="ch" forName="wedge1" refType="h" fact="0.84"/>
          <dgm:constr type="l" for="ch" forName="dummy1a" refType="w" fact="0.51"/>
          <dgm:constr type="t" for="ch" forName="dummy1a" refType="h" fact="0.0627"/>
          <dgm:constr type="l" for="ch" forName="dummy1b" refType="w" fact="0.8737"/>
          <dgm:constr type="t" for="ch" forName="dummy1b" refType="h" fact="0.2727"/>
          <dgm:constr type="l" for="ch" forName="wedge1Tx" refType="w" fact="0.53"/>
          <dgm:constr type="t" for="ch" forName="wedge1Tx" refType="h" fact="0.17"/>
          <dgm:constr type="w" for="ch" forName="wedge1Tx" refType="w" fact="0.22"/>
          <dgm:constr type="h" for="ch" forName="wedge1Tx" refType="h" fact="0.17"/>
          <dgm:constr type="l" for="ch" forName="wedge2" refType="w" fact="0.1"/>
          <dgm:constr type="t" for="ch" forName="wedge2" refType="w" fact="0.08"/>
          <dgm:constr type="w" for="ch" forName="wedge2" refType="w" fact="0.84"/>
          <dgm:constr type="h" for="ch" forName="wedge2" refType="h" fact="0.84"/>
          <dgm:constr type="l" for="ch" forName="dummy2a" refType="w" fact="0.8837"/>
          <dgm:constr type="t" for="ch" forName="dummy2a" refType="h" fact="0.29"/>
          <dgm:constr type="l" for="ch" forName="dummy2b" refType="w" fact="0.8837"/>
          <dgm:constr type="t" for="ch" forName="dummy2b" refType="h" fact="0.71"/>
          <dgm:constr type="l" for="ch" forName="wedge2Tx" refType="w" fact="0.67"/>
          <dgm:constr type="t" for="ch" forName="wedge2Tx" refType="h" fact="0.42"/>
          <dgm:constr type="w" for="ch" forName="wedge2Tx" refType="w" fact="0.23"/>
          <dgm:constr type="h" for="ch" forName="wedge2Tx" refType="h" fact="0.165"/>
          <dgm:constr type="l" for="ch" forName="wedge3" refType="w" fact="0.09"/>
          <dgm:constr type="t" for="ch" forName="wedge3" refType="w" fact="0.0973"/>
          <dgm:constr type="w" for="ch" forName="wedge3" refType="w" fact="0.84"/>
          <dgm:constr type="h" for="ch" forName="wedge3" refType="h" fact="0.84"/>
          <dgm:constr type="l" for="ch" forName="dummy3a" refType="w" fact="0.8737"/>
          <dgm:constr type="t" for="ch" forName="dummy3a" refType="h" fact="0.7273"/>
          <dgm:constr type="l" for="ch" forName="dummy3b" refType="w" fact="0.51"/>
          <dgm:constr type="t" for="ch" forName="dummy3b" refType="h" fact="0.9373"/>
          <dgm:constr type="l" for="ch" forName="wedge3Tx" refType="w" fact="0.53"/>
          <dgm:constr type="t" for="ch" forName="wedge3Tx" refType="h" fact="0.665"/>
          <dgm:constr type="w" for="ch" forName="wedge3Tx" refType="w" fact="0.22"/>
          <dgm:constr type="h" for="ch" forName="wedge3Tx" refType="h" fact="0.17"/>
          <dgm:constr type="l" for="ch" forName="wedge4" refType="w" fact="0.07"/>
          <dgm:constr type="t" for="ch" forName="wedge4" refType="h" fact="0.0973"/>
          <dgm:constr type="w" for="ch" forName="wedge4" refType="w" fact="0.84"/>
          <dgm:constr type="h" for="ch" forName="wedge4" refType="h" fact="0.84"/>
          <dgm:constr type="l" for="ch" forName="dummy4a" refType="w" fact="0.49"/>
          <dgm:constr type="t" for="ch" forName="dummy4a" refType="h" fact="0.9373"/>
          <dgm:constr type="l" for="ch" forName="dummy4b" refType="w" fact="0.1263"/>
          <dgm:constr type="t" for="ch" forName="dummy4b" refType="h" fact="0.7273"/>
          <dgm:constr type="r" for="ch" forName="wedge4Tx" refType="w" fact="0.47"/>
          <dgm:constr type="t" for="ch" forName="wedge4Tx" refType="h" fact="0.665"/>
          <dgm:constr type="w" for="ch" forName="wedge4Tx" refType="w" fact="0.22"/>
          <dgm:constr type="h" for="ch" forName="wedge4Tx" refType="h" fact="0.17"/>
          <dgm:constr type="l" for="ch" forName="wedge5" refType="w" fact="0.06"/>
          <dgm:constr type="t" for="ch" forName="wedge5" refType="h" fact="0.08"/>
          <dgm:constr type="w" for="ch" forName="wedge5" refType="w" fact="0.84"/>
          <dgm:constr type="h" for="ch" forName="wedge5" refType="h" fact="0.84"/>
          <dgm:constr type="l" for="ch" forName="dummy5a" refType="w" fact="0.1163"/>
          <dgm:constr type="t" for="ch" forName="dummy5a" refType="h" fact="0.71"/>
          <dgm:constr type="l" for="ch" forName="dummy5b" refType="w" fact="0.1163"/>
          <dgm:constr type="t" for="ch" forName="dummy5b" refType="h" fact="0.29"/>
          <dgm:constr type="r" for="ch" forName="wedge5Tx" refType="w" fact="0.33"/>
          <dgm:constr type="t" for="ch" forName="wedge5Tx" refType="h" fact="0.42"/>
          <dgm:constr type="w" for="ch" forName="wedge5Tx" refType="w" fact="0.23"/>
          <dgm:constr type="h" for="ch" forName="wedge5Tx" refType="h" fact="0.165"/>
          <dgm:constr type="l" for="ch" forName="wedge6" refType="w" fact="0.07"/>
          <dgm:constr type="t" for="ch" forName="wedge6" refType="h" fact="0.0627"/>
          <dgm:constr type="w" for="ch" forName="wedge6" refType="w" fact="0.84"/>
          <dgm:constr type="h" for="ch" forName="wedge6" refType="h" fact="0.84"/>
          <dgm:constr type="l" for="ch" forName="dummy6a" refType="w" fact="0.1263"/>
          <dgm:constr type="t" for="ch" forName="dummy6a" refType="h" fact="0.2727"/>
          <dgm:constr type="l" for="ch" forName="dummy6b" refType="w" fact="0.49"/>
          <dgm:constr type="t" for="ch" forName="dummy6b" refType="h" fact="0.0627"/>
          <dgm:constr type="r" for="ch" forName="wedge6Tx" refType="w" fact="0.47"/>
          <dgm:constr type="t" for="ch" forName="wedge6Tx" refType="h" fact="0.17"/>
          <dgm:constr type="w" for="ch" forName="wedge6Tx" refType="w" fact="0.22"/>
          <dgm:constr type="h" for="ch" forName="wedge6Tx" refType="h" fact="0.17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h" for="ch" forName="arrowWedge5" refType="w" fact="0.08"/>
          <dgm:constr type="diam" for="ch" forName="arrowWedge5" refType="w" fact="0.84"/>
          <dgm:constr type="l" for="ch" forName="arrowWedge5" refType="w" fact="0.5"/>
          <dgm:constr type="t" for="ch" forName="arrowWedge5" refType="w" fact="0.5"/>
          <dgm:constr type="h" for="ch" forName="arrowWedge6" refType="w" fact="0.08"/>
          <dgm:constr type="diam" for="ch" forName="arrowWedge6" refType="w" fact="0.84"/>
          <dgm:constr type="l" for="ch" forName="arrowWedge6" refType="w" fact="0.5"/>
          <dgm:constr type="t" for="ch" forName="arrowWedge6" refType="w" fact="0.5"/>
          <dgm:constr type="primFontSz" for="ch" ptType="node" op="equ"/>
        </dgm:constrLst>
      </dgm:if>
      <dgm:else name="Name7">
        <dgm:constrLst>
          <dgm:constr type="l" for="ch" forName="wedge1" refType="w" fact="0.0887"/>
          <dgm:constr type="t" for="ch" forName="wedge1" refType="w" fact="0.062"/>
          <dgm:constr type="w" for="ch" forName="wedge1" refType="w" fact="0.84"/>
          <dgm:constr type="h" for="ch" forName="wedge1" refType="h" fact="0.84"/>
          <dgm:constr type="l" for="ch" forName="dummy1a" refType="w" fact="0.5087"/>
          <dgm:constr type="t" for="ch" forName="dummy1a" refType="h" fact="0.062"/>
          <dgm:constr type="l" for="ch" forName="dummy1b" refType="w" fact="0.837"/>
          <dgm:constr type="t" for="ch" forName="dummy1b" refType="h" fact="0.2201"/>
          <dgm:constr type="l" for="ch" forName="wedge1Tx" refType="w" fact="0.53"/>
          <dgm:constr type="t" for="ch" forName="wedge1Tx" refType="h" fact="0.14"/>
          <dgm:constr type="w" for="ch" forName="wedge1Tx" refType="w" fact="0.2"/>
          <dgm:constr type="h" for="ch" forName="wedge1Tx" refType="h" fact="0.16"/>
          <dgm:constr type="l" for="ch" forName="wedge2" refType="w" fact="0.0995"/>
          <dgm:constr type="t" for="ch" forName="wedge2" refType="w" fact="0.0755"/>
          <dgm:constr type="w" for="ch" forName="wedge2" refType="w" fact="0.84"/>
          <dgm:constr type="h" for="ch" forName="wedge2" refType="h" fact="0.84"/>
          <dgm:constr type="l" for="ch" forName="dummy2a" refType="w" fact="0.8479"/>
          <dgm:constr type="t" for="ch" forName="dummy2a" refType="h" fact="0.2337"/>
          <dgm:constr type="l" for="ch" forName="dummy2b" refType="w" fact="0.929"/>
          <dgm:constr type="t" for="ch" forName="dummy2b" refType="h" fact="0.589"/>
          <dgm:constr type="l" for="ch" forName="wedge2Tx" refType="w" fact="0.67"/>
          <dgm:constr type="t" for="ch" forName="wedge2Tx" refType="h" fact="0.38"/>
          <dgm:constr type="w" for="ch" forName="wedge2Tx" refType="w" fact="0.23"/>
          <dgm:constr type="h" for="ch" forName="wedge2Tx" refType="h" fact="0.14"/>
          <dgm:constr type="l" for="ch" forName="wedge3" refType="w" fact="0.0956"/>
          <dgm:constr type="t" for="ch" forName="wedge3" refType="w" fact="0.0925"/>
          <dgm:constr type="w" for="ch" forName="wedge3" refType="w" fact="0.84"/>
          <dgm:constr type="h" for="ch" forName="wedge3" refType="h" fact="0.84"/>
          <dgm:constr type="l" for="ch" forName="dummy3a" refType="w" fact="0.9251"/>
          <dgm:constr type="t" for="ch" forName="dummy3a" refType="h" fact="0.6059"/>
          <dgm:constr type="l" for="ch" forName="dummy3b" refType="w" fact="0.6979"/>
          <dgm:constr type="t" for="ch" forName="dummy3b" refType="h" fact="0.8909"/>
          <dgm:constr type="l" for="ch" forName="wedge3Tx" refType="w" fact="0.635"/>
          <dgm:constr type="t" for="ch" forName="wedge3Tx" refType="h" fact="0.59"/>
          <dgm:constr type="w" for="ch" forName="wedge3Tx" refType="w" fact="0.2"/>
          <dgm:constr type="h" for="ch" forName="wedge3Tx" refType="h" fact="0.155"/>
          <dgm:constr type="l" for="ch" forName="wedge4" refType="w" fact="0.08"/>
          <dgm:constr type="t" for="ch" forName="wedge4" refType="h" fact="0.1"/>
          <dgm:constr type="w" for="ch" forName="wedge4" refType="w" fact="0.84"/>
          <dgm:constr type="h" for="ch" forName="wedge4" refType="h" fact="0.84"/>
          <dgm:constr type="l" for="ch" forName="dummy4a" refType="w" fact="0.6822"/>
          <dgm:constr type="t" for="ch" forName="dummy4a" refType="h" fact="0.8984"/>
          <dgm:constr type="l" for="ch" forName="dummy4b" refType="w" fact="0.3178"/>
          <dgm:constr type="t" for="ch" forName="dummy4b" refType="h" fact="0.8984"/>
          <dgm:constr type="l" for="ch" forName="wedge4Tx" refType="w" fact="0.4025"/>
          <dgm:constr type="t" for="ch" forName="wedge4Tx" refType="h" fact="0.76"/>
          <dgm:constr type="w" for="ch" forName="wedge4Tx" refType="w" fact="0.195"/>
          <dgm:constr type="h" for="ch" forName="wedge4Tx" refType="h" fact="0.14"/>
          <dgm:constr type="l" for="ch" forName="wedge5" refType="w" fact="0.0644"/>
          <dgm:constr type="t" for="ch" forName="wedge5" refType="h" fact="0.0925"/>
          <dgm:constr type="w" for="ch" forName="wedge5" refType="w" fact="0.84"/>
          <dgm:constr type="h" for="ch" forName="wedge5" refType="h" fact="0.84"/>
          <dgm:constr type="l" for="ch" forName="dummy5a" refType="w" fact="0.3021"/>
          <dgm:constr type="t" for="ch" forName="dummy5a" refType="h" fact="0.8909"/>
          <dgm:constr type="l" for="ch" forName="dummy5b" refType="w" fact="0.0749"/>
          <dgm:constr type="t" for="ch" forName="dummy5b" refType="h" fact="0.6059"/>
          <dgm:constr type="r" for="ch" forName="wedge5Tx" refType="w" fact="0.365"/>
          <dgm:constr type="t" for="ch" forName="wedge5Tx" refType="h" fact="0.59"/>
          <dgm:constr type="w" for="ch" forName="wedge5Tx" refType="w" fact="0.2"/>
          <dgm:constr type="h" for="ch" forName="wedge5Tx" refType="h" fact="0.155"/>
          <dgm:constr type="l" for="ch" forName="wedge6" refType="w" fact="0.0605"/>
          <dgm:constr type="t" for="ch" forName="wedge6" refType="h" fact="0.0755"/>
          <dgm:constr type="w" for="ch" forName="wedge6" refType="w" fact="0.84"/>
          <dgm:constr type="h" for="ch" forName="wedge6" refType="h" fact="0.84"/>
          <dgm:constr type="l" for="ch" forName="dummy6a" refType="w" fact="0.071"/>
          <dgm:constr type="t" for="ch" forName="dummy6a" refType="h" fact="0.589"/>
          <dgm:constr type="l" for="ch" forName="dummy6b" refType="w" fact="0.1521"/>
          <dgm:constr type="t" for="ch" forName="dummy6b" refType="h" fact="0.2337"/>
          <dgm:constr type="r" for="ch" forName="wedge6Tx" refType="w" fact="0.33"/>
          <dgm:constr type="t" for="ch" forName="wedge6Tx" refType="h" fact="0.38"/>
          <dgm:constr type="w" for="ch" forName="wedge6Tx" refType="w" fact="0.23"/>
          <dgm:constr type="h" for="ch" forName="wedge6Tx" refType="h" fact="0.14"/>
          <dgm:constr type="l" for="ch" forName="wedge7" refType="w" fact="0.0713"/>
          <dgm:constr type="t" for="ch" forName="wedge7" refType="h" fact="0.062"/>
          <dgm:constr type="w" for="ch" forName="wedge7" refType="w" fact="0.84"/>
          <dgm:constr type="h" for="ch" forName="wedge7" refType="h" fact="0.84"/>
          <dgm:constr type="l" for="ch" forName="dummy7a" refType="w" fact="0.163"/>
          <dgm:constr type="t" for="ch" forName="dummy7a" refType="h" fact="0.2201"/>
          <dgm:constr type="l" for="ch" forName="dummy7b" refType="w" fact="0.4913"/>
          <dgm:constr type="t" for="ch" forName="dummy7b" refType="h" fact="0.062"/>
          <dgm:constr type="r" for="ch" forName="wedge7Tx" refType="w" fact="0.47"/>
          <dgm:constr type="t" for="ch" forName="wedge7Tx" refType="h" fact="0.14"/>
          <dgm:constr type="w" for="ch" forName="wedge7Tx" refType="w" fact="0.2"/>
          <dgm:constr type="h" for="ch" forName="wedge7Tx" refType="h" fact="0.16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h" for="ch" forName="arrowWedge5" refType="w" fact="0.08"/>
          <dgm:constr type="diam" for="ch" forName="arrowWedge5" refType="w" fact="0.84"/>
          <dgm:constr type="l" for="ch" forName="arrowWedge5" refType="w" fact="0.5"/>
          <dgm:constr type="t" for="ch" forName="arrowWedge5" refType="w" fact="0.5"/>
          <dgm:constr type="h" for="ch" forName="arrowWedge6" refType="w" fact="0.08"/>
          <dgm:constr type="diam" for="ch" forName="arrowWedge6" refType="w" fact="0.84"/>
          <dgm:constr type="l" for="ch" forName="arrowWedge6" refType="w" fact="0.5"/>
          <dgm:constr type="t" for="ch" forName="arrowWedge6" refType="w" fact="0.5"/>
          <dgm:constr type="h" for="ch" forName="arrowWedge7" refType="w" fact="0.08"/>
          <dgm:constr type="diam" for="ch" forName="arrowWedge7" refType="w" fact="0.84"/>
          <dgm:constr type="l" for="ch" forName="arrowWedge7" refType="w" fact="0.5"/>
          <dgm:constr type="t" for="ch" forName="arrowWedge7" refType="w" fact="0.5"/>
          <dgm:constr type="primFontSz" for="ch" ptType="node" op="equ"/>
        </dgm:constrLst>
      </dgm:else>
    </dgm:choose>
    <dgm:ruleLst/>
    <dgm:choose name="Name8">
      <dgm:if name="Name9" axis="ch" ptType="node" func="cnt" op="gte" val="1">
        <dgm:layoutNode name="wedge1">
          <dgm:alg type="sp"/>
          <dgm:choose name="Name10">
            <dgm:if name="Name11" axis="ch" ptType="node" func="cnt" op="equ" val="1">
              <dgm:shape xmlns:r="http://schemas.openxmlformats.org/officeDocument/2006/relationships" type="ellipse" r:blip="">
                <dgm:adjLst/>
              </dgm:shape>
            </dgm:if>
            <dgm:if name="Name12" axis="ch" ptType="node" func="cnt" op="equ" val="2">
              <dgm:shape xmlns:r="http://schemas.openxmlformats.org/officeDocument/2006/relationships" type="pie" r:blip="">
                <dgm:adjLst>
                  <dgm:adj idx="1" val="270"/>
                  <dgm:adj idx="2" val="90"/>
                </dgm:adjLst>
              </dgm:shape>
            </dgm:if>
            <dgm:if name="Name13" axis="ch" ptType="node" func="cnt" op="equ" val="3">
              <dgm:shape xmlns:r="http://schemas.openxmlformats.org/officeDocument/2006/relationships" type="pie" r:blip="">
                <dgm:adjLst>
                  <dgm:adj idx="1" val="270"/>
                  <dgm:adj idx="2" val="30"/>
                </dgm:adjLst>
              </dgm:shape>
            </dgm:if>
            <dgm:if name="Name14" axis="ch" ptType="node" func="cnt" op="equ" val="4">
              <dgm:shape xmlns:r="http://schemas.openxmlformats.org/officeDocument/2006/relationships" type="pie" r:blip="">
                <dgm:adjLst>
                  <dgm:adj idx="1" val="270"/>
                  <dgm:adj idx="2" val="0"/>
                </dgm:adjLst>
              </dgm:shape>
            </dgm:if>
            <dgm:if name="Name15" axis="ch" ptType="node" func="cnt" op="equ" val="5">
              <dgm:shape xmlns:r="http://schemas.openxmlformats.org/officeDocument/2006/relationships" type="pie" r:blip="">
                <dgm:adjLst>
                  <dgm:adj idx="1" val="270"/>
                  <dgm:adj idx="2" val="342"/>
                </dgm:adjLst>
              </dgm:shape>
            </dgm:if>
            <dgm:if name="Name16" axis="ch" ptType="node" func="cnt" op="equ" val="6">
              <dgm:shape xmlns:r="http://schemas.openxmlformats.org/officeDocument/2006/relationships" type="pie" r:blip="">
                <dgm:adjLst>
                  <dgm:adj idx="1" val="270"/>
                  <dgm:adj idx="2" val="330"/>
                </dgm:adjLst>
              </dgm:shape>
            </dgm:if>
            <dgm:else name="Name17">
              <dgm:shape xmlns:r="http://schemas.openxmlformats.org/officeDocument/2006/relationships" type="pie" r:blip="">
                <dgm:adjLst>
                  <dgm:adj idx="1" val="270"/>
                  <dgm:adj idx="2" val="321.4286"/>
                </dgm:adjLst>
              </dgm:shape>
            </dgm:else>
          </dgm:choose>
          <dgm:choose name="Name18">
            <dgm:if name="Name19" func="var" arg="dir" op="equ" val="norm">
              <dgm:presOf axis="ch desOrSelf" ptType="node node" st="1 1" cnt="1 0"/>
            </dgm:if>
            <dgm:else name="Name20">
              <dgm:choose name="Name21">
                <dgm:if name="Name22" axis="ch" ptType="node" func="cnt" op="equ" val="1">
                  <dgm:presOf axis="ch desOrSelf" ptType="node node" st="1 1" cnt="1 0"/>
                </dgm:if>
                <dgm:if name="Name23" axis="ch" ptType="node" func="cnt" op="equ" val="2">
                  <dgm:presOf axis="ch desOrSelf" ptType="node node" st="2 1" cnt="1 0"/>
                </dgm:if>
                <dgm:if name="Name24" axis="ch" ptType="node" func="cnt" op="equ" val="3">
                  <dgm:presOf axis="ch desOrSelf" ptType="node node" st="3 1" cnt="1 0"/>
                </dgm:if>
                <dgm:if name="Name25" axis="ch" ptType="node" func="cnt" op="equ" val="4">
                  <dgm:presOf axis="ch desOrSelf" ptType="node node" st="4 1" cnt="1 0"/>
                </dgm:if>
                <dgm:if name="Name26" axis="ch" ptType="node" func="cnt" op="equ" val="5">
                  <dgm:presOf axis="ch desOrSelf" ptType="node node" st="5 1" cnt="1 0"/>
                </dgm:if>
                <dgm:if name="Name27" axis="ch" ptType="node" func="cnt" op="equ" val="6">
                  <dgm:presOf axis="ch desOrSelf" ptType="node node" st="6 1" cnt="1 0"/>
                </dgm:if>
                <dgm:else name="Name28">
                  <dgm:presOf axis="ch desOrSelf" ptType="node node" st="7 1" cnt="1 0"/>
                </dgm:else>
              </dgm:choose>
            </dgm:else>
          </dgm:choose>
          <dgm:constrLst/>
          <dgm:ruleLst/>
        </dgm:layoutNode>
        <dgm:layoutNode name="dummy1a" moveWith="wedge1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1b" moveWith="wedge1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1Tx" moveWith="wedg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29">
            <dgm:if name="Name30" func="var" arg="dir" op="equ" val="norm">
              <dgm:presOf axis="ch desOrSelf" ptType="node node" st="1 1" cnt="1 0"/>
            </dgm:if>
            <dgm:else name="Name31">
              <dgm:choose name="Name32">
                <dgm:if name="Name33" axis="ch" ptType="node" func="cnt" op="equ" val="1">
                  <dgm:presOf axis="ch desOrSelf" ptType="node node" st="1 1" cnt="1 0"/>
                </dgm:if>
                <dgm:if name="Name34" axis="ch" ptType="node" func="cnt" op="equ" val="2">
                  <dgm:presOf axis="ch desOrSelf" ptType="node node" st="2 1" cnt="1 0"/>
                </dgm:if>
                <dgm:if name="Name35" axis="ch" ptType="node" func="cnt" op="equ" val="3">
                  <dgm:presOf axis="ch desOrSelf" ptType="node node" st="3 1" cnt="1 0"/>
                </dgm:if>
                <dgm:if name="Name36" axis="ch" ptType="node" func="cnt" op="equ" val="4">
                  <dgm:presOf axis="ch desOrSelf" ptType="node node" st="4 1" cnt="1 0"/>
                </dgm:if>
                <dgm:if name="Name37" axis="ch" ptType="node" func="cnt" op="equ" val="5">
                  <dgm:presOf axis="ch desOrSelf" ptType="node node" st="5 1" cnt="1 0"/>
                </dgm:if>
                <dgm:if name="Name38" axis="ch" ptType="node" func="cnt" op="equ" val="6">
                  <dgm:presOf axis="ch desOrSelf" ptType="node node" st="6 1" cnt="1 0"/>
                </dgm:if>
                <dgm:else name="Name39">
                  <dgm:presOf axis="ch desOrSelf" ptType="node node" st="7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40"/>
    </dgm:choose>
    <dgm:choose name="Name41">
      <dgm:if name="Name42" axis="ch" ptType="node" func="cnt" op="gte" val="2">
        <dgm:layoutNode name="wedge2">
          <dgm:alg type="sp"/>
          <dgm:choose name="Name43">
            <dgm:if name="Name44" axis="ch" ptType="node" func="cnt" op="equ" val="2">
              <dgm:shape xmlns:r="http://schemas.openxmlformats.org/officeDocument/2006/relationships" type="pie" r:blip="">
                <dgm:adjLst>
                  <dgm:adj idx="1" val="90"/>
                  <dgm:adj idx="2" val="270"/>
                </dgm:adjLst>
              </dgm:shape>
            </dgm:if>
            <dgm:if name="Name45" axis="ch" ptType="node" func="cnt" op="equ" val="3">
              <dgm:shape xmlns:r="http://schemas.openxmlformats.org/officeDocument/2006/relationships" type="pie" r:blip="">
                <dgm:adjLst>
                  <dgm:adj idx="1" val="30"/>
                  <dgm:adj idx="2" val="150"/>
                </dgm:adjLst>
              </dgm:shape>
            </dgm:if>
            <dgm:if name="Name46" axis="ch" ptType="node" func="cnt" op="equ" val="4">
              <dgm:shape xmlns:r="http://schemas.openxmlformats.org/officeDocument/2006/relationships" type="pie" r:blip="">
                <dgm:adjLst>
                  <dgm:adj idx="1" val="0"/>
                  <dgm:adj idx="2" val="90"/>
                </dgm:adjLst>
              </dgm:shape>
            </dgm:if>
            <dgm:if name="Name47" axis="ch" ptType="node" func="cnt" op="equ" val="5">
              <dgm:shape xmlns:r="http://schemas.openxmlformats.org/officeDocument/2006/relationships" type="pie" r:blip="">
                <dgm:adjLst>
                  <dgm:adj idx="1" val="342"/>
                  <dgm:adj idx="2" val="54"/>
                </dgm:adjLst>
              </dgm:shape>
            </dgm:if>
            <dgm:if name="Name48" axis="ch" ptType="node" func="cnt" op="equ" val="6">
              <dgm:shape xmlns:r="http://schemas.openxmlformats.org/officeDocument/2006/relationships" type="pie" r:blip="">
                <dgm:adjLst>
                  <dgm:adj idx="1" val="330"/>
                  <dgm:adj idx="2" val="30"/>
                </dgm:adjLst>
              </dgm:shape>
            </dgm:if>
            <dgm:else name="Name49">
              <dgm:shape xmlns:r="http://schemas.openxmlformats.org/officeDocument/2006/relationships" type="pie" r:blip="">
                <dgm:adjLst>
                  <dgm:adj idx="1" val="321.4286"/>
                  <dgm:adj idx="2" val="12.85714"/>
                </dgm:adjLst>
              </dgm:shape>
            </dgm:else>
          </dgm:choose>
          <dgm:choose name="Name50">
            <dgm:if name="Name51" func="var" arg="dir" op="equ" val="norm">
              <dgm:presOf axis="ch desOrSelf" ptType="node node" st="2 1" cnt="1 0"/>
            </dgm:if>
            <dgm:else name="Name52">
              <dgm:choose name="Name53">
                <dgm:if name="Name54" axis="ch" ptType="node" func="cnt" op="equ" val="2">
                  <dgm:presOf axis="ch desOrSelf" ptType="node node" st="1 1" cnt="1 0"/>
                </dgm:if>
                <dgm:if name="Name55" axis="ch" ptType="node" func="cnt" op="equ" val="3">
                  <dgm:presOf axis="ch desOrSelf" ptType="node node" st="2 1" cnt="1 0"/>
                </dgm:if>
                <dgm:if name="Name56" axis="ch" ptType="node" func="cnt" op="equ" val="4">
                  <dgm:presOf axis="ch desOrSelf" ptType="node node" st="3 1" cnt="1 0"/>
                </dgm:if>
                <dgm:if name="Name57" axis="ch" ptType="node" func="cnt" op="equ" val="5">
                  <dgm:presOf axis="ch desOrSelf" ptType="node node" st="4 1" cnt="1 0"/>
                </dgm:if>
                <dgm:if name="Name58" axis="ch" ptType="node" func="cnt" op="equ" val="6">
                  <dgm:presOf axis="ch desOrSelf" ptType="node node" st="5 1" cnt="1 0"/>
                </dgm:if>
                <dgm:else name="Name59">
                  <dgm:presOf axis="ch desOrSelf" ptType="node node" st="6 1" cnt="1 0"/>
                </dgm:else>
              </dgm:choose>
            </dgm:else>
          </dgm:choose>
          <dgm:constrLst/>
          <dgm:ruleLst/>
        </dgm:layoutNode>
        <dgm:layoutNode name="dummy2a" moveWith="wedge2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2b" moveWith="wedge2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2Tx" moveWith="wedge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60">
            <dgm:if name="Name61" func="var" arg="dir" op="equ" val="norm">
              <dgm:presOf axis="ch desOrSelf" ptType="node node" st="2 1" cnt="1 0"/>
            </dgm:if>
            <dgm:else name="Name62">
              <dgm:choose name="Name63">
                <dgm:if name="Name64" axis="ch" ptType="node" func="cnt" op="equ" val="2">
                  <dgm:presOf axis="ch desOrSelf" ptType="node node" st="1 1" cnt="1 0"/>
                </dgm:if>
                <dgm:if name="Name65" axis="ch" ptType="node" func="cnt" op="equ" val="3">
                  <dgm:presOf axis="ch desOrSelf" ptType="node node" st="2 1" cnt="1 0"/>
                </dgm:if>
                <dgm:if name="Name66" axis="ch" ptType="node" func="cnt" op="equ" val="4">
                  <dgm:presOf axis="ch desOrSelf" ptType="node node" st="3 1" cnt="1 0"/>
                </dgm:if>
                <dgm:if name="Name67" axis="ch" ptType="node" func="cnt" op="equ" val="5">
                  <dgm:presOf axis="ch desOrSelf" ptType="node node" st="4 1" cnt="1 0"/>
                </dgm:if>
                <dgm:if name="Name68" axis="ch" ptType="node" func="cnt" op="equ" val="6">
                  <dgm:presOf axis="ch desOrSelf" ptType="node node" st="5 1" cnt="1 0"/>
                </dgm:if>
                <dgm:else name="Name69">
                  <dgm:presOf axis="ch desOrSelf" ptType="node node" st="6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70"/>
    </dgm:choose>
    <dgm:choose name="Name71">
      <dgm:if name="Name72" axis="ch" ptType="node" func="cnt" op="gte" val="3">
        <dgm:layoutNode name="wedge3">
          <dgm:alg type="sp"/>
          <dgm:choose name="Name73">
            <dgm:if name="Name74" axis="ch" ptType="node" func="cnt" op="equ" val="3">
              <dgm:shape xmlns:r="http://schemas.openxmlformats.org/officeDocument/2006/relationships" type="pie" r:blip="">
                <dgm:adjLst>
                  <dgm:adj idx="1" val="150"/>
                  <dgm:adj idx="2" val="270"/>
                </dgm:adjLst>
              </dgm:shape>
            </dgm:if>
            <dgm:if name="Name75" axis="ch" ptType="node" func="cnt" op="equ" val="4">
              <dgm:shape xmlns:r="http://schemas.openxmlformats.org/officeDocument/2006/relationships" type="pie" r:blip="">
                <dgm:adjLst>
                  <dgm:adj idx="1" val="90"/>
                  <dgm:adj idx="2" val="180"/>
                </dgm:adjLst>
              </dgm:shape>
            </dgm:if>
            <dgm:if name="Name76" axis="ch" ptType="node" func="cnt" op="equ" val="5">
              <dgm:shape xmlns:r="http://schemas.openxmlformats.org/officeDocument/2006/relationships" type="pie" r:blip="">
                <dgm:adjLst>
                  <dgm:adj idx="1" val="54"/>
                  <dgm:adj idx="2" val="126"/>
                </dgm:adjLst>
              </dgm:shape>
            </dgm:if>
            <dgm:if name="Name77" axis="ch" ptType="node" func="cnt" op="equ" val="6">
              <dgm:shape xmlns:r="http://schemas.openxmlformats.org/officeDocument/2006/relationships" type="pie" r:blip="">
                <dgm:adjLst>
                  <dgm:adj idx="1" val="30"/>
                  <dgm:adj idx="2" val="90"/>
                </dgm:adjLst>
              </dgm:shape>
            </dgm:if>
            <dgm:else name="Name78">
              <dgm:shape xmlns:r="http://schemas.openxmlformats.org/officeDocument/2006/relationships" type="pie" r:blip="">
                <dgm:adjLst>
                  <dgm:adj idx="1" val="12.85714"/>
                  <dgm:adj idx="2" val="64.28571"/>
                </dgm:adjLst>
              </dgm:shape>
            </dgm:else>
          </dgm:choose>
          <dgm:choose name="Name79">
            <dgm:if name="Name80" func="var" arg="dir" op="equ" val="norm">
              <dgm:presOf axis="ch desOrSelf" ptType="node node" st="3 1" cnt="1 0"/>
            </dgm:if>
            <dgm:else name="Name81">
              <dgm:choose name="Name82">
                <dgm:if name="Name83" axis="ch" ptType="node" func="cnt" op="equ" val="3">
                  <dgm:presOf axis="ch desOrSelf" ptType="node node" st="1 1" cnt="1 0"/>
                </dgm:if>
                <dgm:if name="Name84" axis="ch" ptType="node" func="cnt" op="equ" val="4">
                  <dgm:presOf axis="ch desOrSelf" ptType="node node" st="2 1" cnt="1 0"/>
                </dgm:if>
                <dgm:if name="Name85" axis="ch" ptType="node" func="cnt" op="equ" val="5">
                  <dgm:presOf axis="ch desOrSelf" ptType="node node" st="3 1" cnt="1 0"/>
                </dgm:if>
                <dgm:if name="Name86" axis="ch" ptType="node" func="cnt" op="equ" val="6">
                  <dgm:presOf axis="ch desOrSelf" ptType="node node" st="4 1" cnt="1 0"/>
                </dgm:if>
                <dgm:else name="Name87">
                  <dgm:presOf axis="ch desOrSelf" ptType="node node" st="5 1" cnt="1 0"/>
                </dgm:else>
              </dgm:choose>
            </dgm:else>
          </dgm:choose>
          <dgm:constrLst/>
          <dgm:ruleLst/>
        </dgm:layoutNode>
        <dgm:layoutNode name="dummy3a" moveWith="wedge3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3b" moveWith="wedge3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3Tx" moveWith="wedge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88">
            <dgm:if name="Name89" func="var" arg="dir" op="equ" val="norm">
              <dgm:presOf axis="ch desOrSelf" ptType="node node" st="3 1" cnt="1 0"/>
            </dgm:if>
            <dgm:else name="Name90">
              <dgm:choose name="Name91">
                <dgm:if name="Name92" axis="ch" ptType="node" func="cnt" op="equ" val="3">
                  <dgm:presOf axis="ch desOrSelf" ptType="node node" st="1 1" cnt="1 0"/>
                </dgm:if>
                <dgm:if name="Name93" axis="ch" ptType="node" func="cnt" op="equ" val="4">
                  <dgm:presOf axis="ch desOrSelf" ptType="node node" st="2 1" cnt="1 0"/>
                </dgm:if>
                <dgm:if name="Name94" axis="ch" ptType="node" func="cnt" op="equ" val="5">
                  <dgm:presOf axis="ch desOrSelf" ptType="node node" st="3 1" cnt="1 0"/>
                </dgm:if>
                <dgm:if name="Name95" axis="ch" ptType="node" func="cnt" op="equ" val="6">
                  <dgm:presOf axis="ch desOrSelf" ptType="node node" st="4 1" cnt="1 0"/>
                </dgm:if>
                <dgm:else name="Name96">
                  <dgm:presOf axis="ch desOrSelf" ptType="node node" st="5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97"/>
    </dgm:choose>
    <dgm:choose name="Name98">
      <dgm:if name="Name99" axis="ch" ptType="node" func="cnt" op="gte" val="4">
        <dgm:layoutNode name="wedge4">
          <dgm:alg type="sp"/>
          <dgm:choose name="Name100">
            <dgm:if name="Name101" axis="ch" ptType="node" func="cnt" op="equ" val="4">
              <dgm:shape xmlns:r="http://schemas.openxmlformats.org/officeDocument/2006/relationships" type="pie" r:blip="">
                <dgm:adjLst>
                  <dgm:adj idx="1" val="180"/>
                  <dgm:adj idx="2" val="270"/>
                </dgm:adjLst>
              </dgm:shape>
            </dgm:if>
            <dgm:if name="Name102" axis="ch" ptType="node" func="cnt" op="equ" val="5">
              <dgm:shape xmlns:r="http://schemas.openxmlformats.org/officeDocument/2006/relationships" type="pie" r:blip="">
                <dgm:adjLst>
                  <dgm:adj idx="1" val="126"/>
                  <dgm:adj idx="2" val="198"/>
                </dgm:adjLst>
              </dgm:shape>
            </dgm:if>
            <dgm:if name="Name103" axis="ch" ptType="node" func="cnt" op="equ" val="6">
              <dgm:shape xmlns:r="http://schemas.openxmlformats.org/officeDocument/2006/relationships" type="pie" r:blip="">
                <dgm:adjLst>
                  <dgm:adj idx="1" val="90"/>
                  <dgm:adj idx="2" val="150"/>
                </dgm:adjLst>
              </dgm:shape>
            </dgm:if>
            <dgm:else name="Name104">
              <dgm:shape xmlns:r="http://schemas.openxmlformats.org/officeDocument/2006/relationships" type="pie" r:blip="">
                <dgm:adjLst>
                  <dgm:adj idx="1" val="64.2871"/>
                  <dgm:adj idx="2" val="115.7143"/>
                </dgm:adjLst>
              </dgm:shape>
            </dgm:else>
          </dgm:choose>
          <dgm:choose name="Name105">
            <dgm:if name="Name106" func="var" arg="dir" op="equ" val="norm">
              <dgm:presOf axis="ch desOrSelf" ptType="node node" st="4 1" cnt="1 0"/>
            </dgm:if>
            <dgm:else name="Name107">
              <dgm:choose name="Name108">
                <dgm:if name="Name109" axis="ch" ptType="node" func="cnt" op="equ" val="4">
                  <dgm:presOf axis="ch desOrSelf" ptType="node node" st="1 1" cnt="1 0"/>
                </dgm:if>
                <dgm:if name="Name110" axis="ch" ptType="node" func="cnt" op="equ" val="5">
                  <dgm:presOf axis="ch desOrSelf" ptType="node node" st="2 1" cnt="1 0"/>
                </dgm:if>
                <dgm:if name="Name111" axis="ch" ptType="node" func="cnt" op="equ" val="6">
                  <dgm:presOf axis="ch desOrSelf" ptType="node node" st="3 1" cnt="1 0"/>
                </dgm:if>
                <dgm:else name="Name112">
                  <dgm:presOf axis="ch desOrSelf" ptType="node node" st="4 1" cnt="1 0"/>
                </dgm:else>
              </dgm:choose>
            </dgm:else>
          </dgm:choose>
          <dgm:constrLst/>
          <dgm:ruleLst/>
        </dgm:layoutNode>
        <dgm:layoutNode name="dummy4a" moveWith="wedge4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4b" moveWith="wedge4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4Tx" moveWith="wedge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13">
            <dgm:if name="Name114" func="var" arg="dir" op="equ" val="norm">
              <dgm:presOf axis="ch desOrSelf" ptType="node node" st="4 1" cnt="1 0"/>
            </dgm:if>
            <dgm:else name="Name115">
              <dgm:choose name="Name116">
                <dgm:if name="Name117" axis="ch" ptType="node" func="cnt" op="equ" val="4">
                  <dgm:presOf axis="ch desOrSelf" ptType="node node" st="1 1" cnt="1 0"/>
                </dgm:if>
                <dgm:if name="Name118" axis="ch" ptType="node" func="cnt" op="equ" val="5">
                  <dgm:presOf axis="ch desOrSelf" ptType="node node" st="2 1" cnt="1 0"/>
                </dgm:if>
                <dgm:if name="Name119" axis="ch" ptType="node" func="cnt" op="equ" val="6">
                  <dgm:presOf axis="ch desOrSelf" ptType="node node" st="3 1" cnt="1 0"/>
                </dgm:if>
                <dgm:else name="Name120">
                  <dgm:presOf axis="ch desOrSelf" ptType="node node" st="4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21"/>
    </dgm:choose>
    <dgm:choose name="Name122">
      <dgm:if name="Name123" axis="ch" ptType="node" func="cnt" op="gte" val="5">
        <dgm:layoutNode name="wedge5">
          <dgm:alg type="sp"/>
          <dgm:choose name="Name124">
            <dgm:if name="Name125" axis="ch" ptType="node" func="cnt" op="equ" val="5">
              <dgm:shape xmlns:r="http://schemas.openxmlformats.org/officeDocument/2006/relationships" type="pie" r:blip="">
                <dgm:adjLst>
                  <dgm:adj idx="1" val="198"/>
                  <dgm:adj idx="2" val="270"/>
                </dgm:adjLst>
              </dgm:shape>
            </dgm:if>
            <dgm:if name="Name126" axis="ch" ptType="node" func="cnt" op="equ" val="6">
              <dgm:shape xmlns:r="http://schemas.openxmlformats.org/officeDocument/2006/relationships" type="pie" r:blip="">
                <dgm:adjLst>
                  <dgm:adj idx="1" val="150"/>
                  <dgm:adj idx="2" val="210"/>
                </dgm:adjLst>
              </dgm:shape>
            </dgm:if>
            <dgm:else name="Name127">
              <dgm:shape xmlns:r="http://schemas.openxmlformats.org/officeDocument/2006/relationships" type="pie" r:blip="">
                <dgm:adjLst>
                  <dgm:adj idx="1" val="115.7143"/>
                  <dgm:adj idx="2" val="167.1429"/>
                </dgm:adjLst>
              </dgm:shape>
            </dgm:else>
          </dgm:choose>
          <dgm:choose name="Name128">
            <dgm:if name="Name129" func="var" arg="dir" op="equ" val="norm">
              <dgm:presOf axis="ch desOrSelf" ptType="node node" st="5 1" cnt="1 0"/>
            </dgm:if>
            <dgm:else name="Name130">
              <dgm:choose name="Name131">
                <dgm:if name="Name132" axis="ch" ptType="node" func="cnt" op="equ" val="5">
                  <dgm:presOf axis="ch desOrSelf" ptType="node node" st="1 1" cnt="1 0"/>
                </dgm:if>
                <dgm:if name="Name133" axis="ch" ptType="node" func="cnt" op="equ" val="6">
                  <dgm:presOf axis="ch desOrSelf" ptType="node node" st="2 1" cnt="1 0"/>
                </dgm:if>
                <dgm:else name="Name134">
                  <dgm:presOf axis="ch desOrSelf" ptType="node node" st="3 1" cnt="1 0"/>
                </dgm:else>
              </dgm:choose>
            </dgm:else>
          </dgm:choose>
          <dgm:constrLst/>
          <dgm:ruleLst/>
        </dgm:layoutNode>
        <dgm:layoutNode name="dummy5a" moveWith="wedge5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5b" moveWith="wedge5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5Tx" moveWith="wedge5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35">
            <dgm:if name="Name136" func="var" arg="dir" op="equ" val="norm">
              <dgm:presOf axis="ch desOrSelf" ptType="node node" st="5 1" cnt="1 0"/>
            </dgm:if>
            <dgm:else name="Name137">
              <dgm:choose name="Name138">
                <dgm:if name="Name139" axis="ch" ptType="node" func="cnt" op="equ" val="5">
                  <dgm:presOf axis="ch desOrSelf" ptType="node node" st="1 1" cnt="1 0"/>
                </dgm:if>
                <dgm:if name="Name140" axis="ch" ptType="node" func="cnt" op="equ" val="6">
                  <dgm:presOf axis="ch desOrSelf" ptType="node node" st="2 1" cnt="1 0"/>
                </dgm:if>
                <dgm:else name="Name141">
                  <dgm:presOf axis="ch desOrSelf" ptType="node node" st="3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42"/>
    </dgm:choose>
    <dgm:choose name="Name143">
      <dgm:if name="Name144" axis="ch" ptType="node" func="cnt" op="gte" val="6">
        <dgm:layoutNode name="wedge6">
          <dgm:alg type="sp"/>
          <dgm:choose name="Name145">
            <dgm:if name="Name146" axis="ch" ptType="node" func="cnt" op="equ" val="6">
              <dgm:shape xmlns:r="http://schemas.openxmlformats.org/officeDocument/2006/relationships" type="pie" r:blip="">
                <dgm:adjLst>
                  <dgm:adj idx="1" val="210"/>
                  <dgm:adj idx="2" val="270"/>
                </dgm:adjLst>
              </dgm:shape>
            </dgm:if>
            <dgm:else name="Name147">
              <dgm:shape xmlns:r="http://schemas.openxmlformats.org/officeDocument/2006/relationships" type="pie" r:blip="">
                <dgm:adjLst>
                  <dgm:adj idx="1" val="167.1429"/>
                  <dgm:adj idx="2" val="218.5714"/>
                </dgm:adjLst>
              </dgm:shape>
            </dgm:else>
          </dgm:choose>
          <dgm:choose name="Name148">
            <dgm:if name="Name149" func="var" arg="dir" op="equ" val="norm">
              <dgm:presOf axis="ch desOrSelf" ptType="node node" st="6 1" cnt="1 0"/>
            </dgm:if>
            <dgm:else name="Name150">
              <dgm:choose name="Name151">
                <dgm:if name="Name152" axis="ch" ptType="node" func="cnt" op="equ" val="6">
                  <dgm:presOf axis="ch desOrSelf" ptType="node node" st="1 1" cnt="1 0"/>
                </dgm:if>
                <dgm:else name="Name153">
                  <dgm:presOf axis="ch desOrSelf" ptType="node node" st="2 1" cnt="1 0"/>
                </dgm:else>
              </dgm:choose>
            </dgm:else>
          </dgm:choose>
          <dgm:constrLst/>
          <dgm:ruleLst/>
        </dgm:layoutNode>
        <dgm:layoutNode name="dummy6a" moveWith="wedge6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6b" moveWith="wedge6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6Tx" moveWith="wedge6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54">
            <dgm:if name="Name155" func="var" arg="dir" op="equ" val="norm">
              <dgm:presOf axis="ch desOrSelf" ptType="node node" st="6 1" cnt="1 0"/>
            </dgm:if>
            <dgm:else name="Name156">
              <dgm:choose name="Name157">
                <dgm:if name="Name158" axis="ch" ptType="node" func="cnt" op="equ" val="6">
                  <dgm:presOf axis="ch desOrSelf" ptType="node node" st="1 1" cnt="1 0"/>
                </dgm:if>
                <dgm:else name="Name159">
                  <dgm:presOf axis="ch desOrSelf" ptType="node node" st="2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60"/>
    </dgm:choose>
    <dgm:choose name="Name161">
      <dgm:if name="Name162" axis="ch" ptType="node" func="cnt" op="gte" val="7">
        <dgm:layoutNode name="wedge7">
          <dgm:alg type="sp"/>
          <dgm:shape xmlns:r="http://schemas.openxmlformats.org/officeDocument/2006/relationships" type="pie" r:blip="">
            <dgm:adjLst>
              <dgm:adj idx="1" val="218.5714"/>
              <dgm:adj idx="2" val="270"/>
            </dgm:adjLst>
          </dgm:shape>
          <dgm:choose name="Name163">
            <dgm:if name="Name164" func="var" arg="dir" op="equ" val="norm">
              <dgm:presOf axis="ch desOrSelf" ptType="node node" st="7 1" cnt="1 0"/>
            </dgm:if>
            <dgm:else name="Name165">
              <dgm:presOf axis="ch desOrSelf" ptType="node node" st="1 1" cnt="1 0"/>
            </dgm:else>
          </dgm:choose>
          <dgm:constrLst/>
          <dgm:ruleLst/>
        </dgm:layoutNode>
        <dgm:layoutNode name="dummy7a" moveWith="wedge7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7b" moveWith="wedge7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7Tx" moveWith="wedge7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66">
            <dgm:if name="Name167" func="var" arg="dir" op="equ" val="norm">
              <dgm:presOf axis="ch desOrSelf" ptType="node node" st="7 1" cnt="1 0"/>
            </dgm:if>
            <dgm:else name="Name168">
              <dgm:presOf axis="ch desOrSelf" ptType="node node" st="1 1" cnt="1 0"/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69"/>
    </dgm:choose>
    <dgm:choose name="Name170">
      <dgm:if name="Name171" axis="ch" ptType="node" func="cnt" op="equ" val="1">
        <dgm:forEach name="Name172" axis="ch" ptType="sibTrans" hideLastTrans="0" cnt="1">
          <dgm:layoutNode name="arrowWedge1single" styleLbl="fgSibTrans2D1">
            <dgm:choose name="Name173">
              <dgm:if name="Name174" func="var" arg="dir" op="equ" val="norm">
                <dgm:alg type="conn">
                  <dgm:param type="connRout" val="longCurve"/>
                  <dgm:param type="srcNode" val="dummy1a"/>
                  <dgm:param type="dstNode" val="dummy1b"/>
                  <dgm:param type="begPts" val="tL"/>
                  <dgm:param type="endPts" val="tR"/>
                  <dgm:param type="begSty" val="arr"/>
                  <dgm:param type="endSty" val="noArr"/>
                </dgm:alg>
              </dgm:if>
              <dgm:else name="Name175">
                <dgm:alg type="conn">
                  <dgm:param type="connRout" val="longCurve"/>
                  <dgm:param type="srcNode" val="dummy1a"/>
                  <dgm:param type="dstNode" val="dummy1b"/>
                  <dgm:param type="begPts" val="tL"/>
                  <dgm:param type="endPts" val="tR"/>
                  <dgm:param type="begSty" val="noArr"/>
                  <dgm:param type="endSty" val="arr"/>
                </dgm:alg>
              </dgm:else>
            </dgm:choose>
            <dgm:shape xmlns:r="http://schemas.openxmlformats.org/officeDocument/2006/relationships" type="conn" r:blip="">
              <dgm:adjLst/>
            </dgm:shape>
            <dgm:presOf/>
            <dgm:constrLst>
              <dgm:constr type="w" val="1"/>
              <dgm:constr type="begPad"/>
              <dgm:constr type="endPad"/>
            </dgm:constrLst>
            <dgm:ruleLst/>
          </dgm:layoutNode>
        </dgm:forEach>
      </dgm:if>
      <dgm:if name="Name176" axis="ch" ptType="node" func="cnt" op="gte" val="2">
        <dgm:forEach name="Name177" axis="ch" ptType="sibTrans" hideLastTrans="0" cnt="1">
          <dgm:layoutNode name="arrowWedge1" styleLbl="fgSibTrans2D1">
            <dgm:choose name="Name178">
              <dgm:if name="Name179" func="var" arg="dir" op="equ" val="norm">
                <dgm:alg type="conn">
                  <dgm:param type="connRout" val="curve"/>
                  <dgm:param type="srcNode" val="dummy1a"/>
                  <dgm:param type="dstNode" val="dummy1b"/>
                  <dgm:param type="begPts" val="tL"/>
                  <dgm:param type="endPts" val="tL"/>
                  <dgm:param type="begSty" val="noArr"/>
                  <dgm:param type="endSty" val="arr"/>
                </dgm:alg>
              </dgm:if>
              <dgm:else name="Name180">
                <dgm:alg type="conn">
                  <dgm:param type="connRout" val="curve"/>
                  <dgm:param type="srcNode" val="dummy1a"/>
                  <dgm:param type="dstNode" val="dummy1b"/>
                  <dgm:param type="begPts" val="tL"/>
                  <dgm:param type="endPts" val="tL"/>
                  <dgm:param type="begSty" val="arr"/>
                  <dgm:param type="endSty" val="noArr"/>
                </dgm:alg>
              </dgm:else>
            </dgm:choose>
            <dgm:shape xmlns:r="http://schemas.openxmlformats.org/officeDocument/2006/relationships" type="conn" r:blip="">
              <dgm:adjLst/>
            </dgm:shape>
            <dgm:presOf/>
            <dgm:constrLst>
              <dgm:constr type="w" val="1"/>
              <dgm:constr type="begPad"/>
              <dgm:constr type="endPad"/>
            </dgm:constrLst>
            <dgm:ruleLst/>
          </dgm:layoutNode>
        </dgm:forEach>
      </dgm:if>
      <dgm:else name="Name181"/>
    </dgm:choose>
    <dgm:forEach name="Name182" axis="ch" ptType="sibTrans" hideLastTrans="0" st="2" cnt="1">
      <dgm:layoutNode name="arrowWedge2" styleLbl="fgSibTrans2D1">
        <dgm:choose name="Name183">
          <dgm:if name="Name184" func="var" arg="dir" op="equ" val="norm">
            <dgm:alg type="conn">
              <dgm:param type="connRout" val="curve"/>
              <dgm:param type="srcNode" val="dummy2a"/>
              <dgm:param type="dstNode" val="dummy2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85">
            <dgm:alg type="conn">
              <dgm:param type="connRout" val="curve"/>
              <dgm:param type="srcNode" val="dummy2a"/>
              <dgm:param type="dstNode" val="dummy2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86" axis="ch" ptType="sibTrans" hideLastTrans="0" st="3" cnt="1">
      <dgm:layoutNode name="arrowWedge3" styleLbl="fgSibTrans2D1">
        <dgm:choose name="Name187">
          <dgm:if name="Name188" func="var" arg="dir" op="equ" val="norm">
            <dgm:alg type="conn">
              <dgm:param type="connRout" val="curve"/>
              <dgm:param type="srcNode" val="dummy3a"/>
              <dgm:param type="dstNode" val="dummy3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89">
            <dgm:alg type="conn">
              <dgm:param type="connRout" val="curve"/>
              <dgm:param type="srcNode" val="dummy3a"/>
              <dgm:param type="dstNode" val="dummy3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90" axis="ch" ptType="sibTrans" hideLastTrans="0" st="4" cnt="1">
      <dgm:layoutNode name="arrowWedge4" styleLbl="fgSibTrans2D1">
        <dgm:choose name="Name191">
          <dgm:if name="Name192" func="var" arg="dir" op="equ" val="norm">
            <dgm:alg type="conn">
              <dgm:param type="connRout" val="curve"/>
              <dgm:param type="srcNode" val="dummy4a"/>
              <dgm:param type="dstNode" val="dummy4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93">
            <dgm:alg type="conn">
              <dgm:param type="connRout" val="curve"/>
              <dgm:param type="srcNode" val="dummy4a"/>
              <dgm:param type="dstNode" val="dummy4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94" axis="ch" ptType="sibTrans" hideLastTrans="0" st="5" cnt="1">
      <dgm:layoutNode name="arrowWedge5" styleLbl="fgSibTrans2D1">
        <dgm:choose name="Name195">
          <dgm:if name="Name196" func="var" arg="dir" op="equ" val="norm">
            <dgm:alg type="conn">
              <dgm:param type="connRout" val="curve"/>
              <dgm:param type="srcNode" val="dummy5a"/>
              <dgm:param type="dstNode" val="dummy5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97">
            <dgm:alg type="conn">
              <dgm:param type="connRout" val="curve"/>
              <dgm:param type="srcNode" val="dummy5a"/>
              <dgm:param type="dstNode" val="dummy5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98" axis="ch" ptType="sibTrans" hideLastTrans="0" st="6" cnt="1">
      <dgm:layoutNode name="arrowWedge6" styleLbl="fgSibTrans2D1">
        <dgm:choose name="Name199">
          <dgm:if name="Name200" func="var" arg="dir" op="equ" val="norm">
            <dgm:alg type="conn">
              <dgm:param type="connRout" val="curve"/>
              <dgm:param type="srcNode" val="dummy6a"/>
              <dgm:param type="dstNode" val="dummy6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201">
            <dgm:alg type="conn">
              <dgm:param type="connRout" val="curve"/>
              <dgm:param type="srcNode" val="dummy6a"/>
              <dgm:param type="dstNode" val="dummy6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202" axis="ch" ptType="sibTrans" hideLastTrans="0" st="7" cnt="1">
      <dgm:layoutNode name="arrowWedge7" styleLbl="fgSibTrans2D1">
        <dgm:choose name="Name203">
          <dgm:if name="Name204" func="var" arg="dir" op="equ" val="norm">
            <dgm:alg type="conn">
              <dgm:param type="connRout" val="curve"/>
              <dgm:param type="srcNode" val="dummy7a"/>
              <dgm:param type="dstNode" val="dummy7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205">
            <dgm:alg type="conn">
              <dgm:param type="connRout" val="curve"/>
              <dgm:param type="srcNode" val="dummy7a"/>
              <dgm:param type="dstNode" val="dummy7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9/3/layout/StepUpProcess">
  <dgm:title val=""/>
  <dgm:desc val=""/>
  <dgm:catLst>
    <dgm:cat type="process" pri="13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rootnode">
    <dgm:varLst>
      <dgm:chMax/>
      <dgm:chPref/>
      <dgm:dir/>
      <dgm:animLvl val="lvl"/>
    </dgm:varLst>
    <dgm:choose name="Name0">
      <dgm:if name="Name1" func="var" arg="dir" op="equ" val="norm">
        <dgm:alg type="snake">
          <dgm:param type="grDir" val="bL"/>
          <dgm:param type="flowDir" val="row"/>
          <dgm:param type="off" val="off"/>
          <dgm:param type="bkpt" val="fixed"/>
          <dgm:param type="bkPtFixedVal" val="1"/>
        </dgm:alg>
      </dgm:if>
      <dgm:else name="Name2">
        <dgm:alg type="snake">
          <dgm:param type="grDir" val="bR"/>
          <dgm:param type="flowDir" val="row"/>
          <dgm:param type="off" val="off"/>
          <dgm:param type="bkpt" val="fixed"/>
          <dgm:param type="bkPtFixedVal" val="1"/>
        </dgm:alg>
      </dgm:else>
    </dgm:choose>
    <dgm:shape xmlns:r="http://schemas.openxmlformats.org/officeDocument/2006/relationships" r:blip="">
      <dgm:adjLst/>
    </dgm:shape>
    <dgm:constrLst>
      <dgm:constr type="alignOff" forName="rootnode" val="1"/>
      <dgm:constr type="primFontSz" for="des" ptType="node" op="equ" val="65"/>
      <dgm:constr type="w" for="ch" forName="composite" refType="w"/>
      <dgm:constr type="h" for="ch" forName="composite" refType="h"/>
      <dgm:constr type="sp" refType="h" refFor="ch" refForName="composite" op="equ" fact="-0.765"/>
      <dgm:constr type="w" for="ch" forName="sibTrans" refType="w" fact="0.103"/>
      <dgm:constr type="h" for="ch" forName="sibTrans" refType="h" fact="0.103"/>
    </dgm:constrLst>
    <dgm:forEach name="nodesForEach" axis="ch" ptType="node">
      <dgm:layoutNode name="composite">
        <dgm:alg type="composite">
          <dgm:param type="ar" val="0.861"/>
        </dgm:alg>
        <dgm:shape xmlns:r="http://schemas.openxmlformats.org/officeDocument/2006/relationships" r:blip="">
          <dgm:adjLst/>
        </dgm:shape>
        <dgm:choose name="Name3">
          <dgm:if name="Name4" func="var" arg="dir" op="equ" val="norm">
            <dgm:constrLst>
              <dgm:constr type="l" for="ch" forName="LShape" refType="w" fact="0"/>
              <dgm:constr type="t" for="ch" forName="LShape" refType="h" fact="0.2347"/>
              <dgm:constr type="w" for="ch" forName="LShape" refType="w" fact="0.998"/>
              <dgm:constr type="h" for="ch" forName="LShape" refType="h" fact="0.5164"/>
              <dgm:constr type="r" for="ch" forName="ParentText" refType="w"/>
              <dgm:constr type="t" for="ch" forName="ParentText" refType="h" fact="0.32"/>
              <dgm:constr type="w" for="ch" forName="ParentText" refType="w" fact="0.901"/>
              <dgm:constr type="h" for="ch" forName="ParentText" refType="h" fact="0.68"/>
              <dgm:constr type="l" for="ch" forName="Triangle" refType="w" fact="0.83"/>
              <dgm:constr type="t" for="ch" forName="Triangle" refType="h" fact="0"/>
              <dgm:constr type="w" for="ch" forName="Triangle" refType="w" fact="0.17"/>
              <dgm:constr type="h" for="ch" forName="Triangle" refType="w" refFor="ch" refForName="Triangle"/>
            </dgm:constrLst>
          </dgm:if>
          <dgm:else name="Name5">
            <dgm:constrLst>
              <dgm:constr type="l" for="ch" forName="LShape" refType="w" fact="0.002"/>
              <dgm:constr type="t" for="ch" forName="LShape" refType="h" fact="0.2347"/>
              <dgm:constr type="w" for="ch" forName="LShape" refType="w"/>
              <dgm:constr type="h" for="ch" forName="LShape" refType="h" fact="0.5164"/>
              <dgm:constr type="l" for="ch" forName="ParentText" refType="w" fact="0"/>
              <dgm:constr type="t" for="ch" forName="ParentText" refType="h" fact="0.32"/>
              <dgm:constr type="w" for="ch" forName="ParentText" refType="w" fact="0.902"/>
              <dgm:constr type="h" for="ch" forName="ParentText" refType="h" fact="0.68"/>
              <dgm:constr type="l" for="ch" forName="Triangle" refType="w" fact="0"/>
              <dgm:constr type="t" for="ch" forName="Triangle" refType="h" fact="0"/>
              <dgm:constr type="w" for="ch" forName="Triangle" refType="w" fact="0.17"/>
              <dgm:constr type="h" for="ch" forName="Triangle" refType="w" refFor="ch" refForName="Triangle"/>
            </dgm:constrLst>
          </dgm:else>
        </dgm:choose>
        <dgm:layoutNode name="LShape" styleLbl="alignNode1">
          <dgm:alg type="sp"/>
          <dgm:choose name="Name6">
            <dgm:if name="Name7" func="var" arg="dir" op="equ" val="norm">
              <dgm:shape xmlns:r="http://schemas.openxmlformats.org/officeDocument/2006/relationships" rot="90" type="corner" r:blip="">
                <dgm:adjLst>
                  <dgm:adj idx="1" val="0.1612"/>
                  <dgm:adj idx="2" val="0.1611"/>
                </dgm:adjLst>
              </dgm:shape>
            </dgm:if>
            <dgm:else name="Name8">
              <dgm:shape xmlns:r="http://schemas.openxmlformats.org/officeDocument/2006/relationships" rot="180" type="corner" r:blip="">
                <dgm:adjLst>
                  <dgm:adj idx="1" val="0.1612"/>
                  <dgm:adj idx="2" val="0.1611"/>
                </dgm:adjLst>
              </dgm:shape>
            </dgm:else>
          </dgm:choose>
          <dgm:presOf/>
        </dgm:layoutNode>
        <dgm:layoutNode name="ParentText" styleLbl="revTx">
          <dgm:varLst>
            <dgm:chMax val="0"/>
            <dgm:chPref val="0"/>
            <dgm:bulletEnabled val="1"/>
          </dgm:varLst>
          <dgm:alg type="tx">
            <dgm:param type="parTxLTRAlign" val="l"/>
            <dgm:param type="txAnchorVert" val="t"/>
          </dgm:alg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choose name="Name9">
          <dgm:if name="Name10" axis="followSib" ptType="node" func="cnt" op="gte" val="1">
            <dgm:layoutNode name="Triangle" styleLbl="alignNode1">
              <dgm:alg type="sp"/>
              <dgm:choose name="Name11">
                <dgm:if name="Name12" func="var" arg="dir" op="equ" val="norm">
                  <dgm:shape xmlns:r="http://schemas.openxmlformats.org/officeDocument/2006/relationships" type="triangle" r:blip="">
                    <dgm:adjLst>
                      <dgm:adj idx="1" val="1"/>
                    </dgm:adjLst>
                  </dgm:shape>
                </dgm:if>
                <dgm:else name="Name13">
                  <dgm:shape xmlns:r="http://schemas.openxmlformats.org/officeDocument/2006/relationships" rot="90" type="triangle" r:blip="">
                    <dgm:adjLst>
                      <dgm:adj idx="1" val="1"/>
                    </dgm:adjLst>
                  </dgm:shape>
                </dgm:else>
              </dgm:choose>
              <dgm:presOf/>
            </dgm:layoutNode>
          </dgm:if>
          <dgm:else name="Name14"/>
        </dgm:choose>
      </dgm:layoutNode>
      <dgm:forEach name="sibTransForEach" axis="followSib" ptType="sibTrans" cnt="1">
        <dgm:layoutNode name="sibTrans">
          <dgm:alg type="composite">
            <dgm:param type="ar" val="0.861"/>
          </dgm:alg>
          <dgm:constrLst>
            <dgm:constr type="w" for="ch" forName="space" refType="w"/>
            <dgm:constr type="h" for="ch" forName="space" refType="w"/>
          </dgm:constrLst>
          <dgm:layoutNode name="space" styleLbl="alignNode1">
            <dgm:alg type="sp"/>
            <dgm:shape xmlns:r="http://schemas.openxmlformats.org/officeDocument/2006/relationships" r:blip="">
              <dgm:adjLst/>
            </dgm:shape>
            <dgm:presOf/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15373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7235362-AFC4-4C60-AF80-6C7809BBDA2D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371287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15373" y="9371287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A14B06E-BE20-4D71-835C-64F4D822085F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5697178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15373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9B85F43-7E30-4298-8E47-3114A954C91B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09575" y="1233488"/>
            <a:ext cx="5916613" cy="3328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3577" y="4748166"/>
            <a:ext cx="5388610" cy="388486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71287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15373" y="9371287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AB2C81C-3F48-48F1-AA70-5593C0BE22D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58219977"/>
      </p:ext>
    </p:extLst>
  </p:cSld>
  <p:clrMap bg1="lt1" tx1="dk1" bg2="lt2" tx2="dk2" accent1="accent1" accent2="accent2" accent3="accent3" accent4="accent4" accent5="accent5" accent6="accent6" hlink="hlink" folHlink="folHlink"/>
  <p:hf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B2C81C-3F48-48F1-AA70-5593C0BE22D2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266863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B2C81C-3F48-48F1-AA70-5593C0BE22D2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331582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B2C81C-3F48-48F1-AA70-5593C0BE22D2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3884862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B2C81C-3F48-48F1-AA70-5593C0BE22D2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389512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B2C81C-3F48-48F1-AA70-5593C0BE22D2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681908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B2C81C-3F48-48F1-AA70-5593C0BE22D2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672341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B2C81C-3F48-48F1-AA70-5593C0BE22D2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216390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B2C81C-3F48-48F1-AA70-5593C0BE22D2}" type="slidenum">
              <a:rPr kumimoji="0" lang="tr-TR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tr-TR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777122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68894EEE-D277-4075-BEDA-8718592942BE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17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97558061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7FB72B-B9AE-482E-A576-DA929C4D878A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378206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B2C81C-3F48-48F1-AA70-5593C0BE22D2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6654535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81646347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B2C81C-3F48-48F1-AA70-5593C0BE22D2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468292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B2C81C-3F48-48F1-AA70-5593C0BE22D2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0475371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B2C81C-3F48-48F1-AA70-5593C0BE22D2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5597463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B2C81C-3F48-48F1-AA70-5593C0BE22D2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94040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B2C81C-3F48-48F1-AA70-5593C0BE22D2}" type="slidenum">
              <a:rPr lang="tr-TR" smtClean="0"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0027719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B2C81C-3F48-48F1-AA70-5593C0BE22D2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461470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26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8141041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B2C81C-3F48-48F1-AA70-5593C0BE22D2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56450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B2C81C-3F48-48F1-AA70-5593C0BE22D2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6627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BEED42-BDB6-4CC0-9775-D4637D79F8E8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63363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B2C81C-3F48-48F1-AA70-5593C0BE22D2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8426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B2C81C-3F48-48F1-AA70-5593C0BE22D2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72997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B2C81C-3F48-48F1-AA70-5593C0BE22D2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713739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B2C81C-3F48-48F1-AA70-5593C0BE22D2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2635969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133208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30431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3095127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08095385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831045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413608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019499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02425545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230865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812880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orient="horz" pos="1593">
          <p15:clr>
            <a:srgbClr val="FBAE40"/>
          </p15:clr>
        </p15:guide>
        <p15:guide id="3" orient="horz" pos="2727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091403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516881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260792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582829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467961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728257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1181322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304340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202229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9514024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orient="horz" pos="1593" userDrawn="1">
          <p15:clr>
            <a:srgbClr val="FBAE40"/>
          </p15:clr>
        </p15:guide>
        <p15:guide id="3" orient="horz" pos="2727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683320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471142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vmlDrawing" Target="../drawings/vmlDrawing1.v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1.emf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oleObject" Target="../embeddings/oleObject1.bin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ags" Target="../tags/tag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BFF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987250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/>
          <p:cNvGraphicFramePr>
            <a:graphicFrameLocks noChangeAspect="1"/>
          </p:cNvGraphicFramePr>
          <p:nvPr userDrawn="1">
            <p:custDataLst>
              <p:tags r:id="rId14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6" name="think-cell Slide" r:id="rId15" imgW="359" imgH="358" progId="TCLayout.ActiveDocument.1">
                  <p:embed/>
                </p:oleObj>
              </mc:Choice>
              <mc:Fallback>
                <p:oleObj name="think-cell Slide" r:id="rId15" imgW="359" imgH="358" progId="TCLayout.ActiveDocument.1">
                  <p:embed/>
                  <p:pic>
                    <p:nvPicPr>
                      <p:cNvPr id="8" name="Object 7" hidden="1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76ECA0-2715-43E3-97AB-8117C3ABA575}" type="datetimeFigureOut">
              <a:rPr lang="tr-TR" smtClean="0"/>
              <a:t>7.02.2024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277851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microsoft.com/office/2007/relationships/hdphoto" Target="../media/hdphoto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microsoft.com/office/2007/relationships/hdphoto" Target="../media/hdphoto2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microsoft.com/office/2007/relationships/hdphoto" Target="../media/hdphoto2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microsoft.com/office/2007/relationships/hdphoto" Target="../media/hdphoto2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26" Type="http://schemas.openxmlformats.org/officeDocument/2006/relationships/tags" Target="../tags/tag26.xml"/><Relationship Id="rId39" Type="http://schemas.openxmlformats.org/officeDocument/2006/relationships/oleObject" Target="../embeddings/oleObject2.bin"/><Relationship Id="rId21" Type="http://schemas.openxmlformats.org/officeDocument/2006/relationships/tags" Target="../tags/tag21.xml"/><Relationship Id="rId34" Type="http://schemas.openxmlformats.org/officeDocument/2006/relationships/tags" Target="../tags/tag34.xml"/><Relationship Id="rId7" Type="http://schemas.openxmlformats.org/officeDocument/2006/relationships/tags" Target="../tags/tag7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tags" Target="../tags/tag20.xml"/><Relationship Id="rId29" Type="http://schemas.openxmlformats.org/officeDocument/2006/relationships/tags" Target="../tags/tag29.xml"/><Relationship Id="rId41" Type="http://schemas.openxmlformats.org/officeDocument/2006/relationships/chart" Target="../charts/chart1.xml"/><Relationship Id="rId1" Type="http://schemas.openxmlformats.org/officeDocument/2006/relationships/vmlDrawing" Target="../drawings/vmlDrawing2.v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24" Type="http://schemas.openxmlformats.org/officeDocument/2006/relationships/tags" Target="../tags/tag24.xml"/><Relationship Id="rId32" Type="http://schemas.openxmlformats.org/officeDocument/2006/relationships/tags" Target="../tags/tag32.xml"/><Relationship Id="rId37" Type="http://schemas.openxmlformats.org/officeDocument/2006/relationships/slideLayout" Target="../slideLayouts/slideLayout12.xml"/><Relationship Id="rId40" Type="http://schemas.openxmlformats.org/officeDocument/2006/relationships/image" Target="../media/image1.emf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28" Type="http://schemas.openxmlformats.org/officeDocument/2006/relationships/tags" Target="../tags/tag28.xml"/><Relationship Id="rId36" Type="http://schemas.openxmlformats.org/officeDocument/2006/relationships/tags" Target="../tags/tag36.xml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31" Type="http://schemas.openxmlformats.org/officeDocument/2006/relationships/tags" Target="../tags/tag31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tags" Target="../tags/tag22.xml"/><Relationship Id="rId27" Type="http://schemas.openxmlformats.org/officeDocument/2006/relationships/tags" Target="../tags/tag27.xml"/><Relationship Id="rId30" Type="http://schemas.openxmlformats.org/officeDocument/2006/relationships/tags" Target="../tags/tag30.xml"/><Relationship Id="rId35" Type="http://schemas.openxmlformats.org/officeDocument/2006/relationships/tags" Target="../tags/tag35.xml"/><Relationship Id="rId8" Type="http://schemas.openxmlformats.org/officeDocument/2006/relationships/tags" Target="../tags/tag8.xml"/><Relationship Id="rId3" Type="http://schemas.openxmlformats.org/officeDocument/2006/relationships/tags" Target="../tags/tag3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tags" Target="../tags/tag25.xml"/><Relationship Id="rId33" Type="http://schemas.openxmlformats.org/officeDocument/2006/relationships/tags" Target="../tags/tag33.xml"/><Relationship Id="rId38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.xml"/><Relationship Id="rId3" Type="http://schemas.openxmlformats.org/officeDocument/2006/relationships/image" Target="../media/image4.png"/><Relationship Id="rId7" Type="http://schemas.openxmlformats.org/officeDocument/2006/relationships/diagramColors" Target="../diagrams/colors2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2.xml"/><Relationship Id="rId5" Type="http://schemas.openxmlformats.org/officeDocument/2006/relationships/diagramLayout" Target="../diagrams/layout2.xml"/><Relationship Id="rId4" Type="http://schemas.openxmlformats.org/officeDocument/2006/relationships/diagramData" Target="../diagrams/data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13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microsoft.com/office/2007/relationships/hdphoto" Target="../media/hdphoto2.wdp"/><Relationship Id="rId5" Type="http://schemas.openxmlformats.org/officeDocument/2006/relationships/image" Target="../media/image4.pn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60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80.png"/><Relationship Id="rId4" Type="http://schemas.openxmlformats.org/officeDocument/2006/relationships/image" Target="../media/image70.png"/><Relationship Id="rId9" Type="http://schemas.microsoft.com/office/2007/relationships/hdphoto" Target="../media/hdphoto2.wdp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3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9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82" name="Straight Connector 181"/>
          <p:cNvCxnSpPr/>
          <p:nvPr/>
        </p:nvCxnSpPr>
        <p:spPr>
          <a:xfrm>
            <a:off x="3986019" y="5922918"/>
            <a:ext cx="4219962" cy="0"/>
          </a:xfrm>
          <a:prstGeom prst="line">
            <a:avLst/>
          </a:prstGeom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83" name="TextBox 182"/>
          <p:cNvSpPr txBox="1"/>
          <p:nvPr/>
        </p:nvSpPr>
        <p:spPr>
          <a:xfrm>
            <a:off x="5645344" y="6158391"/>
            <a:ext cx="595035" cy="338554"/>
          </a:xfrm>
          <a:prstGeom prst="rect">
            <a:avLst/>
          </a:prstGeom>
          <a:noFill/>
          <a:effectLst>
            <a:outerShdw blurRad="50800" dist="38100" algn="l" rotWithShape="0">
              <a:prstClr val="black">
                <a:alpha val="20000"/>
              </a:prstClr>
            </a:outerShdw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2024</a:t>
            </a: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519759" y="5155880"/>
            <a:ext cx="7027886" cy="523220"/>
          </a:xfrm>
          <a:prstGeom prst="rect">
            <a:avLst/>
          </a:prstGeom>
          <a:noFill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tr-TR" sz="28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Türkiye’nin Resmi İhracat Destek Kuruluşu</a:t>
            </a:r>
          </a:p>
        </p:txBody>
      </p:sp>
      <p:pic>
        <p:nvPicPr>
          <p:cNvPr id="186" name="Picture 18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441" y="1989000"/>
            <a:ext cx="4563118" cy="2880000"/>
          </a:xfrm>
          <a:prstGeom prst="rect">
            <a:avLst/>
          </a:prstGeom>
          <a:solidFill>
            <a:srgbClr val="FAFFFF">
              <a:alpha val="0"/>
            </a:srgbClr>
          </a:solidFill>
          <a:effectLst>
            <a:outerShdw blurRad="50800" dist="50800" algn="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7381622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/>
          <p:cNvGrpSpPr/>
          <p:nvPr/>
        </p:nvGrpSpPr>
        <p:grpSpPr>
          <a:xfrm>
            <a:off x="8156868" y="2163243"/>
            <a:ext cx="3518677" cy="3001053"/>
            <a:chOff x="1022465" y="1464297"/>
            <a:chExt cx="4908833" cy="2850010"/>
          </a:xfrm>
        </p:grpSpPr>
        <p:grpSp>
          <p:nvGrpSpPr>
            <p:cNvPr id="51" name="Group 50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Sonrası</a:t>
                </a: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İhracatı</a:t>
                </a: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TRY / Döviz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Alacağının Temliki</a:t>
                </a: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TCMB / Türk Eximbank</a:t>
                </a:r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911638" y="1481744"/>
              <a:ext cx="3165186" cy="411480"/>
              <a:chOff x="2170718" y="1473431"/>
              <a:chExt cx="3165186" cy="411480"/>
            </a:xfrm>
          </p:grpSpPr>
          <p:sp>
            <p:nvSpPr>
              <p:cNvPr id="54" name="Isosceles Triangle 53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2295477" y="1473431"/>
                <a:ext cx="30404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Sonrası Reeskont Kredisi</a:t>
                </a:r>
              </a:p>
            </p:txBody>
          </p:sp>
        </p:grpSp>
        <p:sp>
          <p:nvSpPr>
            <p:cNvPr id="53" name="Freeform 52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74" name="Rectangle 73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6" name="Freeform 75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sp>
        <p:nvSpPr>
          <p:cNvPr id="78" name="Rectangle 77"/>
          <p:cNvSpPr/>
          <p:nvPr/>
        </p:nvSpPr>
        <p:spPr>
          <a:xfrm>
            <a:off x="452494" y="361297"/>
            <a:ext cx="4422236" cy="461665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REESKONT KREDİLERİ</a:t>
            </a:r>
            <a:endParaRPr kumimoji="0" lang="tr-TR" sz="24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9" name="Picture 78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  <p:grpSp>
        <p:nvGrpSpPr>
          <p:cNvPr id="71" name="Group 70"/>
          <p:cNvGrpSpPr/>
          <p:nvPr/>
        </p:nvGrpSpPr>
        <p:grpSpPr>
          <a:xfrm>
            <a:off x="174011" y="2163244"/>
            <a:ext cx="3830315" cy="2993015"/>
            <a:chOff x="1022465" y="1464297"/>
            <a:chExt cx="4908833" cy="2850010"/>
          </a:xfrm>
        </p:grpSpPr>
        <p:grpSp>
          <p:nvGrpSpPr>
            <p:cNvPr id="73" name="Group 72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84" name="Rectangle 83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/ Hizmet İhracatı</a:t>
                </a:r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TRY / Döviz</a:t>
                </a:r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 Mektubu / Bono / İGE Kefaleti</a:t>
                </a:r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TCMB</a:t>
                </a: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82" name="Isosceles Triangle 81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" name="Freeform 82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Reeskont Kredisi</a:t>
                </a:r>
              </a:p>
            </p:txBody>
          </p:sp>
        </p:grpSp>
        <p:sp>
          <p:nvSpPr>
            <p:cNvPr id="81" name="Freeform 80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4125465" y="2163244"/>
            <a:ext cx="3862920" cy="2993015"/>
            <a:chOff x="1022465" y="1464297"/>
            <a:chExt cx="4908833" cy="2850010"/>
          </a:xfrm>
        </p:grpSpPr>
        <p:grpSp>
          <p:nvGrpSpPr>
            <p:cNvPr id="100" name="Group 99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İthalatın Finansmanı (ÇİN)</a:t>
                </a: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/Hizmet İhracatı</a:t>
                </a:r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Döviz (CNY)</a:t>
                </a: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 Mektubu / Bono</a:t>
                </a: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TCMB</a:t>
                </a: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103" name="Isosceles Triangle 102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SWAP Reeskont Kredisi</a:t>
                </a:r>
              </a:p>
            </p:txBody>
          </p:sp>
        </p:grpSp>
        <p:sp>
          <p:nvSpPr>
            <p:cNvPr id="102" name="Freeform 101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2337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923188" y="1972370"/>
            <a:ext cx="4908833" cy="2850010"/>
            <a:chOff x="1022465" y="1464297"/>
            <a:chExt cx="4908833" cy="2850010"/>
          </a:xfrm>
        </p:grpSpPr>
        <p:grpSp>
          <p:nvGrpSpPr>
            <p:cNvPr id="27" name="Group 26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İhracatı</a:t>
                </a: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Dışı</a:t>
                </a: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Döviz</a:t>
                </a:r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 Mektubu / İGE Kefaleti</a:t>
                </a: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3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33" name="Isosceles Triangle 32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3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3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İhracata Hazırlık Kredisi</a:t>
                </a:r>
              </a:p>
            </p:txBody>
          </p:sp>
        </p:grpSp>
        <p:sp>
          <p:nvSpPr>
            <p:cNvPr id="32" name="Freeform 31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3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6302908" y="1972370"/>
            <a:ext cx="4908833" cy="2850010"/>
            <a:chOff x="1022465" y="1464297"/>
            <a:chExt cx="4908833" cy="2850010"/>
          </a:xfrm>
        </p:grpSpPr>
        <p:grpSp>
          <p:nvGrpSpPr>
            <p:cNvPr id="51" name="Group 50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İhracatı</a:t>
                </a: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</a:t>
                </a: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Döviz/TL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 Mektubu / İGE Kefaleti</a:t>
                </a: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3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54" name="Isosceles Triangle 53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3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3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İhracata Hazırlık Kredisi</a:t>
                </a:r>
              </a:p>
            </p:txBody>
          </p:sp>
        </p:grpSp>
        <p:sp>
          <p:nvSpPr>
            <p:cNvPr id="53" name="Freeform 52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3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74" name="Rectangle 73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6" name="Freeform 75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sp>
        <p:nvSpPr>
          <p:cNvPr id="78" name="Rectangle 77"/>
          <p:cNvSpPr/>
          <p:nvPr/>
        </p:nvSpPr>
        <p:spPr>
          <a:xfrm>
            <a:off x="452494" y="361297"/>
            <a:ext cx="6472477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İ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HRACATA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AZIRLIK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REDİLERİ</a:t>
            </a:r>
            <a:endParaRPr kumimoji="0" lang="tr-TR" sz="24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9" name="Picture 78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698749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extBox 51"/>
          <p:cNvSpPr txBox="1"/>
          <p:nvPr/>
        </p:nvSpPr>
        <p:spPr>
          <a:xfrm>
            <a:off x="-37448" y="4877790"/>
            <a:ext cx="464974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TÜRSAB üyesi A grubu işletme belgeli seyahat acenteleri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Bakanlıkça tur operatörü olarak nitelendirilmiş A grubu belgeli seyahat acentelerine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Ticari hava taşımacılığı işletme ruhsatı sahibi özel havayolu firmaları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İhracatçı sayılan konaklama hizmeti veren turizm işletmeleri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058151" y="4877790"/>
            <a:ext cx="31331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Uluslararası nakliyat firmaları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Lojistik işletmeciliği yapan firmalar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Uluslararası taşıma organizatörlüğü yapan firmalar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8013627" y="4877790"/>
            <a:ext cx="31331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Müteahhitlik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Müşavirlik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Yazılım, bilişim, bulut ve veri merkezi işletmeciliği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Mühendislik hizmetleri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Sağlık hizmetleri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Bakım onarım hizmetleri 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Haber satışları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Telekomünikasyon hizmetleri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Eğitim hizmetleri</a:t>
            </a:r>
          </a:p>
          <a:p>
            <a:pPr marL="171450" indent="-171450">
              <a:buSzPct val="75000"/>
              <a:buFont typeface="Arial" panose="020B0604020202020204" pitchFamily="34" charset="0"/>
              <a:buChar char="•"/>
            </a:pPr>
            <a:r>
              <a:rPr lang="tr-TR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Eğlence ve Kültür Hizmetleri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230030" y="1972921"/>
            <a:ext cx="3810176" cy="2850010"/>
            <a:chOff x="1022465" y="1464297"/>
            <a:chExt cx="4402330" cy="2850010"/>
          </a:xfrm>
        </p:grpSpPr>
        <p:grpSp>
          <p:nvGrpSpPr>
            <p:cNvPr id="33" name="Group 32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38" name="Rectangle 37"/>
              <p:cNvSpPr/>
              <p:nvPr/>
            </p:nvSpPr>
            <p:spPr>
              <a:xfrm>
                <a:off x="1022913" y="1928553"/>
                <a:ext cx="1445349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1022466" y="2269375"/>
                <a:ext cx="15564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55" name="Rectangle 54"/>
              <p:cNvSpPr/>
              <p:nvPr/>
            </p:nvSpPr>
            <p:spPr>
              <a:xfrm>
                <a:off x="2431641" y="2269375"/>
                <a:ext cx="299315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Hizmet</a:t>
                </a:r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1022465" y="2610197"/>
                <a:ext cx="1556459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022465" y="2951019"/>
                <a:ext cx="1556459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TRY / Döviz</a:t>
                </a: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1022465" y="3291841"/>
                <a:ext cx="1556459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 Mektubu / İGE Kefaleti</a:t>
                </a: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022465" y="3632663"/>
                <a:ext cx="1556459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022465" y="3973485"/>
                <a:ext cx="1556459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36" name="Isosceles Triangle 35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Turizm</a:t>
                </a:r>
                <a:r>
                  <a:rPr lang="tr-TR" sz="12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Kredisi</a:t>
                </a:r>
              </a:p>
            </p:txBody>
          </p:sp>
        </p:grpSp>
        <p:sp>
          <p:nvSpPr>
            <p:cNvPr id="35" name="Freeform 34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4230319" y="1972921"/>
            <a:ext cx="3810177" cy="2850010"/>
            <a:chOff x="1022465" y="1464297"/>
            <a:chExt cx="4402330" cy="2850010"/>
          </a:xfrm>
        </p:grpSpPr>
        <p:grpSp>
          <p:nvGrpSpPr>
            <p:cNvPr id="68" name="Group 67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1022465" y="1928553"/>
                <a:ext cx="1586992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2431640" y="226937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Hizmet</a:t>
                </a:r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78" name="Rectangle 77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TRY / Döviz</a:t>
                </a:r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82" name="Rectangle 81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 Mektubu / İGE Kefaleti</a:t>
                </a:r>
              </a:p>
            </p:txBody>
          </p:sp>
          <p:sp>
            <p:nvSpPr>
              <p:cNvPr id="83" name="Rectangle 82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71" name="Isosceles Triangle 70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Uluslararası Nakliyat</a:t>
                </a:r>
              </a:p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Pazarlama Kredisi</a:t>
                </a:r>
              </a:p>
            </p:txBody>
          </p:sp>
        </p:grpSp>
        <p:sp>
          <p:nvSpPr>
            <p:cNvPr id="70" name="Freeform 69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8223746" y="1972921"/>
            <a:ext cx="3810176" cy="2850010"/>
            <a:chOff x="1022465" y="1464297"/>
            <a:chExt cx="4402330" cy="2850010"/>
          </a:xfrm>
        </p:grpSpPr>
        <p:grpSp>
          <p:nvGrpSpPr>
            <p:cNvPr id="89" name="Group 88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94" name="Rectangle 93"/>
              <p:cNvSpPr/>
              <p:nvPr/>
            </p:nvSpPr>
            <p:spPr>
              <a:xfrm>
                <a:off x="1022915" y="1928553"/>
                <a:ext cx="1615762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2431640" y="226937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Hizmet</a:t>
                </a: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TRY / Döviz</a:t>
                </a:r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 Mektubu / İGE Kefaleti</a:t>
                </a:r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92" name="Isosceles Triangle 91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2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Döviz Kazandırıcı</a:t>
                </a:r>
              </a:p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Hizmetler Kredisi</a:t>
                </a:r>
              </a:p>
            </p:txBody>
          </p:sp>
        </p:grpSp>
        <p:sp>
          <p:nvSpPr>
            <p:cNvPr id="91" name="Freeform 90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112" name="Rectangle 111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4" name="Freeform 113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5" name="Freeform 114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sp>
        <p:nvSpPr>
          <p:cNvPr id="116" name="Rectangle 115"/>
          <p:cNvSpPr/>
          <p:nvPr/>
        </p:nvSpPr>
        <p:spPr>
          <a:xfrm>
            <a:off x="452494" y="361297"/>
            <a:ext cx="7897547" cy="461665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DÖVİZ KAZANDIRICI HİZMET KREDİLERİ</a:t>
            </a:r>
            <a:endParaRPr kumimoji="0" lang="tr-TR" sz="24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7" name="Picture 116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66318301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/>
          <p:cNvGrpSpPr/>
          <p:nvPr/>
        </p:nvGrpSpPr>
        <p:grpSpPr>
          <a:xfrm>
            <a:off x="80502" y="1977208"/>
            <a:ext cx="3810177" cy="2850010"/>
            <a:chOff x="1022465" y="1464297"/>
            <a:chExt cx="4402330" cy="2850010"/>
          </a:xfrm>
        </p:grpSpPr>
        <p:grpSp>
          <p:nvGrpSpPr>
            <p:cNvPr id="29" name="Group 28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34" name="Rectangle 33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2431640" y="226937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/ Hizmet İhracatı</a:t>
                </a: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TRY / Döviz</a:t>
                </a:r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</a:t>
                </a:r>
              </a:p>
            </p:txBody>
          </p:sp>
          <p:sp>
            <p:nvSpPr>
              <p:cNvPr id="53" name="Rectangle 52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Aracı Bankalar</a:t>
                </a:r>
              </a:p>
            </p:txBody>
          </p:sp>
          <p:sp>
            <p:nvSpPr>
              <p:cNvPr id="55" name="Rectangle 54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30" name="Group 29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32" name="Isosceles Triangle 31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Kredisi</a:t>
                </a:r>
              </a:p>
            </p:txBody>
          </p:sp>
        </p:grpSp>
        <p:sp>
          <p:nvSpPr>
            <p:cNvPr id="31" name="Freeform 30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4215016" y="1977208"/>
            <a:ext cx="3810177" cy="2850010"/>
            <a:chOff x="1022465" y="1464297"/>
            <a:chExt cx="4402330" cy="2850010"/>
          </a:xfrm>
        </p:grpSpPr>
        <p:grpSp>
          <p:nvGrpSpPr>
            <p:cNvPr id="80" name="Group 79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85" name="Rectangle 84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Sonrası</a:t>
                </a:r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2431640" y="226937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İhracatı</a:t>
                </a:r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Döviz</a:t>
                </a: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</a:t>
                </a:r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Faktoring</a:t>
                </a:r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Şirketleri</a:t>
                </a: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TCMB</a:t>
                </a: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83" name="Isosceles Triangle 82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Freeform 83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400" b="1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Faktoring</a:t>
                </a:r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Kredisi</a:t>
                </a:r>
              </a:p>
            </p:txBody>
          </p:sp>
        </p:grpSp>
        <p:sp>
          <p:nvSpPr>
            <p:cNvPr id="82" name="Freeform 81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8309110" y="1977208"/>
            <a:ext cx="3810177" cy="2850010"/>
            <a:chOff x="1022465" y="1464297"/>
            <a:chExt cx="4402330" cy="2850010"/>
          </a:xfrm>
        </p:grpSpPr>
        <p:grpSp>
          <p:nvGrpSpPr>
            <p:cNvPr id="101" name="Group 100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2431640" y="226937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/ Hizmet İhracatı</a:t>
                </a: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TRY / Döviz</a:t>
                </a: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</a:t>
                </a:r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Leasing Şirketleri / Katılım Bankaları</a:t>
                </a:r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104" name="Isosceles Triangle 103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" name="Freeform 104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2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Finansal Kiralama</a:t>
                </a:r>
              </a:p>
              <a:p>
                <a:pPr algn="ctr"/>
                <a:r>
                  <a:rPr lang="tr-TR" sz="12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İşlemlerine Yönelik Kredi</a:t>
                </a:r>
              </a:p>
            </p:txBody>
          </p:sp>
        </p:grpSp>
        <p:sp>
          <p:nvSpPr>
            <p:cNvPr id="103" name="Freeform 102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75" name="Picture 7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96982" y="5670419"/>
            <a:ext cx="1282530" cy="797672"/>
          </a:xfrm>
          <a:prstGeom prst="rect">
            <a:avLst/>
          </a:prstGeom>
          <a:noFill/>
        </p:spPr>
      </p:pic>
      <p:grpSp>
        <p:nvGrpSpPr>
          <p:cNvPr id="76" name="Group 75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78" name="Rectangle 77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4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2" name="Freeform 121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3" name="Freeform 122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4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sp>
        <p:nvSpPr>
          <p:cNvPr id="125" name="Rectangle 124"/>
          <p:cNvSpPr/>
          <p:nvPr/>
        </p:nvSpPr>
        <p:spPr>
          <a:xfrm>
            <a:off x="452494" y="361297"/>
            <a:ext cx="6760825" cy="461665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ARACI BANKA / KURUM KREDİLERİ</a:t>
            </a:r>
            <a:endParaRPr kumimoji="0" lang="tr-TR" sz="24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6" name="Picture 125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175682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923188" y="1982372"/>
            <a:ext cx="4908833" cy="2850010"/>
            <a:chOff x="1022465" y="1464297"/>
            <a:chExt cx="4908833" cy="2850010"/>
          </a:xfrm>
        </p:grpSpPr>
        <p:grpSp>
          <p:nvGrpSpPr>
            <p:cNvPr id="27" name="Group 26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/ Hizmet İhracatı</a:t>
                </a: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Döviz</a:t>
                </a:r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 Mektubu</a:t>
                </a: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3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33" name="Isosceles Triangle 32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3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İhracata Yönelik</a:t>
                </a:r>
              </a:p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İşletme Sermayesi Kredisi</a:t>
                </a:r>
              </a:p>
            </p:txBody>
          </p:sp>
        </p:grpSp>
        <p:sp>
          <p:nvSpPr>
            <p:cNvPr id="32" name="Freeform 31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3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6302908" y="1982372"/>
            <a:ext cx="4908833" cy="2850010"/>
            <a:chOff x="1022465" y="1464297"/>
            <a:chExt cx="4908833" cy="2850010"/>
          </a:xfrm>
        </p:grpSpPr>
        <p:grpSp>
          <p:nvGrpSpPr>
            <p:cNvPr id="51" name="Group 50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/ Hizmet İhracatı</a:t>
                </a: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Döviz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 Mektubu</a:t>
                </a: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3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3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54" name="Isosceles Triangle 53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3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İhracata Yönelik</a:t>
                </a:r>
              </a:p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Yatırım Kredisi</a:t>
                </a:r>
              </a:p>
            </p:txBody>
          </p:sp>
        </p:grpSp>
        <p:sp>
          <p:nvSpPr>
            <p:cNvPr id="53" name="Freeform 52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3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74" name="Rectangle 73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6" name="Freeform 75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sp>
        <p:nvSpPr>
          <p:cNvPr id="78" name="Rectangle 77"/>
          <p:cNvSpPr/>
          <p:nvPr/>
        </p:nvSpPr>
        <p:spPr>
          <a:xfrm>
            <a:off x="452494" y="361297"/>
            <a:ext cx="8232959" cy="461665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4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UZUN VADELİ YATIRIM-İŞLETME KRDİLERİ</a:t>
            </a:r>
            <a:endParaRPr kumimoji="0" lang="tr-TR" sz="24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9" name="Picture 78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69348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/>
          <p:cNvGrpSpPr/>
          <p:nvPr/>
        </p:nvGrpSpPr>
        <p:grpSpPr>
          <a:xfrm>
            <a:off x="8156868" y="2163243"/>
            <a:ext cx="3518677" cy="3001053"/>
            <a:chOff x="1022465" y="1464297"/>
            <a:chExt cx="4908833" cy="2850010"/>
          </a:xfrm>
        </p:grpSpPr>
        <p:grpSp>
          <p:nvGrpSpPr>
            <p:cNvPr id="51" name="Group 50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</a:t>
                </a:r>
                <a:r>
                  <a:rPr lang="en-US" sz="11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Öncesi</a:t>
                </a:r>
                <a:endParaRPr lang="tr-TR" sz="11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İhracatı</a:t>
                </a: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Döviz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/TRY</a:t>
                </a:r>
                <a:endParaRPr lang="tr-TR" sz="11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</a:t>
                </a:r>
                <a:endParaRPr lang="tr-TR" sz="11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11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Katılım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Bankaları</a:t>
                </a:r>
                <a:endParaRPr lang="tr-TR" sz="11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911638" y="1481744"/>
              <a:ext cx="3165186" cy="411480"/>
              <a:chOff x="2170718" y="1473431"/>
              <a:chExt cx="3165186" cy="411480"/>
            </a:xfrm>
          </p:grpSpPr>
          <p:sp>
            <p:nvSpPr>
              <p:cNvPr id="54" name="Isosceles Triangle 53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2295477" y="1473431"/>
                <a:ext cx="30404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Katılım</a:t>
                </a:r>
                <a:r>
                  <a:rPr lang="en-US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SÖİK</a:t>
                </a:r>
                <a:endParaRPr lang="tr-TR" sz="14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" name="Freeform 52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74" name="Rectangle 73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6" name="Freeform 75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sp>
        <p:nvSpPr>
          <p:cNvPr id="78" name="Rectangle 77"/>
          <p:cNvSpPr/>
          <p:nvPr/>
        </p:nvSpPr>
        <p:spPr>
          <a:xfrm>
            <a:off x="452494" y="361297"/>
            <a:ext cx="6251648" cy="461665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FAİZSİZ BANKACILIK ÜRÜNLERİ</a:t>
            </a:r>
            <a:endParaRPr kumimoji="0" lang="tr-TR" sz="24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9" name="Picture 78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  <p:grpSp>
        <p:nvGrpSpPr>
          <p:cNvPr id="71" name="Group 70"/>
          <p:cNvGrpSpPr/>
          <p:nvPr/>
        </p:nvGrpSpPr>
        <p:grpSpPr>
          <a:xfrm>
            <a:off x="174011" y="2163244"/>
            <a:ext cx="3830315" cy="2993015"/>
            <a:chOff x="1022465" y="1464297"/>
            <a:chExt cx="4908833" cy="2850010"/>
          </a:xfrm>
        </p:grpSpPr>
        <p:grpSp>
          <p:nvGrpSpPr>
            <p:cNvPr id="73" name="Group 72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84" name="Rectangle 83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 Öncesi</a:t>
                </a:r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/ Hizmet İhracatı</a:t>
                </a:r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11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Döviz</a:t>
                </a:r>
                <a:endParaRPr lang="tr-TR" sz="11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 Mektubu </a:t>
                </a:r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</a:t>
                </a:r>
                <a:r>
                  <a:rPr lang="en-US" sz="11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ürk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Eximbank</a:t>
                </a:r>
                <a:endParaRPr lang="tr-TR" sz="11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82" name="Isosceles Triangle 81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" name="Freeform 82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tr-TR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Murabaha </a:t>
                </a:r>
              </a:p>
              <a:p>
                <a:pPr algn="ctr"/>
                <a:r>
                  <a:rPr lang="en-US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(Kar </a:t>
                </a:r>
                <a:r>
                  <a:rPr lang="en-US" sz="1400" b="1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Beyanı</a:t>
                </a:r>
                <a:r>
                  <a:rPr lang="en-US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400" b="1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ile</a:t>
                </a:r>
                <a:r>
                  <a:rPr lang="en-US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400" b="1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Satım</a:t>
                </a:r>
                <a:r>
                  <a:rPr lang="en-US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  <a:endParaRPr lang="tr-TR" sz="14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81" name="Freeform 80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4125465" y="2163244"/>
            <a:ext cx="3862920" cy="2993015"/>
            <a:chOff x="1022465" y="1464297"/>
            <a:chExt cx="4908833" cy="2850010"/>
          </a:xfrm>
        </p:grpSpPr>
        <p:grpSp>
          <p:nvGrpSpPr>
            <p:cNvPr id="100" name="Group 99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 Türü</a:t>
                </a:r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11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Sevk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Öncesi</a:t>
                </a:r>
                <a:endParaRPr lang="tr-TR" sz="11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İhracat Türü</a:t>
                </a:r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Mal /Hizmet İhracatı</a:t>
                </a:r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Firma Vasfı</a:t>
                </a: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KOBİ / KOBİ Dışı</a:t>
                </a: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Para Birimi</a:t>
                </a:r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Döviz</a:t>
                </a: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</a:t>
                </a: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Teminat Mektubu</a:t>
                </a: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Başvuru</a:t>
                </a:r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 Eximbank</a:t>
                </a:r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Kaynak</a:t>
                </a:r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tr-TR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</a:t>
                </a:r>
                <a:r>
                  <a:rPr lang="en-US" sz="11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ürk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Eximbank</a:t>
                </a:r>
                <a:endParaRPr lang="tr-TR" sz="11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103" name="Isosceles Triangle 102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1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Eser</a:t>
                </a:r>
                <a:r>
                  <a:rPr lang="en-US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(</a:t>
                </a:r>
                <a:r>
                  <a:rPr lang="en-US" sz="1400" b="1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İstisna</a:t>
                </a:r>
                <a:r>
                  <a:rPr lang="en-US" sz="1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 </a:t>
                </a:r>
                <a:r>
                  <a:rPr lang="en-US" sz="1400" b="1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Finansmanı</a:t>
                </a:r>
                <a:endParaRPr lang="tr-TR" sz="14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02" name="Freeform 101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2E747EF-F14E-48FD-A74D-709DC4F53624}"/>
              </a:ext>
            </a:extLst>
          </p:cNvPr>
          <p:cNvSpPr txBox="1"/>
          <p:nvPr/>
        </p:nvSpPr>
        <p:spPr>
          <a:xfrm>
            <a:off x="267629" y="5285678"/>
            <a:ext cx="3367669" cy="5386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*</a:t>
            </a:r>
            <a:r>
              <a:rPr lang="tr-TR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Hazır ve Mevcut Malların Finansmanı</a:t>
            </a:r>
          </a:p>
          <a:p>
            <a:endParaRPr lang="tr-TR" dirty="0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9EBB3462-DBE9-4B7C-B7FF-227654B14964}"/>
              </a:ext>
            </a:extLst>
          </p:cNvPr>
          <p:cNvSpPr txBox="1"/>
          <p:nvPr/>
        </p:nvSpPr>
        <p:spPr>
          <a:xfrm>
            <a:off x="4211444" y="5274526"/>
            <a:ext cx="33676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*</a:t>
            </a:r>
            <a:r>
              <a:rPr lang="tr-TR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Üretilecek Malların Finansmanı</a:t>
            </a:r>
          </a:p>
          <a:p>
            <a:endParaRPr lang="tr-TR" sz="11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431515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>
            <a:spLocks noChangeAspect="1"/>
          </p:cNvSpPr>
          <p:nvPr/>
        </p:nvSpPr>
        <p:spPr>
          <a:xfrm>
            <a:off x="900000" y="1440000"/>
            <a:ext cx="972000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İGE ile imzalanan anlaşma kapsamında </a:t>
            </a:r>
            <a:r>
              <a:rPr lang="tr-TR" b="1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milyar TL 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tutarında kredi desteği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Mal ve hizmet ihracatçılarına </a:t>
            </a: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TL kredi 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imkanı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400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KOBİ’lere </a:t>
            </a:r>
            <a:r>
              <a:rPr lang="tr-TR" b="1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Milyon TL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KOBİ dışı firmalara 60 Milyon TL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’ye kadar kredi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Azami 12 ay 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vade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Türk Eximbank veya TCMB kaynaklı 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doğrudan kredi programlarında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Her bir kefalet başvurusu için </a:t>
            </a: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2.000 TL İGE başvuru ücreti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İGE kefalet komisyonu %1,5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6233" y="6015438"/>
            <a:ext cx="554981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100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Bağlı olduğunuz şubemize başvurabilir ya da 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https://basvuru.eximbank.gov.tr/ adresinden başvuruda bulunabilirsiniz</a:t>
            </a:r>
            <a:r>
              <a:rPr kumimoji="0" lang="tr-TR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16" name="Rectangle 15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22" name="Picture 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  <p:sp>
        <p:nvSpPr>
          <p:cNvPr id="13" name="Rectangle 12"/>
          <p:cNvSpPr/>
          <p:nvPr/>
        </p:nvSpPr>
        <p:spPr>
          <a:xfrm>
            <a:off x="646458" y="476228"/>
            <a:ext cx="6007222" cy="461665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İGE TEMİNATLI KREDİLER</a:t>
            </a:r>
          </a:p>
        </p:txBody>
      </p:sp>
    </p:spTree>
    <p:extLst>
      <p:ext uri="{BB962C8B-B14F-4D97-AF65-F5344CB8AC3E}">
        <p14:creationId xmlns:p14="http://schemas.microsoft.com/office/powerpoint/2010/main" val="2240119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8" name="think-cell Slide" r:id="rId39" imgW="359" imgH="358" progId="TCLayout.ActiveDocument.1">
                  <p:embed/>
                </p:oleObj>
              </mc:Choice>
              <mc:Fallback>
                <p:oleObj name="think-cell Slide" r:id="rId39" imgW="359" imgH="358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  <a:sym typeface="Calibri" panose="020F0502020204030204" pitchFamily="34" charset="0"/>
            </a:endParaRPr>
          </a:p>
        </p:txBody>
      </p:sp>
      <p:sp>
        <p:nvSpPr>
          <p:cNvPr id="75" name="Text Placeholder 2"/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-104862" y="272760"/>
            <a:ext cx="12314238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44475" tIns="71438" rIns="0" bIns="6985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sz="24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lt"/>
              </a:rPr>
              <a:t>RAKAMLARLA İGE TEMİNATLI KREDİLER</a:t>
            </a:r>
          </a:p>
        </p:txBody>
      </p:sp>
      <p:sp>
        <p:nvSpPr>
          <p:cNvPr id="233" name="Text Placeholder 2"/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915987" y="1098549"/>
            <a:ext cx="4008438" cy="457200"/>
          </a:xfrm>
          <a:prstGeom prst="rect">
            <a:avLst/>
          </a:prstGeom>
          <a:solidFill>
            <a:srgbClr val="A3083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90488" rIns="0" bIns="92075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lt"/>
              </a:rPr>
              <a:t>FİRMA SAYISI</a:t>
            </a:r>
          </a:p>
        </p:txBody>
      </p:sp>
      <p:sp>
        <p:nvSpPr>
          <p:cNvPr id="234" name="Text Placeholder 2"/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6597650" y="1100137"/>
            <a:ext cx="4541838" cy="457200"/>
          </a:xfrm>
          <a:prstGeom prst="rect">
            <a:avLst/>
          </a:prstGeom>
          <a:solidFill>
            <a:srgbClr val="A3083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90488" rIns="0" bIns="92075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lt"/>
              </a:rPr>
              <a:t>KULLANDIRIM TUTARI (MİLYON TL)</a:t>
            </a:r>
          </a:p>
        </p:txBody>
      </p:sp>
      <p:cxnSp>
        <p:nvCxnSpPr>
          <p:cNvPr id="432" name="Straight Connector 431"/>
          <p:cNvCxnSpPr/>
          <p:nvPr/>
        </p:nvCxnSpPr>
        <p:spPr>
          <a:xfrm flipV="1">
            <a:off x="5751809" y="1674024"/>
            <a:ext cx="0" cy="4875019"/>
          </a:xfrm>
          <a:prstGeom prst="line">
            <a:avLst/>
          </a:prstGeom>
          <a:ln w="15875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Chart 49"/>
          <p:cNvGraphicFramePr/>
          <p:nvPr>
            <p:custDataLst>
              <p:tags r:id="rId7"/>
            </p:custDataLst>
            <p:extLst>
              <p:ext uri="{D42A27DB-BD31-4B8C-83A1-F6EECF244321}">
                <p14:modId xmlns:p14="http://schemas.microsoft.com/office/powerpoint/2010/main" val="1949290873"/>
              </p:ext>
            </p:extLst>
          </p:nvPr>
        </p:nvGraphicFramePr>
        <p:xfrm>
          <a:off x="693738" y="1241137"/>
          <a:ext cx="4745482" cy="38706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1"/>
          </a:graphicData>
        </a:graphic>
      </p:graphicFrame>
      <p:sp>
        <p:nvSpPr>
          <p:cNvPr id="38" name="Text Placeholder 2"/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890016" y="5098910"/>
            <a:ext cx="681038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alt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sym typeface="+mn-lt"/>
              </a:rPr>
              <a:t>Haz</a:t>
            </a:r>
            <a:r>
              <a:rPr lang="tr-TR" altLang="en-US" sz="1050" b="1" noProof="0" dirty="0">
                <a:solidFill>
                  <a:prstClr val="black"/>
                </a:solidFill>
                <a:latin typeface="Calibri" panose="020F0502020204030204"/>
                <a:sym typeface="+mn-lt"/>
              </a:rPr>
              <a:t>iran</a:t>
            </a:r>
            <a:r>
              <a:rPr lang="tr-TR" altLang="en-US" sz="1050" b="1" dirty="0">
                <a:solidFill>
                  <a:prstClr val="black"/>
                </a:solidFill>
                <a:latin typeface="Calibri" panose="020F0502020204030204"/>
                <a:sym typeface="+mn-lt"/>
              </a:rPr>
              <a:t> 2022</a:t>
            </a:r>
            <a:endParaRPr kumimoji="0" lang="tr-TR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sym typeface="+mn-lt"/>
            </a:endParaRPr>
          </a:p>
        </p:txBody>
      </p:sp>
      <p:sp>
        <p:nvSpPr>
          <p:cNvPr id="40" name="Text Placeholder 2"/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1869645" y="5108194"/>
            <a:ext cx="50482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tr-TR" sz="1050" b="1" dirty="0">
                <a:solidFill>
                  <a:prstClr val="black"/>
                </a:solidFill>
                <a:latin typeface="Calibri" panose="020F0502020204030204"/>
                <a:sym typeface="+mn-lt"/>
              </a:rPr>
              <a:t>Eylül 2022</a:t>
            </a:r>
            <a:endParaRPr kumimoji="0" lang="tr-TR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sym typeface="+mn-lt"/>
            </a:endParaRPr>
          </a:p>
        </p:txBody>
      </p:sp>
      <p:sp>
        <p:nvSpPr>
          <p:cNvPr id="41" name="Text Placeholder 2"/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21497" y="5098910"/>
            <a:ext cx="569913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alt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+mn-lt"/>
              </a:rPr>
              <a:t>Aralık 2023</a:t>
            </a:r>
            <a:endParaRPr kumimoji="0" lang="tr-TR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+mn-lt"/>
            </a:endParaRPr>
          </a:p>
        </p:txBody>
      </p:sp>
      <p:sp>
        <p:nvSpPr>
          <p:cNvPr id="35" name="Text Placeholder 2"/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380146" y="5098910"/>
            <a:ext cx="86360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altLang="en-US" sz="105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Ocak</a:t>
            </a:r>
            <a:r>
              <a:rPr kumimoji="0" lang="tr-TR" altLang="en-US" sz="105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2024</a:t>
            </a:r>
            <a:endParaRPr kumimoji="0" lang="tr-TR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+mn-lt"/>
            </a:endParaRPr>
          </a:p>
        </p:txBody>
      </p:sp>
      <p:cxnSp>
        <p:nvCxnSpPr>
          <p:cNvPr id="19" name="Straight Connector 18"/>
          <p:cNvCxnSpPr/>
          <p:nvPr>
            <p:custDataLst>
              <p:tags r:id="rId12"/>
            </p:custDataLst>
          </p:nvPr>
        </p:nvCxnSpPr>
        <p:spPr bwMode="gray">
          <a:xfrm>
            <a:off x="1549400" y="5743575"/>
            <a:ext cx="320675" cy="0"/>
          </a:xfrm>
          <a:prstGeom prst="line">
            <a:avLst/>
          </a:prstGeom>
          <a:ln w="19050" cap="rnd" cmpd="sng" algn="ctr">
            <a:solidFill>
              <a:srgbClr val="791C3F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>
            <p:custDataLst>
              <p:tags r:id="rId13"/>
            </p:custDataLst>
          </p:nvPr>
        </p:nvCxnSpPr>
        <p:spPr bwMode="gray">
          <a:xfrm>
            <a:off x="3768227" y="5748618"/>
            <a:ext cx="311150" cy="0"/>
          </a:xfrm>
          <a:prstGeom prst="line">
            <a:avLst/>
          </a:prstGeom>
          <a:ln w="28575" cap="rnd" cmpd="sng" algn="ctr">
            <a:solidFill>
              <a:srgbClr val="4C6C9C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/>
          <p:cNvCxnSpPr/>
          <p:nvPr>
            <p:custDataLst>
              <p:tags r:id="rId14"/>
            </p:custDataLst>
          </p:nvPr>
        </p:nvCxnSpPr>
        <p:spPr bwMode="gray">
          <a:xfrm>
            <a:off x="2798763" y="5743575"/>
            <a:ext cx="57150" cy="0"/>
          </a:xfrm>
          <a:prstGeom prst="line">
            <a:avLst/>
          </a:prstGeom>
          <a:ln w="19050" cap="rnd" cmpd="sng" algn="ctr">
            <a:solidFill>
              <a:schemeClr val="tx2"/>
            </a:solidFill>
            <a:prstDash val="dash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/>
          <p:cNvCxnSpPr/>
          <p:nvPr>
            <p:custDataLst>
              <p:tags r:id="rId15"/>
            </p:custDataLst>
          </p:nvPr>
        </p:nvCxnSpPr>
        <p:spPr bwMode="gray">
          <a:xfrm flipH="1">
            <a:off x="2535238" y="5743575"/>
            <a:ext cx="57150" cy="0"/>
          </a:xfrm>
          <a:prstGeom prst="line">
            <a:avLst/>
          </a:prstGeom>
          <a:ln w="19050" cap="rnd" cmpd="sng" algn="ctr">
            <a:solidFill>
              <a:schemeClr val="tx2"/>
            </a:solidFill>
            <a:prstDash val="dash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val 16"/>
          <p:cNvSpPr/>
          <p:nvPr>
            <p:custDataLst>
              <p:tags r:id="rId16"/>
            </p:custDataLst>
          </p:nvPr>
        </p:nvSpPr>
        <p:spPr bwMode="auto">
          <a:xfrm>
            <a:off x="1677988" y="5711825"/>
            <a:ext cx="63500" cy="63500"/>
          </a:xfrm>
          <a:prstGeom prst="ellipse">
            <a:avLst/>
          </a:prstGeom>
          <a:solidFill>
            <a:srgbClr val="791C3F"/>
          </a:solidFill>
          <a:ln w="9525" cap="flat" cmpd="sng" algn="ctr">
            <a:solidFill>
              <a:srgbClr val="791C3F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Isosceles Triangle 20"/>
          <p:cNvSpPr/>
          <p:nvPr>
            <p:custDataLst>
              <p:tags r:id="rId17"/>
            </p:custDataLst>
          </p:nvPr>
        </p:nvSpPr>
        <p:spPr bwMode="auto">
          <a:xfrm>
            <a:off x="3892052" y="5716868"/>
            <a:ext cx="63500" cy="63500"/>
          </a:xfrm>
          <a:prstGeom prst="triangle">
            <a:avLst/>
          </a:prstGeom>
          <a:solidFill>
            <a:srgbClr val="364D6E"/>
          </a:solidFill>
          <a:ln w="9525" cap="flat" cmpd="sng" algn="ctr">
            <a:solidFill>
              <a:srgbClr val="364D6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7" name="Diamond 226"/>
          <p:cNvSpPr/>
          <p:nvPr>
            <p:custDataLst>
              <p:tags r:id="rId18"/>
            </p:custDataLst>
          </p:nvPr>
        </p:nvSpPr>
        <p:spPr bwMode="auto">
          <a:xfrm>
            <a:off x="2663825" y="5711825"/>
            <a:ext cx="63500" cy="63500"/>
          </a:xfrm>
          <a:prstGeom prst="diamond">
            <a:avLst/>
          </a:prstGeom>
          <a:solidFill>
            <a:schemeClr val="tx2"/>
          </a:solidFill>
          <a:ln w="9525" cap="flat" cmpd="sng" algn="ctr">
            <a:solidFill>
              <a:schemeClr val="tx2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Text Placeholder 2"/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930400" y="5672138"/>
            <a:ext cx="493713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B49A1E62-B0F2-4033-A70C-2696E7AEFC0A}" type="datetime'''''''''''T''''''''''op''''''''''''l''''''''am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Toplam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209" name="Text Placeholder 2"/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4144464" y="5677180"/>
            <a:ext cx="398463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KOBİ</a:t>
            </a: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101" name="Text Placeholder 2"/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2916238" y="5672138"/>
            <a:ext cx="690563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KOBİ Dışı</a:t>
            </a: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850792-A92F-40E6-8EAA-61A1BD9C6E60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4" name="Rectangle 223" hidden="1"/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+mn-lt"/>
            </a:endParaRPr>
          </a:p>
        </p:txBody>
      </p:sp>
      <p:sp>
        <p:nvSpPr>
          <p:cNvPr id="15" name="Rectangle 14"/>
          <p:cNvSpPr/>
          <p:nvPr>
            <p:custDataLst>
              <p:tags r:id="rId22"/>
            </p:custDataLst>
          </p:nvPr>
        </p:nvSpPr>
        <p:spPr bwMode="auto">
          <a:xfrm>
            <a:off x="8705057" y="2617788"/>
            <a:ext cx="1052512" cy="241141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Rectangle 128"/>
          <p:cNvSpPr/>
          <p:nvPr>
            <p:custDataLst>
              <p:tags r:id="rId23"/>
            </p:custDataLst>
          </p:nvPr>
        </p:nvSpPr>
        <p:spPr bwMode="auto">
          <a:xfrm>
            <a:off x="7650957" y="3302000"/>
            <a:ext cx="1054100" cy="1727200"/>
          </a:xfrm>
          <a:prstGeom prst="rect">
            <a:avLst/>
          </a:prstGeom>
          <a:solidFill>
            <a:srgbClr val="A5A5A5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1" name="Rectangle 120"/>
          <p:cNvSpPr/>
          <p:nvPr>
            <p:custDataLst>
              <p:tags r:id="rId24"/>
            </p:custDataLst>
          </p:nvPr>
        </p:nvSpPr>
        <p:spPr bwMode="auto">
          <a:xfrm>
            <a:off x="6598445" y="4206875"/>
            <a:ext cx="1052513" cy="822325"/>
          </a:xfrm>
          <a:prstGeom prst="rect">
            <a:avLst/>
          </a:prstGeom>
          <a:solidFill>
            <a:srgbClr val="575756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95" name="Straight Connector 94"/>
          <p:cNvCxnSpPr>
            <a:cxnSpLocks/>
          </p:cNvCxnSpPr>
          <p:nvPr>
            <p:custDataLst>
              <p:tags r:id="rId25"/>
            </p:custDataLst>
          </p:nvPr>
        </p:nvCxnSpPr>
        <p:spPr bwMode="auto">
          <a:xfrm>
            <a:off x="6592888" y="5029200"/>
            <a:ext cx="4217193" cy="0"/>
          </a:xfrm>
          <a:prstGeom prst="line">
            <a:avLst/>
          </a:prstGeom>
          <a:ln w="9525" cap="flat" cmpd="sng" algn="ctr"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80" name="Text Placeholder 2"/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6855618" y="5079999"/>
            <a:ext cx="538163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Eylül</a:t>
            </a:r>
            <a:r>
              <a:rPr kumimoji="0" lang="tr-TR" altLang="en-US" sz="1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2022</a:t>
            </a: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5" name="Text Placeholder 2"/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7896818" y="5079999"/>
            <a:ext cx="60642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tr-TR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Aralık 2022</a:t>
            </a: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79" name="Text Placeholder 2"/>
          <p:cNvSpPr>
            <a:spLocks noGrp="1"/>
          </p:cNvSpPr>
          <p:nvPr>
            <p:custDataLst>
              <p:tags r:id="rId28"/>
            </p:custDataLst>
          </p:nvPr>
        </p:nvSpPr>
        <p:spPr bwMode="gray">
          <a:xfrm>
            <a:off x="6931025" y="4437063"/>
            <a:ext cx="38735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4" name="Text Placeholder 2"/>
          <p:cNvSpPr>
            <a:spLocks noGrp="1"/>
          </p:cNvSpPr>
          <p:nvPr>
            <p:custDataLst>
              <p:tags r:id="rId29"/>
            </p:custDataLst>
          </p:nvPr>
        </p:nvSpPr>
        <p:spPr bwMode="gray">
          <a:xfrm>
            <a:off x="6900169" y="4058445"/>
            <a:ext cx="38735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BDF5899-3C26-4B29-9989-1BDE6FE0A033}" type="datetime'''''''''''''''''''''''''6''.''4''''''''''''''''''3''''2''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6.432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9" name="Text Placeholder 2"/>
          <p:cNvSpPr>
            <a:spLocks noGrp="1"/>
          </p:cNvSpPr>
          <p:nvPr>
            <p:custDataLst>
              <p:tags r:id="rId30"/>
            </p:custDataLst>
          </p:nvPr>
        </p:nvSpPr>
        <p:spPr bwMode="gray">
          <a:xfrm>
            <a:off x="7928918" y="3136899"/>
            <a:ext cx="46355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3217D50-E586-4C21-AFC8-2DE951164AE7}" type="datetime'''''1''''''''''3''''''''''''''''''.''''''''''5''''13''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13.513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2" name="Text Placeholder 2"/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8899822" y="5079999"/>
            <a:ext cx="68897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tr-TR" altLang="en-US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Aralık	</a:t>
            </a:r>
            <a:r>
              <a:rPr kumimoji="0" lang="tr-TR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2023</a:t>
            </a: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4" name="Text Placeholder 2"/>
          <p:cNvSpPr>
            <a:spLocks noGrp="1"/>
          </p:cNvSpPr>
          <p:nvPr>
            <p:custDataLst>
              <p:tags r:id="rId32"/>
            </p:custDataLst>
          </p:nvPr>
        </p:nvSpPr>
        <p:spPr bwMode="gray">
          <a:xfrm>
            <a:off x="9012534" y="2448832"/>
            <a:ext cx="46355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tr-TR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37.126</a:t>
            </a: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569054" y="5868988"/>
            <a:ext cx="34067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Kredi kullanan firmaların </a:t>
            </a:r>
            <a:r>
              <a:rPr kumimoji="0" lang="tr-T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%</a:t>
            </a:r>
            <a:r>
              <a:rPr lang="tr-TR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r>
              <a:rPr lang="en-US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kumimoji="0" lang="tr-T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‘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</a:t>
            </a:r>
            <a:r>
              <a:rPr kumimoji="0" lang="tr-T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tr-T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KOBİ'dir.</a:t>
            </a: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1BCD2706-CD1D-42B1-A92B-6928FD47EE4E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9956864" y="5079999"/>
            <a:ext cx="68897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tr-TR" altLang="en-US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Ocak	</a:t>
            </a:r>
            <a:r>
              <a:rPr kumimoji="0" lang="tr-TR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2024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A064987-3F7C-4729-B3F0-DE90B6EE2DCC}"/>
              </a:ext>
            </a:extLst>
          </p:cNvPr>
          <p:cNvSpPr/>
          <p:nvPr>
            <p:custDataLst>
              <p:tags r:id="rId34"/>
            </p:custDataLst>
          </p:nvPr>
        </p:nvSpPr>
        <p:spPr bwMode="auto">
          <a:xfrm>
            <a:off x="9757569" y="2523743"/>
            <a:ext cx="1023208" cy="2505457"/>
          </a:xfrm>
          <a:prstGeom prst="rect">
            <a:avLst/>
          </a:prstGeom>
          <a:solidFill>
            <a:srgbClr val="B51633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D550149F-8A9E-41C5-8EAD-391CECF1CD0A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gray">
          <a:xfrm>
            <a:off x="10035860" y="2392723"/>
            <a:ext cx="466626" cy="1264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tr-TR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38.160</a:t>
            </a: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A3189CC6-415A-471C-9028-A0D7DEDEA292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2741531" y="5098910"/>
            <a:ext cx="569913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alt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+mn-lt"/>
              </a:rPr>
              <a:t>Aralık 2022</a:t>
            </a:r>
            <a:endParaRPr kumimoji="0" lang="tr-TR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78439659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444047" y="220120"/>
            <a:ext cx="636744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REFİNANSMAN 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ESTEK 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AKETİ</a:t>
            </a:r>
          </a:p>
        </p:txBody>
      </p:sp>
      <p:sp>
        <p:nvSpPr>
          <p:cNvPr id="21" name="Content Placeholder 20"/>
          <p:cNvSpPr>
            <a:spLocks noGrp="1"/>
          </p:cNvSpPr>
          <p:nvPr>
            <p:ph idx="1"/>
          </p:nvPr>
        </p:nvSpPr>
        <p:spPr>
          <a:xfrm>
            <a:off x="479908" y="1032238"/>
            <a:ext cx="10427153" cy="871846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tr-T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Ticaret Bakanlığı, Eximbank ve İGE </a:t>
            </a:r>
            <a:r>
              <a:rPr lang="tr-TR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arasında imzalanan </a:t>
            </a:r>
            <a:r>
              <a:rPr lang="tr-T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26.09.2022  </a:t>
            </a:r>
            <a:r>
              <a:rPr lang="tr-TR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tarihli protokolle uygulamaya alındı.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tr-TR" sz="1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tr-TR" sz="1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tr-TR" sz="1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tr-TR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564776" y="1904084"/>
            <a:ext cx="10405661" cy="2448168"/>
            <a:chOff x="1383829" y="4014677"/>
            <a:chExt cx="9336725" cy="338798"/>
          </a:xfrm>
        </p:grpSpPr>
        <p:sp>
          <p:nvSpPr>
            <p:cNvPr id="23" name="TextBox 22"/>
            <p:cNvSpPr txBox="1"/>
            <p:nvPr/>
          </p:nvSpPr>
          <p:spPr>
            <a:xfrm>
              <a:off x="1383829" y="4234241"/>
              <a:ext cx="5333036" cy="119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tr-TR" sz="800" dirty="0">
                <a:latin typeface="Georgia" panose="02040502050405020303" pitchFamily="18" charset="0"/>
              </a:endParaRPr>
            </a:p>
          </p:txBody>
        </p:sp>
        <p:cxnSp>
          <p:nvCxnSpPr>
            <p:cNvPr id="33" name="Straight Connector 32"/>
            <p:cNvCxnSpPr/>
            <p:nvPr/>
          </p:nvCxnSpPr>
          <p:spPr>
            <a:xfrm flipV="1">
              <a:off x="1474957" y="4014677"/>
              <a:ext cx="9245597" cy="0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2024734976"/>
              </p:ext>
            </p:extLst>
          </p:nvPr>
        </p:nvGraphicFramePr>
        <p:xfrm>
          <a:off x="3010258" y="2155863"/>
          <a:ext cx="4713998" cy="304880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564776" y="2405355"/>
            <a:ext cx="3505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Protokolde </a:t>
            </a:r>
            <a:r>
              <a:rPr lang="tr-TR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proje/program/statü </a:t>
            </a:r>
            <a:r>
              <a:rPr lang="tr-TR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olarak ifade edilen teşvik başvurusuna </a:t>
            </a:r>
            <a:r>
              <a:rPr lang="tr-TR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ön onay/onay verilen firmalar </a:t>
            </a:r>
            <a:r>
              <a:rPr lang="tr-TR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Bakanlık tarafından</a:t>
            </a:r>
            <a:r>
              <a:rPr lang="tr-TR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tr-TR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Türk Eximbank’a yönlendirecektir.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377284" y="2460556"/>
            <a:ext cx="352977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Bankamızca </a:t>
            </a:r>
            <a:r>
              <a:rPr lang="tr-TR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kredi değerliliği uygun bulunan ve limit tahsis edilen </a:t>
            </a:r>
            <a:r>
              <a:rPr lang="tr-TR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yararlanıcılara, protokol kapsamında Kredi ve Sigorta desteği sağla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tr-TR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acaktır</a:t>
            </a:r>
            <a:r>
              <a:rPr lang="tr-TR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362035" y="5284084"/>
            <a:ext cx="466289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Bakanlık tarafından proje/program/statü başvurusu uygun görülen yararlanıcılara, İGE tarafından </a:t>
            </a:r>
            <a:r>
              <a:rPr lang="tr-TR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kefalet sağlanması ve kefalet vadesi konularında öncelik/imkan</a:t>
            </a:r>
            <a:r>
              <a:rPr lang="tr-TR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sağlanacaktır.</a:t>
            </a:r>
          </a:p>
        </p:txBody>
      </p:sp>
    </p:spTree>
    <p:extLst>
      <p:ext uri="{BB962C8B-B14F-4D97-AF65-F5344CB8AC3E}">
        <p14:creationId xmlns:p14="http://schemas.microsoft.com/office/powerpoint/2010/main" val="109415004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  <p:sp>
        <p:nvSpPr>
          <p:cNvPr id="3" name="Rectangle 2"/>
          <p:cNvSpPr/>
          <p:nvPr/>
        </p:nvSpPr>
        <p:spPr>
          <a:xfrm>
            <a:off x="532356" y="200102"/>
            <a:ext cx="613661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tr-TR" sz="2800" b="1" spc="6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PREFİNANSMAN SÜRECİ</a:t>
            </a:r>
          </a:p>
        </p:txBody>
      </p:sp>
      <p:graphicFrame>
        <p:nvGraphicFramePr>
          <p:cNvPr id="10" name="Content Placeholder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1254357"/>
              </p:ext>
            </p:extLst>
          </p:nvPr>
        </p:nvGraphicFramePr>
        <p:xfrm>
          <a:off x="80683" y="2111254"/>
          <a:ext cx="12192000" cy="50985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pSp>
        <p:nvGrpSpPr>
          <p:cNvPr id="11" name="Group 10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12" name="Rectangle 11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21" name="Picture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01803"/>
            <a:ext cx="1156850" cy="720000"/>
          </a:xfrm>
          <a:prstGeom prst="rect">
            <a:avLst/>
          </a:prstGeom>
          <a:noFill/>
        </p:spPr>
      </p:pic>
      <p:sp>
        <p:nvSpPr>
          <p:cNvPr id="2" name="Rectangle 1"/>
          <p:cNvSpPr/>
          <p:nvPr/>
        </p:nvSpPr>
        <p:spPr>
          <a:xfrm>
            <a:off x="440349" y="3173522"/>
            <a:ext cx="5357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tr-TR" sz="5400" b="1" cap="none" spc="0" dirty="0">
                <a:ln/>
                <a:solidFill>
                  <a:schemeClr val="accent3"/>
                </a:solidFill>
                <a:effectLst/>
              </a:rPr>
              <a:t>1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384820" y="2250192"/>
            <a:ext cx="5357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tr-TR" sz="5400" b="1" dirty="0">
                <a:ln/>
                <a:solidFill>
                  <a:srgbClr val="C00000"/>
                </a:solidFill>
              </a:rPr>
              <a:t>2</a:t>
            </a:r>
            <a:endParaRPr lang="en-US" sz="5400" b="1" cap="none" spc="0" dirty="0">
              <a:ln/>
              <a:solidFill>
                <a:srgbClr val="C00000"/>
              </a:solidFill>
              <a:effectLst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8275502" y="1299356"/>
            <a:ext cx="5357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tr-TR" sz="5400" b="1" dirty="0">
                <a:ln/>
                <a:solidFill>
                  <a:srgbClr val="575756"/>
                </a:solidFill>
              </a:rPr>
              <a:t>3</a:t>
            </a:r>
            <a:endParaRPr lang="en-US" sz="5400" b="1" cap="none" spc="0" dirty="0">
              <a:ln/>
              <a:solidFill>
                <a:srgbClr val="575756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53050156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389746" y="1014149"/>
            <a:ext cx="1334015" cy="5230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799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997815" y="1298674"/>
            <a:ext cx="10027808" cy="2527813"/>
            <a:chOff x="333540" y="1409037"/>
            <a:chExt cx="10027808" cy="2663494"/>
          </a:xfrm>
          <a:effectLst>
            <a:outerShdw blurRad="50800" dist="50800" algn="l" rotWithShape="0">
              <a:prstClr val="black">
                <a:alpha val="30000"/>
              </a:prstClr>
            </a:outerShdw>
          </a:effectLst>
        </p:grpSpPr>
        <p:grpSp>
          <p:nvGrpSpPr>
            <p:cNvPr id="15" name="Group 14"/>
            <p:cNvGrpSpPr/>
            <p:nvPr/>
          </p:nvGrpSpPr>
          <p:grpSpPr>
            <a:xfrm>
              <a:off x="333543" y="2103546"/>
              <a:ext cx="10027805" cy="588289"/>
              <a:chOff x="333543" y="2058430"/>
              <a:chExt cx="10027805" cy="588289"/>
            </a:xfrm>
          </p:grpSpPr>
          <p:sp>
            <p:nvSpPr>
              <p:cNvPr id="22" name="Rectangle 4"/>
              <p:cNvSpPr/>
              <p:nvPr/>
            </p:nvSpPr>
            <p:spPr>
              <a:xfrm>
                <a:off x="333543" y="2058430"/>
                <a:ext cx="2146480" cy="58828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3600" b="1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kumimoji="0" lang="tr-TR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.</a:t>
                </a:r>
              </a:p>
            </p:txBody>
          </p:sp>
          <p:sp>
            <p:nvSpPr>
              <p:cNvPr id="23" name="Rectangle 12"/>
              <p:cNvSpPr/>
              <p:nvPr/>
            </p:nvSpPr>
            <p:spPr>
              <a:xfrm>
                <a:off x="2567348" y="2058431"/>
                <a:ext cx="7794000" cy="58828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>
                  <a:defRPr/>
                </a:pPr>
                <a:r>
                  <a:rPr lang="tr-TR" sz="2000" b="1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Türkiye’nin en büyük ihracat kredi kuruluşu</a:t>
                </a:r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333543" y="1409037"/>
              <a:ext cx="10027805" cy="588288"/>
              <a:chOff x="368553" y="1409037"/>
              <a:chExt cx="10027805" cy="588288"/>
            </a:xfrm>
          </p:grpSpPr>
          <p:sp>
            <p:nvSpPr>
              <p:cNvPr id="24" name="Rectangle 4"/>
              <p:cNvSpPr/>
              <p:nvPr/>
            </p:nvSpPr>
            <p:spPr>
              <a:xfrm>
                <a:off x="368553" y="1409037"/>
                <a:ext cx="2146480" cy="588288"/>
              </a:xfrm>
              <a:prstGeom prst="rect">
                <a:avLst/>
              </a:prstGeom>
              <a:solidFill>
                <a:srgbClr val="A60933"/>
              </a:solidFill>
              <a:ln w="19050">
                <a:solidFill>
                  <a:srgbClr val="A60933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3999" b="1" i="0" u="none" strike="noStrike" kern="1200" cap="none" spc="0" normalizeH="0" baseline="0" noProof="0" dirty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Rectangle 12"/>
              <p:cNvSpPr/>
              <p:nvPr/>
            </p:nvSpPr>
            <p:spPr>
              <a:xfrm>
                <a:off x="2602358" y="1409037"/>
                <a:ext cx="7794000" cy="58828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1600"/>
                  </a:spcAft>
                  <a:buClrTx/>
                  <a:buSzPct val="110000"/>
                  <a:buFontTx/>
                  <a:buNone/>
                  <a:tabLst/>
                  <a:defRPr/>
                </a:pPr>
                <a:r>
                  <a:rPr kumimoji="0" lang="tr-TR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1987 yılında kurulmuştur.</a:t>
                </a:r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333540" y="2805425"/>
              <a:ext cx="10027808" cy="588288"/>
              <a:chOff x="348851" y="2716497"/>
              <a:chExt cx="10027808" cy="588288"/>
            </a:xfrm>
          </p:grpSpPr>
          <p:sp>
            <p:nvSpPr>
              <p:cNvPr id="25" name="Rectangle 4"/>
              <p:cNvSpPr/>
              <p:nvPr/>
            </p:nvSpPr>
            <p:spPr>
              <a:xfrm>
                <a:off x="348851" y="2716497"/>
                <a:ext cx="2146480" cy="58828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4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1</a:t>
                </a:r>
                <a:r>
                  <a:rPr kumimoji="0" lang="tr-TR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.</a:t>
                </a:r>
              </a:p>
            </p:txBody>
          </p:sp>
          <p:sp>
            <p:nvSpPr>
              <p:cNvPr id="28" name="Rectangle 12"/>
              <p:cNvSpPr/>
              <p:nvPr/>
            </p:nvSpPr>
            <p:spPr>
              <a:xfrm>
                <a:off x="2582659" y="2716497"/>
                <a:ext cx="7794000" cy="58828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Türkiye’nin en büyük alacak sigortası kuruluşu</a:t>
                </a: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333540" y="3473674"/>
              <a:ext cx="10027808" cy="598857"/>
              <a:chOff x="348851" y="3428754"/>
              <a:chExt cx="10027808" cy="598857"/>
            </a:xfrm>
          </p:grpSpPr>
          <p:sp>
            <p:nvSpPr>
              <p:cNvPr id="36" name="Rectangle 4"/>
              <p:cNvSpPr/>
              <p:nvPr/>
            </p:nvSpPr>
            <p:spPr>
              <a:xfrm>
                <a:off x="348851" y="3428754"/>
                <a:ext cx="2146481" cy="58828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b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16.921</a:t>
                </a:r>
              </a:p>
            </p:txBody>
          </p:sp>
          <p:sp>
            <p:nvSpPr>
              <p:cNvPr id="37" name="Rectangle 12"/>
              <p:cNvSpPr/>
              <p:nvPr/>
            </p:nvSpPr>
            <p:spPr>
              <a:xfrm>
                <a:off x="2582659" y="3439323"/>
                <a:ext cx="7794000" cy="58828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Aktif çalışılan ihracatçı firma sayısı</a:t>
                </a:r>
                <a:endParaRPr kumimoji="0" lang="tr-TR" sz="18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26" name="Rectangle 25"/>
          <p:cNvSpPr/>
          <p:nvPr/>
        </p:nvSpPr>
        <p:spPr>
          <a:xfrm>
            <a:off x="3639237" y="257846"/>
            <a:ext cx="4913525" cy="707886"/>
          </a:xfrm>
          <a:prstGeom prst="rect">
            <a:avLst/>
          </a:prstGeom>
          <a:effectLst>
            <a:outerShdw blurRad="12700" dist="25400" algn="l" rotWithShape="0">
              <a:prstClr val="black">
                <a:alpha val="15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0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</a:t>
            </a:r>
            <a:r>
              <a:rPr kumimoji="0" lang="tr-TR" sz="32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ÜRK </a:t>
            </a:r>
            <a:r>
              <a:rPr kumimoji="0" lang="tr-TR" sz="40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</a:t>
            </a:r>
            <a:r>
              <a:rPr kumimoji="0" lang="tr-TR" sz="32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XIMBANK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2212" y="1294273"/>
            <a:ext cx="925480" cy="5760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39253" y="5684749"/>
            <a:ext cx="1156850" cy="720000"/>
          </a:xfrm>
          <a:prstGeom prst="rect">
            <a:avLst/>
          </a:prstGeom>
          <a:noFill/>
        </p:spPr>
      </p:pic>
      <p:grpSp>
        <p:nvGrpSpPr>
          <p:cNvPr id="29" name="Group 28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30" name="Rectangle 29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" name="Freeform 31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" name="Freeform 32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34" name="Picture 3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  <p:sp>
        <p:nvSpPr>
          <p:cNvPr id="35" name="Rectangle 4"/>
          <p:cNvSpPr/>
          <p:nvPr/>
        </p:nvSpPr>
        <p:spPr>
          <a:xfrm>
            <a:off x="997815" y="3913615"/>
            <a:ext cx="2146481" cy="558320"/>
          </a:xfrm>
          <a:prstGeom prst="rect">
            <a:avLst/>
          </a:prstGeom>
          <a:solidFill>
            <a:schemeClr val="bg1">
              <a:lumMod val="50000"/>
            </a:schemeClr>
          </a:solidFill>
          <a:ln w="1905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b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% </a:t>
            </a:r>
            <a:r>
              <a:rPr kumimoji="0" lang="tr-TR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84</a:t>
            </a:r>
          </a:p>
        </p:txBody>
      </p:sp>
      <p:sp>
        <p:nvSpPr>
          <p:cNvPr id="39" name="Rectangle 12"/>
          <p:cNvSpPr/>
          <p:nvPr/>
        </p:nvSpPr>
        <p:spPr>
          <a:xfrm>
            <a:off x="3231623" y="3910082"/>
            <a:ext cx="7794000" cy="55832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defRPr/>
            </a:pPr>
            <a:r>
              <a:rPr lang="tr-TR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Aktif çalışılan ihracatçı firmaların KOBİ </a:t>
            </a: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oranı</a:t>
            </a:r>
            <a:endParaRPr kumimoji="0" lang="tr-TR" sz="1800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1330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3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9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0" name="Rectangle 189"/>
          <p:cNvSpPr/>
          <p:nvPr/>
        </p:nvSpPr>
        <p:spPr>
          <a:xfrm flipV="1">
            <a:off x="4009855" y="2697804"/>
            <a:ext cx="4644000" cy="45719"/>
          </a:xfrm>
          <a:prstGeom prst="rect">
            <a:avLst/>
          </a:prstGeom>
          <a:solidFill>
            <a:srgbClr val="B516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4199515" y="2717018"/>
            <a:ext cx="43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kumimoji="0" lang="tr-TR" sz="40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LACAK</a:t>
            </a:r>
            <a:endParaRPr kumimoji="0" lang="tr-TR" sz="32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3666993" y="3454460"/>
            <a:ext cx="4858014" cy="831790"/>
            <a:chOff x="3421237" y="3454460"/>
            <a:chExt cx="4858014" cy="831790"/>
          </a:xfrm>
        </p:grpSpPr>
        <p:sp>
          <p:nvSpPr>
            <p:cNvPr id="187" name="Parallelogram 186"/>
            <p:cNvSpPr/>
            <p:nvPr/>
          </p:nvSpPr>
          <p:spPr>
            <a:xfrm>
              <a:off x="5145353" y="3562641"/>
              <a:ext cx="3133898" cy="723609"/>
            </a:xfrm>
            <a:prstGeom prst="parallelogram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Parallelogram 187"/>
            <p:cNvSpPr/>
            <p:nvPr/>
          </p:nvSpPr>
          <p:spPr>
            <a:xfrm>
              <a:off x="3421237" y="3562035"/>
              <a:ext cx="2056744" cy="723609"/>
            </a:xfrm>
            <a:prstGeom prst="parallelogram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578859" y="3454460"/>
              <a:ext cx="459257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4800" b="1" i="0" u="none" strike="noStrike" kern="1200" cap="none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</a:t>
              </a:r>
              <a:r>
                <a:rPr kumimoji="0" lang="tr-TR" sz="4000" b="1" i="0" u="none" strike="noStrike" kern="1200" cap="none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İGORTASI</a:t>
              </a:r>
              <a:endParaRPr kumimoji="0" lang="tr-TR" sz="3200" b="1" i="0" u="none" strike="noStrike" kern="1200" cap="none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5338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6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91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/>
      <p:bldP spid="191" grpId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ight Triangle 16"/>
          <p:cNvSpPr/>
          <p:nvPr/>
        </p:nvSpPr>
        <p:spPr>
          <a:xfrm flipH="1" flipV="1">
            <a:off x="4901494" y="2231296"/>
            <a:ext cx="404326" cy="372446"/>
          </a:xfrm>
          <a:prstGeom prst="rt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latin typeface="Garamond" panose="02020404030301010803" pitchFamily="18" charset="0"/>
            </a:endParaRPr>
          </a:p>
        </p:txBody>
      </p:sp>
      <p:sp>
        <p:nvSpPr>
          <p:cNvPr id="7" name="Right Triangle 6"/>
          <p:cNvSpPr/>
          <p:nvPr/>
        </p:nvSpPr>
        <p:spPr>
          <a:xfrm flipH="1" flipV="1">
            <a:off x="878769" y="2228850"/>
            <a:ext cx="427907" cy="372446"/>
          </a:xfrm>
          <a:prstGeom prst="rtTriangle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latin typeface="Garamond" panose="02020404030301010803" pitchFamily="18" charset="0"/>
            </a:endParaRPr>
          </a:p>
        </p:txBody>
      </p:sp>
      <p:sp>
        <p:nvSpPr>
          <p:cNvPr id="4" name="Parallelogram 3"/>
          <p:cNvSpPr/>
          <p:nvPr/>
        </p:nvSpPr>
        <p:spPr>
          <a:xfrm>
            <a:off x="762000" y="1600200"/>
            <a:ext cx="2705100" cy="3657600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381000" dist="139700" dir="10800000" algn="r" rotWithShape="0">
              <a:prstClr val="black">
                <a:alpha val="4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latin typeface="Garamond" panose="02020404030301010803" pitchFamily="18" charset="0"/>
            </a:endParaRPr>
          </a:p>
        </p:txBody>
      </p:sp>
      <p:sp>
        <p:nvSpPr>
          <p:cNvPr id="5" name="Parallelogram 4"/>
          <p:cNvSpPr/>
          <p:nvPr/>
        </p:nvSpPr>
        <p:spPr>
          <a:xfrm>
            <a:off x="590541" y="1021925"/>
            <a:ext cx="3524250" cy="4724399"/>
          </a:xfrm>
          <a:prstGeom prst="parallelogram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dirty="0">
              <a:latin typeface="Garamond" panose="02020404030301010803" pitchFamily="18" charset="0"/>
            </a:endParaRPr>
          </a:p>
        </p:txBody>
      </p:sp>
      <p:sp>
        <p:nvSpPr>
          <p:cNvPr id="6" name="Parallelogram 5"/>
          <p:cNvSpPr/>
          <p:nvPr/>
        </p:nvSpPr>
        <p:spPr>
          <a:xfrm>
            <a:off x="877078" y="1600200"/>
            <a:ext cx="2761472" cy="628650"/>
          </a:xfrm>
          <a:prstGeom prst="parallelogram">
            <a:avLst/>
          </a:prstGeom>
          <a:solidFill>
            <a:srgbClr val="B516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46718" y="1653659"/>
            <a:ext cx="1329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tr-TR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EDİR</a:t>
            </a:r>
            <a:r>
              <a:rPr lang="tr-TR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034212" y="2458093"/>
            <a:ext cx="22269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Risk yönetim aracı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64436" y="2824099"/>
            <a:ext cx="22269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tr-TR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Ticari risk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461233" y="3179626"/>
            <a:ext cx="22269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tr-TR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Politik risk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922021" y="3963223"/>
            <a:ext cx="16902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Alacaklarınız sigorta</a:t>
            </a:r>
          </a:p>
          <a:p>
            <a:r>
              <a:rPr lang="tr-TR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güvencemiz altında</a:t>
            </a:r>
          </a:p>
        </p:txBody>
      </p:sp>
      <p:sp>
        <p:nvSpPr>
          <p:cNvPr id="14" name="Parallelogram 13"/>
          <p:cNvSpPr/>
          <p:nvPr/>
        </p:nvSpPr>
        <p:spPr>
          <a:xfrm>
            <a:off x="4773623" y="1559764"/>
            <a:ext cx="2705100" cy="3657600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381000" dist="139700" dir="10800000" algn="r" rotWithShape="0">
              <a:prstClr val="black">
                <a:alpha val="4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latin typeface="Garamond" panose="02020404030301010803" pitchFamily="18" charset="0"/>
            </a:endParaRPr>
          </a:p>
        </p:txBody>
      </p:sp>
      <p:sp>
        <p:nvSpPr>
          <p:cNvPr id="15" name="Parallelogram 14"/>
          <p:cNvSpPr/>
          <p:nvPr/>
        </p:nvSpPr>
        <p:spPr>
          <a:xfrm>
            <a:off x="4630557" y="1002092"/>
            <a:ext cx="3524250" cy="4724399"/>
          </a:xfrm>
          <a:prstGeom prst="parallelogram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Parallelogram 15"/>
          <p:cNvSpPr/>
          <p:nvPr/>
        </p:nvSpPr>
        <p:spPr>
          <a:xfrm>
            <a:off x="4901828" y="1607265"/>
            <a:ext cx="2761472" cy="628650"/>
          </a:xfrm>
          <a:prstGeom prst="parallelogram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latin typeface="Garamond" panose="02020404030301010803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301147" y="1653659"/>
            <a:ext cx="17964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tr-TR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ARAFLAR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429475" y="2712174"/>
            <a:ext cx="14954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İhracatçı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064524" y="3557765"/>
            <a:ext cx="16161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Türk Eximbank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217228" y="4453342"/>
            <a:ext cx="910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Alıcı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5049698" y="4170584"/>
            <a:ext cx="872023" cy="813126"/>
            <a:chOff x="4876800" y="3933825"/>
            <a:chExt cx="1116013" cy="1116013"/>
          </a:xfrm>
        </p:grpSpPr>
        <p:grpSp>
          <p:nvGrpSpPr>
            <p:cNvPr id="24" name="Group 4"/>
            <p:cNvGrpSpPr>
              <a:grpSpLocks noChangeAspect="1"/>
            </p:cNvGrpSpPr>
            <p:nvPr/>
          </p:nvGrpSpPr>
          <p:grpSpPr bwMode="auto">
            <a:xfrm>
              <a:off x="4876800" y="3933825"/>
              <a:ext cx="1116013" cy="1116013"/>
              <a:chOff x="3072" y="2478"/>
              <a:chExt cx="703" cy="703"/>
            </a:xfrm>
          </p:grpSpPr>
          <p:sp>
            <p:nvSpPr>
              <p:cNvPr id="25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3072" y="2478"/>
                <a:ext cx="703" cy="7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>
                  <a:latin typeface="Garamond" panose="02020404030301010803" pitchFamily="18" charset="0"/>
                </a:endParaRPr>
              </a:p>
            </p:txBody>
          </p:sp>
          <p:sp>
            <p:nvSpPr>
              <p:cNvPr id="26" name="Freeform 5"/>
              <p:cNvSpPr>
                <a:spLocks noEditPoints="1"/>
              </p:cNvSpPr>
              <p:nvPr/>
            </p:nvSpPr>
            <p:spPr bwMode="auto">
              <a:xfrm>
                <a:off x="3117" y="2513"/>
                <a:ext cx="608" cy="626"/>
              </a:xfrm>
              <a:custGeom>
                <a:avLst/>
                <a:gdLst>
                  <a:gd name="T0" fmla="*/ 2778 w 5800"/>
                  <a:gd name="T1" fmla="*/ 200 h 5974"/>
                  <a:gd name="T2" fmla="*/ 2656 w 5800"/>
                  <a:gd name="T3" fmla="*/ 350 h 5974"/>
                  <a:gd name="T4" fmla="*/ 2677 w 5800"/>
                  <a:gd name="T5" fmla="*/ 592 h 5974"/>
                  <a:gd name="T6" fmla="*/ 2809 w 5800"/>
                  <a:gd name="T7" fmla="*/ 740 h 5974"/>
                  <a:gd name="T8" fmla="*/ 2895 w 5800"/>
                  <a:gd name="T9" fmla="*/ 940 h 5974"/>
                  <a:gd name="T10" fmla="*/ 2960 w 5800"/>
                  <a:gd name="T11" fmla="*/ 1001 h 5974"/>
                  <a:gd name="T12" fmla="*/ 2843 w 5800"/>
                  <a:gd name="T13" fmla="*/ 1118 h 5974"/>
                  <a:gd name="T14" fmla="*/ 2835 w 5800"/>
                  <a:gd name="T15" fmla="*/ 1215 h 5974"/>
                  <a:gd name="T16" fmla="*/ 2723 w 5800"/>
                  <a:gd name="T17" fmla="*/ 1134 h 5974"/>
                  <a:gd name="T18" fmla="*/ 2670 w 5800"/>
                  <a:gd name="T19" fmla="*/ 1012 h 5974"/>
                  <a:gd name="T20" fmla="*/ 2464 w 5800"/>
                  <a:gd name="T21" fmla="*/ 1124 h 5974"/>
                  <a:gd name="T22" fmla="*/ 2138 w 5800"/>
                  <a:gd name="T23" fmla="*/ 1400 h 5974"/>
                  <a:gd name="T24" fmla="*/ 63 w 5800"/>
                  <a:gd name="T25" fmla="*/ 2578 h 5974"/>
                  <a:gd name="T26" fmla="*/ 8 w 5800"/>
                  <a:gd name="T27" fmla="*/ 5480 h 5974"/>
                  <a:gd name="T28" fmla="*/ 160 w 5800"/>
                  <a:gd name="T29" fmla="*/ 5681 h 5974"/>
                  <a:gd name="T30" fmla="*/ 502 w 5800"/>
                  <a:gd name="T31" fmla="*/ 5713 h 5974"/>
                  <a:gd name="T32" fmla="*/ 645 w 5800"/>
                  <a:gd name="T33" fmla="*/ 2545 h 5974"/>
                  <a:gd name="T34" fmla="*/ 2625 w 5800"/>
                  <a:gd name="T35" fmla="*/ 1442 h 5974"/>
                  <a:gd name="T36" fmla="*/ 2808 w 5800"/>
                  <a:gd name="T37" fmla="*/ 1433 h 5974"/>
                  <a:gd name="T38" fmla="*/ 4124 w 5800"/>
                  <a:gd name="T39" fmla="*/ 2110 h 5974"/>
                  <a:gd name="T40" fmla="*/ 3144 w 5800"/>
                  <a:gd name="T41" fmla="*/ 2477 h 5974"/>
                  <a:gd name="T42" fmla="*/ 2241 w 5800"/>
                  <a:gd name="T43" fmla="*/ 2515 h 5974"/>
                  <a:gd name="T44" fmla="*/ 2246 w 5800"/>
                  <a:gd name="T45" fmla="*/ 5947 h 5974"/>
                  <a:gd name="T46" fmla="*/ 5134 w 5800"/>
                  <a:gd name="T47" fmla="*/ 5460 h 5974"/>
                  <a:gd name="T48" fmla="*/ 5783 w 5800"/>
                  <a:gd name="T49" fmla="*/ 5326 h 5974"/>
                  <a:gd name="T50" fmla="*/ 5800 w 5800"/>
                  <a:gd name="T51" fmla="*/ 3449 h 5974"/>
                  <a:gd name="T52" fmla="*/ 5689 w 5800"/>
                  <a:gd name="T53" fmla="*/ 2875 h 5974"/>
                  <a:gd name="T54" fmla="*/ 3361 w 5800"/>
                  <a:gd name="T55" fmla="*/ 1253 h 5974"/>
                  <a:gd name="T56" fmla="*/ 3230 w 5800"/>
                  <a:gd name="T57" fmla="*/ 1113 h 5974"/>
                  <a:gd name="T58" fmla="*/ 3134 w 5800"/>
                  <a:gd name="T59" fmla="*/ 877 h 5974"/>
                  <a:gd name="T60" fmla="*/ 3057 w 5800"/>
                  <a:gd name="T61" fmla="*/ 722 h 5974"/>
                  <a:gd name="T62" fmla="*/ 3203 w 5800"/>
                  <a:gd name="T63" fmla="*/ 529 h 5974"/>
                  <a:gd name="T64" fmla="*/ 3158 w 5800"/>
                  <a:gd name="T65" fmla="*/ 284 h 5974"/>
                  <a:gd name="T66" fmla="*/ 3037 w 5800"/>
                  <a:gd name="T67" fmla="*/ 160 h 5974"/>
                  <a:gd name="T68" fmla="*/ 2817 w 5800"/>
                  <a:gd name="T69" fmla="*/ 0 h 5974"/>
                  <a:gd name="T70" fmla="*/ 2717 w 5800"/>
                  <a:gd name="T71" fmla="*/ 5602 h 5974"/>
                  <a:gd name="T72" fmla="*/ 2587 w 5800"/>
                  <a:gd name="T73" fmla="*/ 2725 h 5974"/>
                  <a:gd name="T74" fmla="*/ 3134 w 5800"/>
                  <a:gd name="T75" fmla="*/ 5517 h 5974"/>
                  <a:gd name="T76" fmla="*/ 3209 w 5800"/>
                  <a:gd name="T77" fmla="*/ 2809 h 5974"/>
                  <a:gd name="T78" fmla="*/ 3667 w 5800"/>
                  <a:gd name="T79" fmla="*/ 5452 h 5974"/>
                  <a:gd name="T80" fmla="*/ 3554 w 5800"/>
                  <a:gd name="T81" fmla="*/ 2867 h 5974"/>
                  <a:gd name="T82" fmla="*/ 4062 w 5800"/>
                  <a:gd name="T83" fmla="*/ 3151 h 5974"/>
                  <a:gd name="T84" fmla="*/ 3934 w 5800"/>
                  <a:gd name="T85" fmla="*/ 5384 h 5974"/>
                  <a:gd name="T86" fmla="*/ 4055 w 5800"/>
                  <a:gd name="T87" fmla="*/ 2945 h 5974"/>
                  <a:gd name="T88" fmla="*/ 4450 w 5800"/>
                  <a:gd name="T89" fmla="*/ 4169 h 5974"/>
                  <a:gd name="T90" fmla="*/ 4317 w 5800"/>
                  <a:gd name="T91" fmla="*/ 2980 h 5974"/>
                  <a:gd name="T92" fmla="*/ 4761 w 5800"/>
                  <a:gd name="T93" fmla="*/ 3046 h 5974"/>
                  <a:gd name="T94" fmla="*/ 4784 w 5800"/>
                  <a:gd name="T95" fmla="*/ 5267 h 5974"/>
                  <a:gd name="T96" fmla="*/ 4686 w 5800"/>
                  <a:gd name="T97" fmla="*/ 3259 h 5974"/>
                  <a:gd name="T98" fmla="*/ 4743 w 5800"/>
                  <a:gd name="T99" fmla="*/ 3038 h 5974"/>
                  <a:gd name="T100" fmla="*/ 5076 w 5800"/>
                  <a:gd name="T101" fmla="*/ 3180 h 5974"/>
                  <a:gd name="T102" fmla="*/ 5000 w 5800"/>
                  <a:gd name="T103" fmla="*/ 5217 h 5974"/>
                  <a:gd name="T104" fmla="*/ 5015 w 5800"/>
                  <a:gd name="T105" fmla="*/ 3084 h 5974"/>
                  <a:gd name="T106" fmla="*/ 5361 w 5800"/>
                  <a:gd name="T107" fmla="*/ 5091 h 5974"/>
                  <a:gd name="T108" fmla="*/ 5328 w 5800"/>
                  <a:gd name="T109" fmla="*/ 5181 h 5974"/>
                  <a:gd name="T110" fmla="*/ 5300 w 5800"/>
                  <a:gd name="T111" fmla="*/ 4149 h 5974"/>
                  <a:gd name="T112" fmla="*/ 5357 w 5800"/>
                  <a:gd name="T113" fmla="*/ 3183 h 5974"/>
                  <a:gd name="T114" fmla="*/ 5634 w 5800"/>
                  <a:gd name="T115" fmla="*/ 4150 h 5974"/>
                  <a:gd name="T116" fmla="*/ 5606 w 5800"/>
                  <a:gd name="T117" fmla="*/ 5134 h 5974"/>
                  <a:gd name="T118" fmla="*/ 5573 w 5800"/>
                  <a:gd name="T119" fmla="*/ 5049 h 5974"/>
                  <a:gd name="T120" fmla="*/ 5578 w 5800"/>
                  <a:gd name="T121" fmla="*/ 3198 h 5974"/>
                  <a:gd name="T122" fmla="*/ 5616 w 5800"/>
                  <a:gd name="T123" fmla="*/ 3174 h 5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800" h="5974">
                    <a:moveTo>
                      <a:pt x="2817" y="87"/>
                    </a:moveTo>
                    <a:lnTo>
                      <a:pt x="2817" y="115"/>
                    </a:lnTo>
                    <a:lnTo>
                      <a:pt x="2813" y="154"/>
                    </a:lnTo>
                    <a:lnTo>
                      <a:pt x="2801" y="180"/>
                    </a:lnTo>
                    <a:lnTo>
                      <a:pt x="2778" y="200"/>
                    </a:lnTo>
                    <a:lnTo>
                      <a:pt x="2760" y="212"/>
                    </a:lnTo>
                    <a:lnTo>
                      <a:pt x="2748" y="220"/>
                    </a:lnTo>
                    <a:lnTo>
                      <a:pt x="2724" y="242"/>
                    </a:lnTo>
                    <a:lnTo>
                      <a:pt x="2691" y="284"/>
                    </a:lnTo>
                    <a:lnTo>
                      <a:pt x="2656" y="350"/>
                    </a:lnTo>
                    <a:lnTo>
                      <a:pt x="2636" y="417"/>
                    </a:lnTo>
                    <a:lnTo>
                      <a:pt x="2634" y="447"/>
                    </a:lnTo>
                    <a:lnTo>
                      <a:pt x="2635" y="477"/>
                    </a:lnTo>
                    <a:lnTo>
                      <a:pt x="2649" y="536"/>
                    </a:lnTo>
                    <a:lnTo>
                      <a:pt x="2677" y="592"/>
                    </a:lnTo>
                    <a:lnTo>
                      <a:pt x="2719" y="644"/>
                    </a:lnTo>
                    <a:lnTo>
                      <a:pt x="2745" y="669"/>
                    </a:lnTo>
                    <a:lnTo>
                      <a:pt x="2762" y="683"/>
                    </a:lnTo>
                    <a:lnTo>
                      <a:pt x="2789" y="711"/>
                    </a:lnTo>
                    <a:lnTo>
                      <a:pt x="2809" y="740"/>
                    </a:lnTo>
                    <a:lnTo>
                      <a:pt x="2822" y="769"/>
                    </a:lnTo>
                    <a:lnTo>
                      <a:pt x="2825" y="784"/>
                    </a:lnTo>
                    <a:lnTo>
                      <a:pt x="2833" y="814"/>
                    </a:lnTo>
                    <a:lnTo>
                      <a:pt x="2860" y="879"/>
                    </a:lnTo>
                    <a:lnTo>
                      <a:pt x="2895" y="940"/>
                    </a:lnTo>
                    <a:lnTo>
                      <a:pt x="2922" y="973"/>
                    </a:lnTo>
                    <a:lnTo>
                      <a:pt x="2938" y="987"/>
                    </a:lnTo>
                    <a:lnTo>
                      <a:pt x="2945" y="990"/>
                    </a:lnTo>
                    <a:lnTo>
                      <a:pt x="2953" y="994"/>
                    </a:lnTo>
                    <a:lnTo>
                      <a:pt x="2960" y="1001"/>
                    </a:lnTo>
                    <a:lnTo>
                      <a:pt x="2949" y="1016"/>
                    </a:lnTo>
                    <a:lnTo>
                      <a:pt x="2922" y="1034"/>
                    </a:lnTo>
                    <a:lnTo>
                      <a:pt x="2899" y="1048"/>
                    </a:lnTo>
                    <a:lnTo>
                      <a:pt x="2863" y="1082"/>
                    </a:lnTo>
                    <a:lnTo>
                      <a:pt x="2843" y="1118"/>
                    </a:lnTo>
                    <a:lnTo>
                      <a:pt x="2837" y="1157"/>
                    </a:lnTo>
                    <a:lnTo>
                      <a:pt x="2840" y="1177"/>
                    </a:lnTo>
                    <a:lnTo>
                      <a:pt x="2844" y="1195"/>
                    </a:lnTo>
                    <a:lnTo>
                      <a:pt x="2841" y="1211"/>
                    </a:lnTo>
                    <a:lnTo>
                      <a:pt x="2835" y="1215"/>
                    </a:lnTo>
                    <a:lnTo>
                      <a:pt x="2821" y="1215"/>
                    </a:lnTo>
                    <a:lnTo>
                      <a:pt x="2794" y="1196"/>
                    </a:lnTo>
                    <a:lnTo>
                      <a:pt x="2777" y="1179"/>
                    </a:lnTo>
                    <a:lnTo>
                      <a:pt x="2761" y="1163"/>
                    </a:lnTo>
                    <a:lnTo>
                      <a:pt x="2723" y="1134"/>
                    </a:lnTo>
                    <a:lnTo>
                      <a:pt x="2709" y="1125"/>
                    </a:lnTo>
                    <a:lnTo>
                      <a:pt x="2701" y="1120"/>
                    </a:lnTo>
                    <a:lnTo>
                      <a:pt x="2689" y="1102"/>
                    </a:lnTo>
                    <a:lnTo>
                      <a:pt x="2676" y="1059"/>
                    </a:lnTo>
                    <a:lnTo>
                      <a:pt x="2670" y="1012"/>
                    </a:lnTo>
                    <a:lnTo>
                      <a:pt x="2664" y="917"/>
                    </a:lnTo>
                    <a:lnTo>
                      <a:pt x="2555" y="917"/>
                    </a:lnTo>
                    <a:lnTo>
                      <a:pt x="2447" y="917"/>
                    </a:lnTo>
                    <a:lnTo>
                      <a:pt x="2455" y="1029"/>
                    </a:lnTo>
                    <a:lnTo>
                      <a:pt x="2464" y="1124"/>
                    </a:lnTo>
                    <a:lnTo>
                      <a:pt x="2474" y="1175"/>
                    </a:lnTo>
                    <a:lnTo>
                      <a:pt x="2474" y="1181"/>
                    </a:lnTo>
                    <a:lnTo>
                      <a:pt x="2460" y="1200"/>
                    </a:lnTo>
                    <a:lnTo>
                      <a:pt x="2388" y="1252"/>
                    </a:lnTo>
                    <a:lnTo>
                      <a:pt x="2138" y="1400"/>
                    </a:lnTo>
                    <a:lnTo>
                      <a:pt x="1651" y="1676"/>
                    </a:lnTo>
                    <a:lnTo>
                      <a:pt x="1280" y="1884"/>
                    </a:lnTo>
                    <a:lnTo>
                      <a:pt x="797" y="2156"/>
                    </a:lnTo>
                    <a:lnTo>
                      <a:pt x="260" y="2463"/>
                    </a:lnTo>
                    <a:lnTo>
                      <a:pt x="63" y="2578"/>
                    </a:lnTo>
                    <a:lnTo>
                      <a:pt x="39" y="2595"/>
                    </a:lnTo>
                    <a:lnTo>
                      <a:pt x="0" y="2632"/>
                    </a:lnTo>
                    <a:lnTo>
                      <a:pt x="0" y="4130"/>
                    </a:lnTo>
                    <a:lnTo>
                      <a:pt x="1" y="4908"/>
                    </a:lnTo>
                    <a:lnTo>
                      <a:pt x="8" y="5480"/>
                    </a:lnTo>
                    <a:lnTo>
                      <a:pt x="14" y="5605"/>
                    </a:lnTo>
                    <a:lnTo>
                      <a:pt x="19" y="5642"/>
                    </a:lnTo>
                    <a:lnTo>
                      <a:pt x="22" y="5647"/>
                    </a:lnTo>
                    <a:lnTo>
                      <a:pt x="40" y="5654"/>
                    </a:lnTo>
                    <a:lnTo>
                      <a:pt x="160" y="5681"/>
                    </a:lnTo>
                    <a:lnTo>
                      <a:pt x="320" y="5711"/>
                    </a:lnTo>
                    <a:lnTo>
                      <a:pt x="456" y="5731"/>
                    </a:lnTo>
                    <a:lnTo>
                      <a:pt x="490" y="5734"/>
                    </a:lnTo>
                    <a:lnTo>
                      <a:pt x="495" y="5733"/>
                    </a:lnTo>
                    <a:lnTo>
                      <a:pt x="502" y="5713"/>
                    </a:lnTo>
                    <a:lnTo>
                      <a:pt x="510" y="5624"/>
                    </a:lnTo>
                    <a:lnTo>
                      <a:pt x="517" y="5080"/>
                    </a:lnTo>
                    <a:lnTo>
                      <a:pt x="517" y="4177"/>
                    </a:lnTo>
                    <a:lnTo>
                      <a:pt x="517" y="2620"/>
                    </a:lnTo>
                    <a:lnTo>
                      <a:pt x="645" y="2545"/>
                    </a:lnTo>
                    <a:lnTo>
                      <a:pt x="960" y="2368"/>
                    </a:lnTo>
                    <a:lnTo>
                      <a:pt x="1727" y="1935"/>
                    </a:lnTo>
                    <a:lnTo>
                      <a:pt x="2028" y="1766"/>
                    </a:lnTo>
                    <a:lnTo>
                      <a:pt x="2421" y="1548"/>
                    </a:lnTo>
                    <a:lnTo>
                      <a:pt x="2625" y="1442"/>
                    </a:lnTo>
                    <a:lnTo>
                      <a:pt x="2693" y="1417"/>
                    </a:lnTo>
                    <a:lnTo>
                      <a:pt x="2717" y="1415"/>
                    </a:lnTo>
                    <a:lnTo>
                      <a:pt x="2725" y="1417"/>
                    </a:lnTo>
                    <a:lnTo>
                      <a:pt x="2750" y="1425"/>
                    </a:lnTo>
                    <a:lnTo>
                      <a:pt x="2808" y="1433"/>
                    </a:lnTo>
                    <a:lnTo>
                      <a:pt x="2874" y="1430"/>
                    </a:lnTo>
                    <a:lnTo>
                      <a:pt x="2945" y="1417"/>
                    </a:lnTo>
                    <a:lnTo>
                      <a:pt x="2980" y="1407"/>
                    </a:lnTo>
                    <a:lnTo>
                      <a:pt x="3064" y="1380"/>
                    </a:lnTo>
                    <a:lnTo>
                      <a:pt x="4124" y="2110"/>
                    </a:lnTo>
                    <a:lnTo>
                      <a:pt x="4943" y="2677"/>
                    </a:lnTo>
                    <a:lnTo>
                      <a:pt x="5179" y="2844"/>
                    </a:lnTo>
                    <a:lnTo>
                      <a:pt x="4850" y="2786"/>
                    </a:lnTo>
                    <a:lnTo>
                      <a:pt x="3725" y="2582"/>
                    </a:lnTo>
                    <a:lnTo>
                      <a:pt x="3144" y="2477"/>
                    </a:lnTo>
                    <a:lnTo>
                      <a:pt x="2344" y="2337"/>
                    </a:lnTo>
                    <a:lnTo>
                      <a:pt x="2255" y="2325"/>
                    </a:lnTo>
                    <a:lnTo>
                      <a:pt x="2252" y="2329"/>
                    </a:lnTo>
                    <a:lnTo>
                      <a:pt x="2247" y="2370"/>
                    </a:lnTo>
                    <a:lnTo>
                      <a:pt x="2241" y="2515"/>
                    </a:lnTo>
                    <a:lnTo>
                      <a:pt x="2234" y="3202"/>
                    </a:lnTo>
                    <a:lnTo>
                      <a:pt x="2234" y="4149"/>
                    </a:lnTo>
                    <a:lnTo>
                      <a:pt x="2234" y="4894"/>
                    </a:lnTo>
                    <a:lnTo>
                      <a:pt x="2240" y="5676"/>
                    </a:lnTo>
                    <a:lnTo>
                      <a:pt x="2246" y="5947"/>
                    </a:lnTo>
                    <a:lnTo>
                      <a:pt x="2249" y="5974"/>
                    </a:lnTo>
                    <a:lnTo>
                      <a:pt x="2344" y="5961"/>
                    </a:lnTo>
                    <a:lnTo>
                      <a:pt x="3221" y="5808"/>
                    </a:lnTo>
                    <a:lnTo>
                      <a:pt x="3860" y="5692"/>
                    </a:lnTo>
                    <a:lnTo>
                      <a:pt x="5134" y="5460"/>
                    </a:lnTo>
                    <a:lnTo>
                      <a:pt x="5609" y="5374"/>
                    </a:lnTo>
                    <a:lnTo>
                      <a:pt x="5670" y="5362"/>
                    </a:lnTo>
                    <a:lnTo>
                      <a:pt x="5763" y="5338"/>
                    </a:lnTo>
                    <a:lnTo>
                      <a:pt x="5780" y="5330"/>
                    </a:lnTo>
                    <a:lnTo>
                      <a:pt x="5783" y="5326"/>
                    </a:lnTo>
                    <a:lnTo>
                      <a:pt x="5788" y="5296"/>
                    </a:lnTo>
                    <a:lnTo>
                      <a:pt x="5793" y="5196"/>
                    </a:lnTo>
                    <a:lnTo>
                      <a:pt x="5800" y="4747"/>
                    </a:lnTo>
                    <a:lnTo>
                      <a:pt x="5800" y="4142"/>
                    </a:lnTo>
                    <a:lnTo>
                      <a:pt x="5800" y="3449"/>
                    </a:lnTo>
                    <a:lnTo>
                      <a:pt x="5793" y="3038"/>
                    </a:lnTo>
                    <a:lnTo>
                      <a:pt x="5785" y="2966"/>
                    </a:lnTo>
                    <a:lnTo>
                      <a:pt x="5777" y="2943"/>
                    </a:lnTo>
                    <a:lnTo>
                      <a:pt x="5772" y="2937"/>
                    </a:lnTo>
                    <a:lnTo>
                      <a:pt x="5689" y="2875"/>
                    </a:lnTo>
                    <a:lnTo>
                      <a:pt x="4986" y="2383"/>
                    </a:lnTo>
                    <a:lnTo>
                      <a:pt x="4480" y="2034"/>
                    </a:lnTo>
                    <a:lnTo>
                      <a:pt x="4083" y="1760"/>
                    </a:lnTo>
                    <a:lnTo>
                      <a:pt x="3568" y="1402"/>
                    </a:lnTo>
                    <a:lnTo>
                      <a:pt x="3361" y="1253"/>
                    </a:lnTo>
                    <a:lnTo>
                      <a:pt x="3282" y="1192"/>
                    </a:lnTo>
                    <a:lnTo>
                      <a:pt x="3240" y="1154"/>
                    </a:lnTo>
                    <a:lnTo>
                      <a:pt x="3226" y="1132"/>
                    </a:lnTo>
                    <a:lnTo>
                      <a:pt x="3227" y="1125"/>
                    </a:lnTo>
                    <a:lnTo>
                      <a:pt x="3230" y="1113"/>
                    </a:lnTo>
                    <a:lnTo>
                      <a:pt x="3231" y="1085"/>
                    </a:lnTo>
                    <a:lnTo>
                      <a:pt x="3224" y="1039"/>
                    </a:lnTo>
                    <a:lnTo>
                      <a:pt x="3198" y="971"/>
                    </a:lnTo>
                    <a:lnTo>
                      <a:pt x="3158" y="906"/>
                    </a:lnTo>
                    <a:lnTo>
                      <a:pt x="3134" y="877"/>
                    </a:lnTo>
                    <a:lnTo>
                      <a:pt x="3097" y="837"/>
                    </a:lnTo>
                    <a:lnTo>
                      <a:pt x="3064" y="791"/>
                    </a:lnTo>
                    <a:lnTo>
                      <a:pt x="3053" y="766"/>
                    </a:lnTo>
                    <a:lnTo>
                      <a:pt x="3050" y="743"/>
                    </a:lnTo>
                    <a:lnTo>
                      <a:pt x="3057" y="722"/>
                    </a:lnTo>
                    <a:lnTo>
                      <a:pt x="3081" y="689"/>
                    </a:lnTo>
                    <a:lnTo>
                      <a:pt x="3110" y="662"/>
                    </a:lnTo>
                    <a:lnTo>
                      <a:pt x="3136" y="638"/>
                    </a:lnTo>
                    <a:lnTo>
                      <a:pt x="3176" y="586"/>
                    </a:lnTo>
                    <a:lnTo>
                      <a:pt x="3203" y="529"/>
                    </a:lnTo>
                    <a:lnTo>
                      <a:pt x="3216" y="468"/>
                    </a:lnTo>
                    <a:lnTo>
                      <a:pt x="3217" y="435"/>
                    </a:lnTo>
                    <a:lnTo>
                      <a:pt x="3215" y="408"/>
                    </a:lnTo>
                    <a:lnTo>
                      <a:pt x="3194" y="346"/>
                    </a:lnTo>
                    <a:lnTo>
                      <a:pt x="3158" y="284"/>
                    </a:lnTo>
                    <a:lnTo>
                      <a:pt x="3114" y="233"/>
                    </a:lnTo>
                    <a:lnTo>
                      <a:pt x="3090" y="217"/>
                    </a:lnTo>
                    <a:lnTo>
                      <a:pt x="3072" y="205"/>
                    </a:lnTo>
                    <a:lnTo>
                      <a:pt x="3048" y="185"/>
                    </a:lnTo>
                    <a:lnTo>
                      <a:pt x="3037" y="160"/>
                    </a:lnTo>
                    <a:lnTo>
                      <a:pt x="3034" y="120"/>
                    </a:lnTo>
                    <a:lnTo>
                      <a:pt x="3034" y="90"/>
                    </a:lnTo>
                    <a:lnTo>
                      <a:pt x="3034" y="0"/>
                    </a:lnTo>
                    <a:lnTo>
                      <a:pt x="2925" y="0"/>
                    </a:lnTo>
                    <a:lnTo>
                      <a:pt x="2817" y="0"/>
                    </a:lnTo>
                    <a:lnTo>
                      <a:pt x="2817" y="87"/>
                    </a:lnTo>
                    <a:close/>
                    <a:moveTo>
                      <a:pt x="2680" y="2752"/>
                    </a:moveTo>
                    <a:lnTo>
                      <a:pt x="2717" y="2767"/>
                    </a:lnTo>
                    <a:lnTo>
                      <a:pt x="2717" y="4184"/>
                    </a:lnTo>
                    <a:lnTo>
                      <a:pt x="2717" y="5602"/>
                    </a:lnTo>
                    <a:lnTo>
                      <a:pt x="2630" y="5597"/>
                    </a:lnTo>
                    <a:lnTo>
                      <a:pt x="2542" y="5592"/>
                    </a:lnTo>
                    <a:lnTo>
                      <a:pt x="2537" y="4154"/>
                    </a:lnTo>
                    <a:lnTo>
                      <a:pt x="2534" y="2714"/>
                    </a:lnTo>
                    <a:lnTo>
                      <a:pt x="2587" y="2725"/>
                    </a:lnTo>
                    <a:lnTo>
                      <a:pt x="2638" y="2738"/>
                    </a:lnTo>
                    <a:lnTo>
                      <a:pt x="2680" y="2752"/>
                    </a:lnTo>
                    <a:close/>
                    <a:moveTo>
                      <a:pt x="3214" y="4162"/>
                    </a:moveTo>
                    <a:lnTo>
                      <a:pt x="3217" y="5517"/>
                    </a:lnTo>
                    <a:lnTo>
                      <a:pt x="3134" y="5517"/>
                    </a:lnTo>
                    <a:lnTo>
                      <a:pt x="3050" y="5517"/>
                    </a:lnTo>
                    <a:lnTo>
                      <a:pt x="3050" y="4157"/>
                    </a:lnTo>
                    <a:lnTo>
                      <a:pt x="3050" y="2799"/>
                    </a:lnTo>
                    <a:lnTo>
                      <a:pt x="3130" y="2804"/>
                    </a:lnTo>
                    <a:lnTo>
                      <a:pt x="3209" y="2809"/>
                    </a:lnTo>
                    <a:lnTo>
                      <a:pt x="3214" y="4162"/>
                    </a:lnTo>
                    <a:close/>
                    <a:moveTo>
                      <a:pt x="3630" y="2877"/>
                    </a:moveTo>
                    <a:lnTo>
                      <a:pt x="3667" y="2887"/>
                    </a:lnTo>
                    <a:lnTo>
                      <a:pt x="3667" y="4170"/>
                    </a:lnTo>
                    <a:lnTo>
                      <a:pt x="3667" y="5452"/>
                    </a:lnTo>
                    <a:lnTo>
                      <a:pt x="3597" y="5447"/>
                    </a:lnTo>
                    <a:lnTo>
                      <a:pt x="3525" y="5442"/>
                    </a:lnTo>
                    <a:lnTo>
                      <a:pt x="3520" y="4154"/>
                    </a:lnTo>
                    <a:lnTo>
                      <a:pt x="3517" y="2867"/>
                    </a:lnTo>
                    <a:lnTo>
                      <a:pt x="3554" y="2867"/>
                    </a:lnTo>
                    <a:lnTo>
                      <a:pt x="3592" y="2869"/>
                    </a:lnTo>
                    <a:lnTo>
                      <a:pt x="3630" y="2877"/>
                    </a:lnTo>
                    <a:close/>
                    <a:moveTo>
                      <a:pt x="4055" y="2945"/>
                    </a:moveTo>
                    <a:lnTo>
                      <a:pt x="4058" y="2964"/>
                    </a:lnTo>
                    <a:lnTo>
                      <a:pt x="4062" y="3151"/>
                    </a:lnTo>
                    <a:lnTo>
                      <a:pt x="4066" y="3681"/>
                    </a:lnTo>
                    <a:lnTo>
                      <a:pt x="4067" y="4169"/>
                    </a:lnTo>
                    <a:lnTo>
                      <a:pt x="4067" y="5384"/>
                    </a:lnTo>
                    <a:lnTo>
                      <a:pt x="4000" y="5384"/>
                    </a:lnTo>
                    <a:lnTo>
                      <a:pt x="3934" y="5384"/>
                    </a:lnTo>
                    <a:lnTo>
                      <a:pt x="3934" y="4149"/>
                    </a:lnTo>
                    <a:lnTo>
                      <a:pt x="3934" y="2914"/>
                    </a:lnTo>
                    <a:lnTo>
                      <a:pt x="3989" y="2925"/>
                    </a:lnTo>
                    <a:lnTo>
                      <a:pt x="4032" y="2936"/>
                    </a:lnTo>
                    <a:lnTo>
                      <a:pt x="4055" y="2945"/>
                    </a:lnTo>
                    <a:close/>
                    <a:moveTo>
                      <a:pt x="4439" y="3012"/>
                    </a:moveTo>
                    <a:lnTo>
                      <a:pt x="4441" y="3029"/>
                    </a:lnTo>
                    <a:lnTo>
                      <a:pt x="4445" y="3207"/>
                    </a:lnTo>
                    <a:lnTo>
                      <a:pt x="4450" y="3708"/>
                    </a:lnTo>
                    <a:lnTo>
                      <a:pt x="4450" y="4169"/>
                    </a:lnTo>
                    <a:lnTo>
                      <a:pt x="4450" y="5317"/>
                    </a:lnTo>
                    <a:lnTo>
                      <a:pt x="4384" y="5317"/>
                    </a:lnTo>
                    <a:lnTo>
                      <a:pt x="4317" y="5317"/>
                    </a:lnTo>
                    <a:lnTo>
                      <a:pt x="4317" y="4149"/>
                    </a:lnTo>
                    <a:lnTo>
                      <a:pt x="4317" y="2980"/>
                    </a:lnTo>
                    <a:lnTo>
                      <a:pt x="4372" y="2992"/>
                    </a:lnTo>
                    <a:lnTo>
                      <a:pt x="4415" y="3003"/>
                    </a:lnTo>
                    <a:lnTo>
                      <a:pt x="4439" y="3012"/>
                    </a:lnTo>
                    <a:close/>
                    <a:moveTo>
                      <a:pt x="4757" y="3044"/>
                    </a:moveTo>
                    <a:lnTo>
                      <a:pt x="4761" y="3046"/>
                    </a:lnTo>
                    <a:lnTo>
                      <a:pt x="4768" y="3064"/>
                    </a:lnTo>
                    <a:lnTo>
                      <a:pt x="4776" y="3133"/>
                    </a:lnTo>
                    <a:lnTo>
                      <a:pt x="4783" y="3525"/>
                    </a:lnTo>
                    <a:lnTo>
                      <a:pt x="4784" y="4160"/>
                    </a:lnTo>
                    <a:lnTo>
                      <a:pt x="4784" y="5267"/>
                    </a:lnTo>
                    <a:lnTo>
                      <a:pt x="4734" y="5267"/>
                    </a:lnTo>
                    <a:lnTo>
                      <a:pt x="4684" y="5267"/>
                    </a:lnTo>
                    <a:lnTo>
                      <a:pt x="4684" y="4150"/>
                    </a:lnTo>
                    <a:lnTo>
                      <a:pt x="4684" y="3744"/>
                    </a:lnTo>
                    <a:lnTo>
                      <a:pt x="4686" y="3259"/>
                    </a:lnTo>
                    <a:lnTo>
                      <a:pt x="4695" y="3096"/>
                    </a:lnTo>
                    <a:lnTo>
                      <a:pt x="4706" y="3047"/>
                    </a:lnTo>
                    <a:lnTo>
                      <a:pt x="4717" y="3034"/>
                    </a:lnTo>
                    <a:lnTo>
                      <a:pt x="4727" y="3033"/>
                    </a:lnTo>
                    <a:lnTo>
                      <a:pt x="4743" y="3038"/>
                    </a:lnTo>
                    <a:lnTo>
                      <a:pt x="4757" y="3044"/>
                    </a:lnTo>
                    <a:close/>
                    <a:moveTo>
                      <a:pt x="5057" y="3094"/>
                    </a:moveTo>
                    <a:lnTo>
                      <a:pt x="5061" y="3096"/>
                    </a:lnTo>
                    <a:lnTo>
                      <a:pt x="5068" y="3114"/>
                    </a:lnTo>
                    <a:lnTo>
                      <a:pt x="5076" y="3180"/>
                    </a:lnTo>
                    <a:lnTo>
                      <a:pt x="5083" y="3554"/>
                    </a:lnTo>
                    <a:lnTo>
                      <a:pt x="5084" y="4160"/>
                    </a:lnTo>
                    <a:lnTo>
                      <a:pt x="5084" y="5217"/>
                    </a:lnTo>
                    <a:lnTo>
                      <a:pt x="5042" y="5217"/>
                    </a:lnTo>
                    <a:lnTo>
                      <a:pt x="5000" y="5217"/>
                    </a:lnTo>
                    <a:lnTo>
                      <a:pt x="5000" y="4150"/>
                    </a:lnTo>
                    <a:lnTo>
                      <a:pt x="5001" y="3699"/>
                    </a:lnTo>
                    <a:lnTo>
                      <a:pt x="5007" y="3248"/>
                    </a:lnTo>
                    <a:lnTo>
                      <a:pt x="5012" y="3097"/>
                    </a:lnTo>
                    <a:lnTo>
                      <a:pt x="5015" y="3084"/>
                    </a:lnTo>
                    <a:lnTo>
                      <a:pt x="5033" y="3086"/>
                    </a:lnTo>
                    <a:lnTo>
                      <a:pt x="5057" y="3094"/>
                    </a:lnTo>
                    <a:close/>
                    <a:moveTo>
                      <a:pt x="5369" y="4167"/>
                    </a:moveTo>
                    <a:lnTo>
                      <a:pt x="5368" y="4793"/>
                    </a:lnTo>
                    <a:lnTo>
                      <a:pt x="5361" y="5091"/>
                    </a:lnTo>
                    <a:lnTo>
                      <a:pt x="5356" y="5146"/>
                    </a:lnTo>
                    <a:lnTo>
                      <a:pt x="5349" y="5171"/>
                    </a:lnTo>
                    <a:lnTo>
                      <a:pt x="5340" y="5179"/>
                    </a:lnTo>
                    <a:lnTo>
                      <a:pt x="5334" y="5180"/>
                    </a:lnTo>
                    <a:lnTo>
                      <a:pt x="5328" y="5181"/>
                    </a:lnTo>
                    <a:lnTo>
                      <a:pt x="5318" y="5176"/>
                    </a:lnTo>
                    <a:lnTo>
                      <a:pt x="5311" y="5152"/>
                    </a:lnTo>
                    <a:lnTo>
                      <a:pt x="5306" y="5098"/>
                    </a:lnTo>
                    <a:lnTo>
                      <a:pt x="5300" y="4794"/>
                    </a:lnTo>
                    <a:lnTo>
                      <a:pt x="5300" y="4149"/>
                    </a:lnTo>
                    <a:lnTo>
                      <a:pt x="5300" y="3114"/>
                    </a:lnTo>
                    <a:lnTo>
                      <a:pt x="5334" y="3135"/>
                    </a:lnTo>
                    <a:lnTo>
                      <a:pt x="5340" y="3140"/>
                    </a:lnTo>
                    <a:lnTo>
                      <a:pt x="5349" y="3153"/>
                    </a:lnTo>
                    <a:lnTo>
                      <a:pt x="5357" y="3183"/>
                    </a:lnTo>
                    <a:lnTo>
                      <a:pt x="5362" y="3242"/>
                    </a:lnTo>
                    <a:lnTo>
                      <a:pt x="5367" y="3400"/>
                    </a:lnTo>
                    <a:lnTo>
                      <a:pt x="5369" y="3825"/>
                    </a:lnTo>
                    <a:lnTo>
                      <a:pt x="5369" y="4167"/>
                    </a:lnTo>
                    <a:close/>
                    <a:moveTo>
                      <a:pt x="5634" y="4150"/>
                    </a:moveTo>
                    <a:lnTo>
                      <a:pt x="5634" y="4759"/>
                    </a:lnTo>
                    <a:lnTo>
                      <a:pt x="5628" y="5049"/>
                    </a:lnTo>
                    <a:lnTo>
                      <a:pt x="5623" y="5103"/>
                    </a:lnTo>
                    <a:lnTo>
                      <a:pt x="5616" y="5127"/>
                    </a:lnTo>
                    <a:lnTo>
                      <a:pt x="5606" y="5134"/>
                    </a:lnTo>
                    <a:lnTo>
                      <a:pt x="5600" y="5134"/>
                    </a:lnTo>
                    <a:lnTo>
                      <a:pt x="5594" y="5134"/>
                    </a:lnTo>
                    <a:lnTo>
                      <a:pt x="5585" y="5127"/>
                    </a:lnTo>
                    <a:lnTo>
                      <a:pt x="5578" y="5103"/>
                    </a:lnTo>
                    <a:lnTo>
                      <a:pt x="5573" y="5049"/>
                    </a:lnTo>
                    <a:lnTo>
                      <a:pt x="5567" y="4759"/>
                    </a:lnTo>
                    <a:lnTo>
                      <a:pt x="5567" y="4150"/>
                    </a:lnTo>
                    <a:lnTo>
                      <a:pt x="5567" y="3542"/>
                    </a:lnTo>
                    <a:lnTo>
                      <a:pt x="5573" y="3251"/>
                    </a:lnTo>
                    <a:lnTo>
                      <a:pt x="5578" y="3198"/>
                    </a:lnTo>
                    <a:lnTo>
                      <a:pt x="5585" y="3174"/>
                    </a:lnTo>
                    <a:lnTo>
                      <a:pt x="5594" y="3167"/>
                    </a:lnTo>
                    <a:lnTo>
                      <a:pt x="5600" y="3167"/>
                    </a:lnTo>
                    <a:lnTo>
                      <a:pt x="5606" y="3167"/>
                    </a:lnTo>
                    <a:lnTo>
                      <a:pt x="5616" y="3174"/>
                    </a:lnTo>
                    <a:lnTo>
                      <a:pt x="5623" y="3198"/>
                    </a:lnTo>
                    <a:lnTo>
                      <a:pt x="5628" y="3251"/>
                    </a:lnTo>
                    <a:lnTo>
                      <a:pt x="5634" y="3542"/>
                    </a:lnTo>
                    <a:lnTo>
                      <a:pt x="5634" y="415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>
                  <a:latin typeface="Garamond" panose="02020404030301010803" pitchFamily="18" charset="0"/>
                </a:endParaRPr>
              </a:p>
            </p:txBody>
          </p:sp>
          <p:sp>
            <p:nvSpPr>
              <p:cNvPr id="27" name="Freeform 6"/>
              <p:cNvSpPr>
                <a:spLocks/>
              </p:cNvSpPr>
              <p:nvPr/>
            </p:nvSpPr>
            <p:spPr bwMode="auto">
              <a:xfrm>
                <a:off x="3266" y="2755"/>
                <a:ext cx="68" cy="386"/>
              </a:xfrm>
              <a:custGeom>
                <a:avLst/>
                <a:gdLst>
                  <a:gd name="T0" fmla="*/ 297 w 647"/>
                  <a:gd name="T1" fmla="*/ 47 h 3682"/>
                  <a:gd name="T2" fmla="*/ 0 w 647"/>
                  <a:gd name="T3" fmla="*/ 98 h 3682"/>
                  <a:gd name="T4" fmla="*/ 0 w 647"/>
                  <a:gd name="T5" fmla="*/ 1843 h 3682"/>
                  <a:gd name="T6" fmla="*/ 0 w 647"/>
                  <a:gd name="T7" fmla="*/ 3587 h 3682"/>
                  <a:gd name="T8" fmla="*/ 312 w 647"/>
                  <a:gd name="T9" fmla="*/ 3640 h 3682"/>
                  <a:gd name="T10" fmla="*/ 436 w 647"/>
                  <a:gd name="T11" fmla="*/ 3661 h 3682"/>
                  <a:gd name="T12" fmla="*/ 576 w 647"/>
                  <a:gd name="T13" fmla="*/ 3679 h 3682"/>
                  <a:gd name="T14" fmla="*/ 629 w 647"/>
                  <a:gd name="T15" fmla="*/ 3682 h 3682"/>
                  <a:gd name="T16" fmla="*/ 637 w 647"/>
                  <a:gd name="T17" fmla="*/ 3680 h 3682"/>
                  <a:gd name="T18" fmla="*/ 639 w 647"/>
                  <a:gd name="T19" fmla="*/ 3652 h 3682"/>
                  <a:gd name="T20" fmla="*/ 643 w 647"/>
                  <a:gd name="T21" fmla="*/ 3368 h 3682"/>
                  <a:gd name="T22" fmla="*/ 647 w 647"/>
                  <a:gd name="T23" fmla="*/ 2568 h 3682"/>
                  <a:gd name="T24" fmla="*/ 647 w 647"/>
                  <a:gd name="T25" fmla="*/ 1835 h 3682"/>
                  <a:gd name="T26" fmla="*/ 643 w 647"/>
                  <a:gd name="T27" fmla="*/ 798 h 3682"/>
                  <a:gd name="T28" fmla="*/ 635 w 647"/>
                  <a:gd name="T29" fmla="*/ 145 h 3682"/>
                  <a:gd name="T30" fmla="*/ 627 w 647"/>
                  <a:gd name="T31" fmla="*/ 30 h 3682"/>
                  <a:gd name="T32" fmla="*/ 621 w 647"/>
                  <a:gd name="T33" fmla="*/ 2 h 3682"/>
                  <a:gd name="T34" fmla="*/ 617 w 647"/>
                  <a:gd name="T35" fmla="*/ 0 h 3682"/>
                  <a:gd name="T36" fmla="*/ 590 w 647"/>
                  <a:gd name="T37" fmla="*/ 2 h 3682"/>
                  <a:gd name="T38" fmla="*/ 416 w 647"/>
                  <a:gd name="T39" fmla="*/ 27 h 3682"/>
                  <a:gd name="T40" fmla="*/ 297 w 647"/>
                  <a:gd name="T41" fmla="*/ 47 h 3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7" h="3682">
                    <a:moveTo>
                      <a:pt x="297" y="47"/>
                    </a:moveTo>
                    <a:lnTo>
                      <a:pt x="0" y="98"/>
                    </a:lnTo>
                    <a:lnTo>
                      <a:pt x="0" y="1843"/>
                    </a:lnTo>
                    <a:lnTo>
                      <a:pt x="0" y="3587"/>
                    </a:lnTo>
                    <a:lnTo>
                      <a:pt x="312" y="3640"/>
                    </a:lnTo>
                    <a:lnTo>
                      <a:pt x="436" y="3661"/>
                    </a:lnTo>
                    <a:lnTo>
                      <a:pt x="576" y="3679"/>
                    </a:lnTo>
                    <a:lnTo>
                      <a:pt x="629" y="3682"/>
                    </a:lnTo>
                    <a:lnTo>
                      <a:pt x="637" y="3680"/>
                    </a:lnTo>
                    <a:lnTo>
                      <a:pt x="639" y="3652"/>
                    </a:lnTo>
                    <a:lnTo>
                      <a:pt x="643" y="3368"/>
                    </a:lnTo>
                    <a:lnTo>
                      <a:pt x="647" y="2568"/>
                    </a:lnTo>
                    <a:lnTo>
                      <a:pt x="647" y="1835"/>
                    </a:lnTo>
                    <a:lnTo>
                      <a:pt x="643" y="798"/>
                    </a:lnTo>
                    <a:lnTo>
                      <a:pt x="635" y="145"/>
                    </a:lnTo>
                    <a:lnTo>
                      <a:pt x="627" y="30"/>
                    </a:lnTo>
                    <a:lnTo>
                      <a:pt x="621" y="2"/>
                    </a:lnTo>
                    <a:lnTo>
                      <a:pt x="617" y="0"/>
                    </a:lnTo>
                    <a:lnTo>
                      <a:pt x="590" y="2"/>
                    </a:lnTo>
                    <a:lnTo>
                      <a:pt x="416" y="27"/>
                    </a:lnTo>
                    <a:lnTo>
                      <a:pt x="297" y="47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>
                  <a:latin typeface="Garamond" panose="02020404030301010803" pitchFamily="18" charset="0"/>
                </a:endParaRPr>
              </a:p>
            </p:txBody>
          </p:sp>
          <p:sp>
            <p:nvSpPr>
              <p:cNvPr id="28" name="Freeform 7"/>
              <p:cNvSpPr>
                <a:spLocks/>
              </p:cNvSpPr>
              <p:nvPr/>
            </p:nvSpPr>
            <p:spPr bwMode="auto">
              <a:xfrm>
                <a:off x="3192" y="2768"/>
                <a:ext cx="55" cy="360"/>
              </a:xfrm>
              <a:custGeom>
                <a:avLst/>
                <a:gdLst>
                  <a:gd name="T0" fmla="*/ 250 w 525"/>
                  <a:gd name="T1" fmla="*/ 47 h 3430"/>
                  <a:gd name="T2" fmla="*/ 0 w 525"/>
                  <a:gd name="T3" fmla="*/ 90 h 3430"/>
                  <a:gd name="T4" fmla="*/ 0 w 525"/>
                  <a:gd name="T5" fmla="*/ 1714 h 3430"/>
                  <a:gd name="T6" fmla="*/ 0 w 525"/>
                  <a:gd name="T7" fmla="*/ 3339 h 3430"/>
                  <a:gd name="T8" fmla="*/ 216 w 525"/>
                  <a:gd name="T9" fmla="*/ 3375 h 3430"/>
                  <a:gd name="T10" fmla="*/ 395 w 525"/>
                  <a:gd name="T11" fmla="*/ 3407 h 3430"/>
                  <a:gd name="T12" fmla="*/ 480 w 525"/>
                  <a:gd name="T13" fmla="*/ 3422 h 3430"/>
                  <a:gd name="T14" fmla="*/ 525 w 525"/>
                  <a:gd name="T15" fmla="*/ 3430 h 3430"/>
                  <a:gd name="T16" fmla="*/ 525 w 525"/>
                  <a:gd name="T17" fmla="*/ 1715 h 3430"/>
                  <a:gd name="T18" fmla="*/ 524 w 525"/>
                  <a:gd name="T19" fmla="*/ 1028 h 3430"/>
                  <a:gd name="T20" fmla="*/ 520 w 525"/>
                  <a:gd name="T21" fmla="*/ 284 h 3430"/>
                  <a:gd name="T22" fmla="*/ 515 w 525"/>
                  <a:gd name="T23" fmla="*/ 24 h 3430"/>
                  <a:gd name="T24" fmla="*/ 513 w 525"/>
                  <a:gd name="T25" fmla="*/ 0 h 3430"/>
                  <a:gd name="T26" fmla="*/ 446 w 525"/>
                  <a:gd name="T27" fmla="*/ 12 h 3430"/>
                  <a:gd name="T28" fmla="*/ 250 w 525"/>
                  <a:gd name="T29" fmla="*/ 47 h 3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5" h="3430">
                    <a:moveTo>
                      <a:pt x="250" y="47"/>
                    </a:moveTo>
                    <a:lnTo>
                      <a:pt x="0" y="90"/>
                    </a:lnTo>
                    <a:lnTo>
                      <a:pt x="0" y="1714"/>
                    </a:lnTo>
                    <a:lnTo>
                      <a:pt x="0" y="3339"/>
                    </a:lnTo>
                    <a:lnTo>
                      <a:pt x="216" y="3375"/>
                    </a:lnTo>
                    <a:lnTo>
                      <a:pt x="395" y="3407"/>
                    </a:lnTo>
                    <a:lnTo>
                      <a:pt x="480" y="3422"/>
                    </a:lnTo>
                    <a:lnTo>
                      <a:pt x="525" y="3430"/>
                    </a:lnTo>
                    <a:lnTo>
                      <a:pt x="525" y="1715"/>
                    </a:lnTo>
                    <a:lnTo>
                      <a:pt x="524" y="1028"/>
                    </a:lnTo>
                    <a:lnTo>
                      <a:pt x="520" y="284"/>
                    </a:lnTo>
                    <a:lnTo>
                      <a:pt x="515" y="24"/>
                    </a:lnTo>
                    <a:lnTo>
                      <a:pt x="513" y="0"/>
                    </a:lnTo>
                    <a:lnTo>
                      <a:pt x="446" y="12"/>
                    </a:lnTo>
                    <a:lnTo>
                      <a:pt x="250" y="47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>
                  <a:latin typeface="Garamond" panose="02020404030301010803" pitchFamily="18" charset="0"/>
                </a:endParaRPr>
              </a:p>
            </p:txBody>
          </p:sp>
        </p:grpSp>
        <p:sp>
          <p:nvSpPr>
            <p:cNvPr id="33" name="Freeform 32"/>
            <p:cNvSpPr/>
            <p:nvPr/>
          </p:nvSpPr>
          <p:spPr>
            <a:xfrm>
              <a:off x="5461000" y="4178976"/>
              <a:ext cx="432594" cy="285868"/>
            </a:xfrm>
            <a:custGeom>
              <a:avLst/>
              <a:gdLst>
                <a:gd name="connsiteX0" fmla="*/ 364332 w 452438"/>
                <a:gd name="connsiteY0" fmla="*/ 290512 h 297656"/>
                <a:gd name="connsiteX1" fmla="*/ 452438 w 452438"/>
                <a:gd name="connsiteY1" fmla="*/ 297656 h 297656"/>
                <a:gd name="connsiteX2" fmla="*/ 16669 w 452438"/>
                <a:gd name="connsiteY2" fmla="*/ 0 h 297656"/>
                <a:gd name="connsiteX3" fmla="*/ 0 w 452438"/>
                <a:gd name="connsiteY3" fmla="*/ 33337 h 297656"/>
                <a:gd name="connsiteX4" fmla="*/ 364332 w 452438"/>
                <a:gd name="connsiteY4" fmla="*/ 290512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8" h="297656">
                  <a:moveTo>
                    <a:pt x="364332" y="290512"/>
                  </a:moveTo>
                  <a:lnTo>
                    <a:pt x="452438" y="297656"/>
                  </a:lnTo>
                  <a:lnTo>
                    <a:pt x="16669" y="0"/>
                  </a:lnTo>
                  <a:lnTo>
                    <a:pt x="0" y="33337"/>
                  </a:lnTo>
                  <a:lnTo>
                    <a:pt x="364332" y="29051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34" name="Freeform 33"/>
            <p:cNvSpPr/>
            <p:nvPr/>
          </p:nvSpPr>
          <p:spPr>
            <a:xfrm>
              <a:off x="4945856" y="4183856"/>
              <a:ext cx="445294" cy="242888"/>
            </a:xfrm>
            <a:custGeom>
              <a:avLst/>
              <a:gdLst>
                <a:gd name="connsiteX0" fmla="*/ 0 w 445294"/>
                <a:gd name="connsiteY0" fmla="*/ 242888 h 242888"/>
                <a:gd name="connsiteX1" fmla="*/ 92869 w 445294"/>
                <a:gd name="connsiteY1" fmla="*/ 242888 h 242888"/>
                <a:gd name="connsiteX2" fmla="*/ 445294 w 445294"/>
                <a:gd name="connsiteY2" fmla="*/ 38100 h 242888"/>
                <a:gd name="connsiteX3" fmla="*/ 416719 w 445294"/>
                <a:gd name="connsiteY3" fmla="*/ 0 h 242888"/>
                <a:gd name="connsiteX4" fmla="*/ 0 w 445294"/>
                <a:gd name="connsiteY4" fmla="*/ 242888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294" h="242888">
                  <a:moveTo>
                    <a:pt x="0" y="242888"/>
                  </a:moveTo>
                  <a:lnTo>
                    <a:pt x="92869" y="242888"/>
                  </a:lnTo>
                  <a:lnTo>
                    <a:pt x="445294" y="38100"/>
                  </a:lnTo>
                  <a:lnTo>
                    <a:pt x="416719" y="0"/>
                  </a:lnTo>
                  <a:lnTo>
                    <a:pt x="0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5350318" y="3981686"/>
              <a:ext cx="157854" cy="240506"/>
            </a:xfrm>
            <a:custGeom>
              <a:avLst/>
              <a:gdLst>
                <a:gd name="connsiteX0" fmla="*/ 59532 w 133350"/>
                <a:gd name="connsiteY0" fmla="*/ 0 h 240506"/>
                <a:gd name="connsiteX1" fmla="*/ 28575 w 133350"/>
                <a:gd name="connsiteY1" fmla="*/ 66675 h 240506"/>
                <a:gd name="connsiteX2" fmla="*/ 47625 w 133350"/>
                <a:gd name="connsiteY2" fmla="*/ 116681 h 240506"/>
                <a:gd name="connsiteX3" fmla="*/ 59532 w 133350"/>
                <a:gd name="connsiteY3" fmla="*/ 135731 h 240506"/>
                <a:gd name="connsiteX4" fmla="*/ 71438 w 133350"/>
                <a:gd name="connsiteY4" fmla="*/ 166687 h 240506"/>
                <a:gd name="connsiteX5" fmla="*/ 64294 w 133350"/>
                <a:gd name="connsiteY5" fmla="*/ 180975 h 240506"/>
                <a:gd name="connsiteX6" fmla="*/ 64294 w 133350"/>
                <a:gd name="connsiteY6" fmla="*/ 180975 h 240506"/>
                <a:gd name="connsiteX7" fmla="*/ 42863 w 133350"/>
                <a:gd name="connsiteY7" fmla="*/ 192881 h 240506"/>
                <a:gd name="connsiteX8" fmla="*/ 35719 w 133350"/>
                <a:gd name="connsiteY8" fmla="*/ 157162 h 240506"/>
                <a:gd name="connsiteX9" fmla="*/ 2382 w 133350"/>
                <a:gd name="connsiteY9" fmla="*/ 152400 h 240506"/>
                <a:gd name="connsiteX10" fmla="*/ 0 w 133350"/>
                <a:gd name="connsiteY10" fmla="*/ 190500 h 240506"/>
                <a:gd name="connsiteX11" fmla="*/ 19050 w 133350"/>
                <a:gd name="connsiteY11" fmla="*/ 223837 h 240506"/>
                <a:gd name="connsiteX12" fmla="*/ 38100 w 133350"/>
                <a:gd name="connsiteY12" fmla="*/ 240506 h 240506"/>
                <a:gd name="connsiteX13" fmla="*/ 80963 w 133350"/>
                <a:gd name="connsiteY13" fmla="*/ 240506 h 240506"/>
                <a:gd name="connsiteX14" fmla="*/ 102394 w 133350"/>
                <a:gd name="connsiteY14" fmla="*/ 228600 h 240506"/>
                <a:gd name="connsiteX15" fmla="*/ 130969 w 133350"/>
                <a:gd name="connsiteY15" fmla="*/ 183356 h 240506"/>
                <a:gd name="connsiteX16" fmla="*/ 116682 w 133350"/>
                <a:gd name="connsiteY16" fmla="*/ 142875 h 240506"/>
                <a:gd name="connsiteX17" fmla="*/ 95250 w 133350"/>
                <a:gd name="connsiteY17" fmla="*/ 123825 h 240506"/>
                <a:gd name="connsiteX18" fmla="*/ 116682 w 133350"/>
                <a:gd name="connsiteY18" fmla="*/ 97631 h 240506"/>
                <a:gd name="connsiteX19" fmla="*/ 133350 w 133350"/>
                <a:gd name="connsiteY19" fmla="*/ 69056 h 240506"/>
                <a:gd name="connsiteX20" fmla="*/ 111919 w 133350"/>
                <a:gd name="connsiteY20" fmla="*/ 42862 h 240506"/>
                <a:gd name="connsiteX21" fmla="*/ 59532 w 133350"/>
                <a:gd name="connsiteY21" fmla="*/ 0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3350" h="240506">
                  <a:moveTo>
                    <a:pt x="59532" y="0"/>
                  </a:moveTo>
                  <a:lnTo>
                    <a:pt x="28575" y="66675"/>
                  </a:lnTo>
                  <a:lnTo>
                    <a:pt x="47625" y="116681"/>
                  </a:lnTo>
                  <a:lnTo>
                    <a:pt x="59532" y="135731"/>
                  </a:lnTo>
                  <a:lnTo>
                    <a:pt x="71438" y="166687"/>
                  </a:lnTo>
                  <a:lnTo>
                    <a:pt x="64294" y="180975"/>
                  </a:lnTo>
                  <a:lnTo>
                    <a:pt x="64294" y="180975"/>
                  </a:lnTo>
                  <a:lnTo>
                    <a:pt x="42863" y="192881"/>
                  </a:lnTo>
                  <a:lnTo>
                    <a:pt x="35719" y="157162"/>
                  </a:lnTo>
                  <a:lnTo>
                    <a:pt x="2382" y="152400"/>
                  </a:lnTo>
                  <a:lnTo>
                    <a:pt x="0" y="190500"/>
                  </a:lnTo>
                  <a:lnTo>
                    <a:pt x="19050" y="223837"/>
                  </a:lnTo>
                  <a:lnTo>
                    <a:pt x="38100" y="240506"/>
                  </a:lnTo>
                  <a:lnTo>
                    <a:pt x="80963" y="240506"/>
                  </a:lnTo>
                  <a:lnTo>
                    <a:pt x="102394" y="228600"/>
                  </a:lnTo>
                  <a:lnTo>
                    <a:pt x="130969" y="183356"/>
                  </a:lnTo>
                  <a:lnTo>
                    <a:pt x="116682" y="142875"/>
                  </a:lnTo>
                  <a:lnTo>
                    <a:pt x="95250" y="123825"/>
                  </a:lnTo>
                  <a:lnTo>
                    <a:pt x="116682" y="97631"/>
                  </a:lnTo>
                  <a:lnTo>
                    <a:pt x="133350" y="69056"/>
                  </a:lnTo>
                  <a:lnTo>
                    <a:pt x="111919" y="42862"/>
                  </a:lnTo>
                  <a:lnTo>
                    <a:pt x="59532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Garamond" panose="02020404030301010803" pitchFamily="18" charset="0"/>
              </a:endParaRPr>
            </a:p>
          </p:txBody>
        </p:sp>
      </p:grpSp>
      <p:grpSp>
        <p:nvGrpSpPr>
          <p:cNvPr id="42" name="Group 18"/>
          <p:cNvGrpSpPr>
            <a:grpSpLocks noChangeAspect="1"/>
          </p:cNvGrpSpPr>
          <p:nvPr/>
        </p:nvGrpSpPr>
        <p:grpSpPr bwMode="auto">
          <a:xfrm>
            <a:off x="5488880" y="2345027"/>
            <a:ext cx="945137" cy="944570"/>
            <a:chOff x="3789" y="471"/>
            <a:chExt cx="1668" cy="1667"/>
          </a:xfrm>
        </p:grpSpPr>
        <p:sp>
          <p:nvSpPr>
            <p:cNvPr id="43" name="AutoShape 17"/>
            <p:cNvSpPr>
              <a:spLocks noChangeAspect="1" noChangeArrowheads="1" noTextEdit="1"/>
            </p:cNvSpPr>
            <p:nvPr/>
          </p:nvSpPr>
          <p:spPr bwMode="auto">
            <a:xfrm>
              <a:off x="3789" y="471"/>
              <a:ext cx="1668" cy="1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44" name="Freeform 19"/>
            <p:cNvSpPr>
              <a:spLocks noEditPoints="1"/>
            </p:cNvSpPr>
            <p:nvPr/>
          </p:nvSpPr>
          <p:spPr bwMode="auto">
            <a:xfrm>
              <a:off x="3793" y="1018"/>
              <a:ext cx="1644" cy="596"/>
            </a:xfrm>
            <a:custGeom>
              <a:avLst/>
              <a:gdLst>
                <a:gd name="T0" fmla="*/ 430 w 3306"/>
                <a:gd name="T1" fmla="*/ 43 h 1199"/>
                <a:gd name="T2" fmla="*/ 319 w 3306"/>
                <a:gd name="T3" fmla="*/ 62 h 1199"/>
                <a:gd name="T4" fmla="*/ 147 w 3306"/>
                <a:gd name="T5" fmla="*/ 87 h 1199"/>
                <a:gd name="T6" fmla="*/ 126 w 3306"/>
                <a:gd name="T7" fmla="*/ 167 h 1199"/>
                <a:gd name="T8" fmla="*/ 175 w 3306"/>
                <a:gd name="T9" fmla="*/ 218 h 1199"/>
                <a:gd name="T10" fmla="*/ 172 w 3306"/>
                <a:gd name="T11" fmla="*/ 725 h 1199"/>
                <a:gd name="T12" fmla="*/ 0 w 3306"/>
                <a:gd name="T13" fmla="*/ 708 h 1199"/>
                <a:gd name="T14" fmla="*/ 89 w 3306"/>
                <a:gd name="T15" fmla="*/ 1175 h 1199"/>
                <a:gd name="T16" fmla="*/ 1542 w 3306"/>
                <a:gd name="T17" fmla="*/ 1198 h 1199"/>
                <a:gd name="T18" fmla="*/ 2946 w 3306"/>
                <a:gd name="T19" fmla="*/ 1179 h 1199"/>
                <a:gd name="T20" fmla="*/ 3120 w 3306"/>
                <a:gd name="T21" fmla="*/ 1083 h 1199"/>
                <a:gd name="T22" fmla="*/ 3283 w 3306"/>
                <a:gd name="T23" fmla="*/ 852 h 1199"/>
                <a:gd name="T24" fmla="*/ 3304 w 3306"/>
                <a:gd name="T25" fmla="*/ 751 h 1199"/>
                <a:gd name="T26" fmla="*/ 3225 w 3306"/>
                <a:gd name="T27" fmla="*/ 720 h 1199"/>
                <a:gd name="T28" fmla="*/ 3019 w 3306"/>
                <a:gd name="T29" fmla="*/ 728 h 1199"/>
                <a:gd name="T30" fmla="*/ 2920 w 3306"/>
                <a:gd name="T31" fmla="*/ 780 h 1199"/>
                <a:gd name="T32" fmla="*/ 2709 w 3306"/>
                <a:gd name="T33" fmla="*/ 733 h 1199"/>
                <a:gd name="T34" fmla="*/ 2518 w 3306"/>
                <a:gd name="T35" fmla="*/ 856 h 1199"/>
                <a:gd name="T36" fmla="*/ 2500 w 3306"/>
                <a:gd name="T37" fmla="*/ 856 h 1199"/>
                <a:gd name="T38" fmla="*/ 2309 w 3306"/>
                <a:gd name="T39" fmla="*/ 733 h 1199"/>
                <a:gd name="T40" fmla="*/ 2118 w 3306"/>
                <a:gd name="T41" fmla="*/ 856 h 1199"/>
                <a:gd name="T42" fmla="*/ 2100 w 3306"/>
                <a:gd name="T43" fmla="*/ 856 h 1199"/>
                <a:gd name="T44" fmla="*/ 1909 w 3306"/>
                <a:gd name="T45" fmla="*/ 733 h 1199"/>
                <a:gd name="T46" fmla="*/ 1718 w 3306"/>
                <a:gd name="T47" fmla="*/ 856 h 1199"/>
                <a:gd name="T48" fmla="*/ 1700 w 3306"/>
                <a:gd name="T49" fmla="*/ 856 h 1199"/>
                <a:gd name="T50" fmla="*/ 1509 w 3306"/>
                <a:gd name="T51" fmla="*/ 733 h 1199"/>
                <a:gd name="T52" fmla="*/ 1318 w 3306"/>
                <a:gd name="T53" fmla="*/ 856 h 1199"/>
                <a:gd name="T54" fmla="*/ 1300 w 3306"/>
                <a:gd name="T55" fmla="*/ 856 h 1199"/>
                <a:gd name="T56" fmla="*/ 1077 w 3306"/>
                <a:gd name="T57" fmla="*/ 733 h 1199"/>
                <a:gd name="T58" fmla="*/ 856 w 3306"/>
                <a:gd name="T59" fmla="*/ 758 h 1199"/>
                <a:gd name="T60" fmla="*/ 843 w 3306"/>
                <a:gd name="T61" fmla="*/ 761 h 1199"/>
                <a:gd name="T62" fmla="*/ 800 w 3306"/>
                <a:gd name="T63" fmla="*/ 733 h 1199"/>
                <a:gd name="T64" fmla="*/ 757 w 3306"/>
                <a:gd name="T65" fmla="*/ 385 h 1199"/>
                <a:gd name="T66" fmla="*/ 718 w 3306"/>
                <a:gd name="T67" fmla="*/ 333 h 1199"/>
                <a:gd name="T68" fmla="*/ 692 w 3306"/>
                <a:gd name="T69" fmla="*/ 300 h 1199"/>
                <a:gd name="T70" fmla="*/ 718 w 3306"/>
                <a:gd name="T71" fmla="*/ 267 h 1199"/>
                <a:gd name="T72" fmla="*/ 759 w 3306"/>
                <a:gd name="T73" fmla="*/ 252 h 1199"/>
                <a:gd name="T74" fmla="*/ 822 w 3306"/>
                <a:gd name="T75" fmla="*/ 214 h 1199"/>
                <a:gd name="T76" fmla="*/ 859 w 3306"/>
                <a:gd name="T77" fmla="*/ 160 h 1199"/>
                <a:gd name="T78" fmla="*/ 829 w 3306"/>
                <a:gd name="T79" fmla="*/ 90 h 1199"/>
                <a:gd name="T80" fmla="*/ 649 w 3306"/>
                <a:gd name="T81" fmla="*/ 67 h 1199"/>
                <a:gd name="T82" fmla="*/ 492 w 3306"/>
                <a:gd name="T83" fmla="*/ 50 h 1199"/>
                <a:gd name="T84" fmla="*/ 559 w 3306"/>
                <a:gd name="T85" fmla="*/ 33 h 1199"/>
                <a:gd name="T86" fmla="*/ 625 w 3306"/>
                <a:gd name="T87" fmla="*/ 17 h 1199"/>
                <a:gd name="T88" fmla="*/ 509 w 3306"/>
                <a:gd name="T89" fmla="*/ 0 h 1199"/>
                <a:gd name="T90" fmla="*/ 392 w 3306"/>
                <a:gd name="T91" fmla="*/ 15 h 1199"/>
                <a:gd name="T92" fmla="*/ 526 w 3306"/>
                <a:gd name="T93" fmla="*/ 331 h 1199"/>
                <a:gd name="T94" fmla="*/ 358 w 3306"/>
                <a:gd name="T95" fmla="*/ 331 h 1199"/>
                <a:gd name="T96" fmla="*/ 326 w 3306"/>
                <a:gd name="T97" fmla="*/ 290 h 1199"/>
                <a:gd name="T98" fmla="*/ 442 w 3306"/>
                <a:gd name="T99" fmla="*/ 267 h 1199"/>
                <a:gd name="T100" fmla="*/ 558 w 3306"/>
                <a:gd name="T101" fmla="*/ 290 h 1199"/>
                <a:gd name="T102" fmla="*/ 654 w 3306"/>
                <a:gd name="T103" fmla="*/ 320 h 1199"/>
                <a:gd name="T104" fmla="*/ 618 w 3306"/>
                <a:gd name="T105" fmla="*/ 333 h 1199"/>
                <a:gd name="T106" fmla="*/ 592 w 3306"/>
                <a:gd name="T107" fmla="*/ 300 h 1199"/>
                <a:gd name="T108" fmla="*/ 618 w 3306"/>
                <a:gd name="T109" fmla="*/ 267 h 1199"/>
                <a:gd name="T110" fmla="*/ 654 w 3306"/>
                <a:gd name="T111" fmla="*/ 280 h 1199"/>
                <a:gd name="T112" fmla="*/ 2799 w 3306"/>
                <a:gd name="T113" fmla="*/ 921 h 1199"/>
                <a:gd name="T114" fmla="*/ 1502 w 3306"/>
                <a:gd name="T115" fmla="*/ 933 h 1199"/>
                <a:gd name="T116" fmla="*/ 1018 w 3306"/>
                <a:gd name="T117" fmla="*/ 912 h 1199"/>
                <a:gd name="T118" fmla="*/ 2315 w 3306"/>
                <a:gd name="T119" fmla="*/ 901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6" h="1199">
                  <a:moveTo>
                    <a:pt x="392" y="15"/>
                  </a:moveTo>
                  <a:lnTo>
                    <a:pt x="394" y="22"/>
                  </a:lnTo>
                  <a:lnTo>
                    <a:pt x="415" y="37"/>
                  </a:lnTo>
                  <a:lnTo>
                    <a:pt x="430" y="43"/>
                  </a:lnTo>
                  <a:lnTo>
                    <a:pt x="438" y="46"/>
                  </a:lnTo>
                  <a:lnTo>
                    <a:pt x="434" y="52"/>
                  </a:lnTo>
                  <a:lnTo>
                    <a:pt x="387" y="59"/>
                  </a:lnTo>
                  <a:lnTo>
                    <a:pt x="319" y="62"/>
                  </a:lnTo>
                  <a:lnTo>
                    <a:pt x="257" y="65"/>
                  </a:lnTo>
                  <a:lnTo>
                    <a:pt x="184" y="75"/>
                  </a:lnTo>
                  <a:lnTo>
                    <a:pt x="153" y="83"/>
                  </a:lnTo>
                  <a:lnTo>
                    <a:pt x="147" y="87"/>
                  </a:lnTo>
                  <a:lnTo>
                    <a:pt x="138" y="97"/>
                  </a:lnTo>
                  <a:lnTo>
                    <a:pt x="127" y="133"/>
                  </a:lnTo>
                  <a:lnTo>
                    <a:pt x="125" y="153"/>
                  </a:lnTo>
                  <a:lnTo>
                    <a:pt x="126" y="167"/>
                  </a:lnTo>
                  <a:lnTo>
                    <a:pt x="130" y="187"/>
                  </a:lnTo>
                  <a:lnTo>
                    <a:pt x="142" y="202"/>
                  </a:lnTo>
                  <a:lnTo>
                    <a:pt x="161" y="213"/>
                  </a:lnTo>
                  <a:lnTo>
                    <a:pt x="175" y="218"/>
                  </a:lnTo>
                  <a:lnTo>
                    <a:pt x="225" y="237"/>
                  </a:lnTo>
                  <a:lnTo>
                    <a:pt x="225" y="487"/>
                  </a:lnTo>
                  <a:lnTo>
                    <a:pt x="225" y="737"/>
                  </a:lnTo>
                  <a:lnTo>
                    <a:pt x="172" y="725"/>
                  </a:lnTo>
                  <a:lnTo>
                    <a:pt x="147" y="719"/>
                  </a:lnTo>
                  <a:lnTo>
                    <a:pt x="85" y="712"/>
                  </a:lnTo>
                  <a:lnTo>
                    <a:pt x="59" y="710"/>
                  </a:lnTo>
                  <a:lnTo>
                    <a:pt x="0" y="708"/>
                  </a:lnTo>
                  <a:lnTo>
                    <a:pt x="0" y="925"/>
                  </a:lnTo>
                  <a:lnTo>
                    <a:pt x="0" y="1140"/>
                  </a:lnTo>
                  <a:lnTo>
                    <a:pt x="75" y="1170"/>
                  </a:lnTo>
                  <a:lnTo>
                    <a:pt x="89" y="1175"/>
                  </a:lnTo>
                  <a:lnTo>
                    <a:pt x="126" y="1182"/>
                  </a:lnTo>
                  <a:lnTo>
                    <a:pt x="226" y="1190"/>
                  </a:lnTo>
                  <a:lnTo>
                    <a:pt x="729" y="1198"/>
                  </a:lnTo>
                  <a:lnTo>
                    <a:pt x="1542" y="1198"/>
                  </a:lnTo>
                  <a:lnTo>
                    <a:pt x="2082" y="1199"/>
                  </a:lnTo>
                  <a:lnTo>
                    <a:pt x="2590" y="1197"/>
                  </a:lnTo>
                  <a:lnTo>
                    <a:pt x="2807" y="1191"/>
                  </a:lnTo>
                  <a:lnTo>
                    <a:pt x="2946" y="1179"/>
                  </a:lnTo>
                  <a:lnTo>
                    <a:pt x="3011" y="1163"/>
                  </a:lnTo>
                  <a:lnTo>
                    <a:pt x="3043" y="1151"/>
                  </a:lnTo>
                  <a:lnTo>
                    <a:pt x="3079" y="1126"/>
                  </a:lnTo>
                  <a:lnTo>
                    <a:pt x="3120" y="1083"/>
                  </a:lnTo>
                  <a:lnTo>
                    <a:pt x="3145" y="1055"/>
                  </a:lnTo>
                  <a:lnTo>
                    <a:pt x="3178" y="1017"/>
                  </a:lnTo>
                  <a:lnTo>
                    <a:pt x="3238" y="934"/>
                  </a:lnTo>
                  <a:lnTo>
                    <a:pt x="3283" y="852"/>
                  </a:lnTo>
                  <a:lnTo>
                    <a:pt x="3302" y="800"/>
                  </a:lnTo>
                  <a:lnTo>
                    <a:pt x="3306" y="772"/>
                  </a:lnTo>
                  <a:lnTo>
                    <a:pt x="3305" y="762"/>
                  </a:lnTo>
                  <a:lnTo>
                    <a:pt x="3304" y="751"/>
                  </a:lnTo>
                  <a:lnTo>
                    <a:pt x="3295" y="736"/>
                  </a:lnTo>
                  <a:lnTo>
                    <a:pt x="3277" y="727"/>
                  </a:lnTo>
                  <a:lnTo>
                    <a:pt x="3247" y="721"/>
                  </a:lnTo>
                  <a:lnTo>
                    <a:pt x="3225" y="720"/>
                  </a:lnTo>
                  <a:lnTo>
                    <a:pt x="3189" y="718"/>
                  </a:lnTo>
                  <a:lnTo>
                    <a:pt x="3094" y="721"/>
                  </a:lnTo>
                  <a:lnTo>
                    <a:pt x="3049" y="725"/>
                  </a:lnTo>
                  <a:lnTo>
                    <a:pt x="3019" y="728"/>
                  </a:lnTo>
                  <a:lnTo>
                    <a:pt x="2976" y="736"/>
                  </a:lnTo>
                  <a:lnTo>
                    <a:pt x="2948" y="748"/>
                  </a:lnTo>
                  <a:lnTo>
                    <a:pt x="2929" y="767"/>
                  </a:lnTo>
                  <a:lnTo>
                    <a:pt x="2920" y="780"/>
                  </a:lnTo>
                  <a:lnTo>
                    <a:pt x="2894" y="825"/>
                  </a:lnTo>
                  <a:lnTo>
                    <a:pt x="2892" y="778"/>
                  </a:lnTo>
                  <a:lnTo>
                    <a:pt x="2892" y="733"/>
                  </a:lnTo>
                  <a:lnTo>
                    <a:pt x="2709" y="733"/>
                  </a:lnTo>
                  <a:lnTo>
                    <a:pt x="2525" y="733"/>
                  </a:lnTo>
                  <a:lnTo>
                    <a:pt x="2525" y="800"/>
                  </a:lnTo>
                  <a:lnTo>
                    <a:pt x="2524" y="827"/>
                  </a:lnTo>
                  <a:lnTo>
                    <a:pt x="2518" y="856"/>
                  </a:lnTo>
                  <a:lnTo>
                    <a:pt x="2512" y="866"/>
                  </a:lnTo>
                  <a:lnTo>
                    <a:pt x="2509" y="867"/>
                  </a:lnTo>
                  <a:lnTo>
                    <a:pt x="2506" y="866"/>
                  </a:lnTo>
                  <a:lnTo>
                    <a:pt x="2500" y="856"/>
                  </a:lnTo>
                  <a:lnTo>
                    <a:pt x="2493" y="827"/>
                  </a:lnTo>
                  <a:lnTo>
                    <a:pt x="2492" y="800"/>
                  </a:lnTo>
                  <a:lnTo>
                    <a:pt x="2492" y="733"/>
                  </a:lnTo>
                  <a:lnTo>
                    <a:pt x="2309" y="733"/>
                  </a:lnTo>
                  <a:lnTo>
                    <a:pt x="2125" y="733"/>
                  </a:lnTo>
                  <a:lnTo>
                    <a:pt x="2125" y="800"/>
                  </a:lnTo>
                  <a:lnTo>
                    <a:pt x="2124" y="827"/>
                  </a:lnTo>
                  <a:lnTo>
                    <a:pt x="2118" y="856"/>
                  </a:lnTo>
                  <a:lnTo>
                    <a:pt x="2112" y="866"/>
                  </a:lnTo>
                  <a:lnTo>
                    <a:pt x="2109" y="867"/>
                  </a:lnTo>
                  <a:lnTo>
                    <a:pt x="2106" y="866"/>
                  </a:lnTo>
                  <a:lnTo>
                    <a:pt x="2100" y="856"/>
                  </a:lnTo>
                  <a:lnTo>
                    <a:pt x="2093" y="827"/>
                  </a:lnTo>
                  <a:lnTo>
                    <a:pt x="2092" y="800"/>
                  </a:lnTo>
                  <a:lnTo>
                    <a:pt x="2092" y="733"/>
                  </a:lnTo>
                  <a:lnTo>
                    <a:pt x="1909" y="733"/>
                  </a:lnTo>
                  <a:lnTo>
                    <a:pt x="1725" y="733"/>
                  </a:lnTo>
                  <a:lnTo>
                    <a:pt x="1725" y="800"/>
                  </a:lnTo>
                  <a:lnTo>
                    <a:pt x="1724" y="827"/>
                  </a:lnTo>
                  <a:lnTo>
                    <a:pt x="1718" y="856"/>
                  </a:lnTo>
                  <a:lnTo>
                    <a:pt x="1712" y="866"/>
                  </a:lnTo>
                  <a:lnTo>
                    <a:pt x="1709" y="867"/>
                  </a:lnTo>
                  <a:lnTo>
                    <a:pt x="1706" y="866"/>
                  </a:lnTo>
                  <a:lnTo>
                    <a:pt x="1700" y="856"/>
                  </a:lnTo>
                  <a:lnTo>
                    <a:pt x="1693" y="827"/>
                  </a:lnTo>
                  <a:lnTo>
                    <a:pt x="1692" y="800"/>
                  </a:lnTo>
                  <a:lnTo>
                    <a:pt x="1692" y="733"/>
                  </a:lnTo>
                  <a:lnTo>
                    <a:pt x="1509" y="733"/>
                  </a:lnTo>
                  <a:lnTo>
                    <a:pt x="1325" y="733"/>
                  </a:lnTo>
                  <a:lnTo>
                    <a:pt x="1325" y="800"/>
                  </a:lnTo>
                  <a:lnTo>
                    <a:pt x="1324" y="827"/>
                  </a:lnTo>
                  <a:lnTo>
                    <a:pt x="1318" y="856"/>
                  </a:lnTo>
                  <a:lnTo>
                    <a:pt x="1312" y="866"/>
                  </a:lnTo>
                  <a:lnTo>
                    <a:pt x="1309" y="867"/>
                  </a:lnTo>
                  <a:lnTo>
                    <a:pt x="1306" y="866"/>
                  </a:lnTo>
                  <a:lnTo>
                    <a:pt x="1300" y="856"/>
                  </a:lnTo>
                  <a:lnTo>
                    <a:pt x="1293" y="827"/>
                  </a:lnTo>
                  <a:lnTo>
                    <a:pt x="1292" y="800"/>
                  </a:lnTo>
                  <a:lnTo>
                    <a:pt x="1292" y="733"/>
                  </a:lnTo>
                  <a:lnTo>
                    <a:pt x="1077" y="733"/>
                  </a:lnTo>
                  <a:lnTo>
                    <a:pt x="1005" y="733"/>
                  </a:lnTo>
                  <a:lnTo>
                    <a:pt x="914" y="735"/>
                  </a:lnTo>
                  <a:lnTo>
                    <a:pt x="871" y="743"/>
                  </a:lnTo>
                  <a:lnTo>
                    <a:pt x="856" y="758"/>
                  </a:lnTo>
                  <a:lnTo>
                    <a:pt x="854" y="770"/>
                  </a:lnTo>
                  <a:lnTo>
                    <a:pt x="847" y="808"/>
                  </a:lnTo>
                  <a:lnTo>
                    <a:pt x="844" y="770"/>
                  </a:lnTo>
                  <a:lnTo>
                    <a:pt x="843" y="761"/>
                  </a:lnTo>
                  <a:lnTo>
                    <a:pt x="838" y="746"/>
                  </a:lnTo>
                  <a:lnTo>
                    <a:pt x="828" y="738"/>
                  </a:lnTo>
                  <a:lnTo>
                    <a:pt x="812" y="734"/>
                  </a:lnTo>
                  <a:lnTo>
                    <a:pt x="800" y="733"/>
                  </a:lnTo>
                  <a:lnTo>
                    <a:pt x="759" y="733"/>
                  </a:lnTo>
                  <a:lnTo>
                    <a:pt x="759" y="533"/>
                  </a:lnTo>
                  <a:lnTo>
                    <a:pt x="759" y="468"/>
                  </a:lnTo>
                  <a:lnTo>
                    <a:pt x="757" y="385"/>
                  </a:lnTo>
                  <a:lnTo>
                    <a:pt x="750" y="346"/>
                  </a:lnTo>
                  <a:lnTo>
                    <a:pt x="736" y="334"/>
                  </a:lnTo>
                  <a:lnTo>
                    <a:pt x="725" y="333"/>
                  </a:lnTo>
                  <a:lnTo>
                    <a:pt x="718" y="333"/>
                  </a:lnTo>
                  <a:lnTo>
                    <a:pt x="705" y="329"/>
                  </a:lnTo>
                  <a:lnTo>
                    <a:pt x="697" y="320"/>
                  </a:lnTo>
                  <a:lnTo>
                    <a:pt x="692" y="308"/>
                  </a:lnTo>
                  <a:lnTo>
                    <a:pt x="692" y="300"/>
                  </a:lnTo>
                  <a:lnTo>
                    <a:pt x="692" y="292"/>
                  </a:lnTo>
                  <a:lnTo>
                    <a:pt x="697" y="280"/>
                  </a:lnTo>
                  <a:lnTo>
                    <a:pt x="705" y="271"/>
                  </a:lnTo>
                  <a:lnTo>
                    <a:pt x="718" y="267"/>
                  </a:lnTo>
                  <a:lnTo>
                    <a:pt x="725" y="267"/>
                  </a:lnTo>
                  <a:lnTo>
                    <a:pt x="739" y="266"/>
                  </a:lnTo>
                  <a:lnTo>
                    <a:pt x="757" y="258"/>
                  </a:lnTo>
                  <a:lnTo>
                    <a:pt x="759" y="252"/>
                  </a:lnTo>
                  <a:lnTo>
                    <a:pt x="762" y="245"/>
                  </a:lnTo>
                  <a:lnTo>
                    <a:pt x="789" y="226"/>
                  </a:lnTo>
                  <a:lnTo>
                    <a:pt x="809" y="218"/>
                  </a:lnTo>
                  <a:lnTo>
                    <a:pt x="822" y="214"/>
                  </a:lnTo>
                  <a:lnTo>
                    <a:pt x="841" y="203"/>
                  </a:lnTo>
                  <a:lnTo>
                    <a:pt x="853" y="189"/>
                  </a:lnTo>
                  <a:lnTo>
                    <a:pt x="858" y="171"/>
                  </a:lnTo>
                  <a:lnTo>
                    <a:pt x="859" y="160"/>
                  </a:lnTo>
                  <a:lnTo>
                    <a:pt x="858" y="146"/>
                  </a:lnTo>
                  <a:lnTo>
                    <a:pt x="854" y="123"/>
                  </a:lnTo>
                  <a:lnTo>
                    <a:pt x="845" y="104"/>
                  </a:lnTo>
                  <a:lnTo>
                    <a:pt x="829" y="90"/>
                  </a:lnTo>
                  <a:lnTo>
                    <a:pt x="806" y="80"/>
                  </a:lnTo>
                  <a:lnTo>
                    <a:pt x="774" y="73"/>
                  </a:lnTo>
                  <a:lnTo>
                    <a:pt x="709" y="67"/>
                  </a:lnTo>
                  <a:lnTo>
                    <a:pt x="649" y="67"/>
                  </a:lnTo>
                  <a:lnTo>
                    <a:pt x="582" y="66"/>
                  </a:lnTo>
                  <a:lnTo>
                    <a:pt x="516" y="60"/>
                  </a:lnTo>
                  <a:lnTo>
                    <a:pt x="494" y="54"/>
                  </a:lnTo>
                  <a:lnTo>
                    <a:pt x="492" y="50"/>
                  </a:lnTo>
                  <a:lnTo>
                    <a:pt x="493" y="46"/>
                  </a:lnTo>
                  <a:lnTo>
                    <a:pt x="503" y="40"/>
                  </a:lnTo>
                  <a:lnTo>
                    <a:pt x="532" y="34"/>
                  </a:lnTo>
                  <a:lnTo>
                    <a:pt x="559" y="33"/>
                  </a:lnTo>
                  <a:lnTo>
                    <a:pt x="585" y="32"/>
                  </a:lnTo>
                  <a:lnTo>
                    <a:pt x="614" y="26"/>
                  </a:lnTo>
                  <a:lnTo>
                    <a:pt x="624" y="20"/>
                  </a:lnTo>
                  <a:lnTo>
                    <a:pt x="625" y="17"/>
                  </a:lnTo>
                  <a:lnTo>
                    <a:pt x="624" y="13"/>
                  </a:lnTo>
                  <a:lnTo>
                    <a:pt x="607" y="7"/>
                  </a:lnTo>
                  <a:lnTo>
                    <a:pt x="557" y="1"/>
                  </a:lnTo>
                  <a:lnTo>
                    <a:pt x="509" y="0"/>
                  </a:lnTo>
                  <a:lnTo>
                    <a:pt x="462" y="1"/>
                  </a:lnTo>
                  <a:lnTo>
                    <a:pt x="412" y="7"/>
                  </a:lnTo>
                  <a:lnTo>
                    <a:pt x="394" y="12"/>
                  </a:lnTo>
                  <a:lnTo>
                    <a:pt x="392" y="15"/>
                  </a:lnTo>
                  <a:close/>
                  <a:moveTo>
                    <a:pt x="559" y="300"/>
                  </a:moveTo>
                  <a:lnTo>
                    <a:pt x="558" y="310"/>
                  </a:lnTo>
                  <a:lnTo>
                    <a:pt x="550" y="324"/>
                  </a:lnTo>
                  <a:lnTo>
                    <a:pt x="526" y="331"/>
                  </a:lnTo>
                  <a:lnTo>
                    <a:pt x="478" y="333"/>
                  </a:lnTo>
                  <a:lnTo>
                    <a:pt x="442" y="333"/>
                  </a:lnTo>
                  <a:lnTo>
                    <a:pt x="406" y="333"/>
                  </a:lnTo>
                  <a:lnTo>
                    <a:pt x="358" y="331"/>
                  </a:lnTo>
                  <a:lnTo>
                    <a:pt x="334" y="324"/>
                  </a:lnTo>
                  <a:lnTo>
                    <a:pt x="326" y="310"/>
                  </a:lnTo>
                  <a:lnTo>
                    <a:pt x="325" y="300"/>
                  </a:lnTo>
                  <a:lnTo>
                    <a:pt x="326" y="290"/>
                  </a:lnTo>
                  <a:lnTo>
                    <a:pt x="334" y="276"/>
                  </a:lnTo>
                  <a:lnTo>
                    <a:pt x="358" y="269"/>
                  </a:lnTo>
                  <a:lnTo>
                    <a:pt x="406" y="267"/>
                  </a:lnTo>
                  <a:lnTo>
                    <a:pt x="442" y="267"/>
                  </a:lnTo>
                  <a:lnTo>
                    <a:pt x="478" y="267"/>
                  </a:lnTo>
                  <a:lnTo>
                    <a:pt x="526" y="269"/>
                  </a:lnTo>
                  <a:lnTo>
                    <a:pt x="550" y="276"/>
                  </a:lnTo>
                  <a:lnTo>
                    <a:pt x="558" y="290"/>
                  </a:lnTo>
                  <a:lnTo>
                    <a:pt x="559" y="300"/>
                  </a:lnTo>
                  <a:close/>
                  <a:moveTo>
                    <a:pt x="659" y="300"/>
                  </a:moveTo>
                  <a:lnTo>
                    <a:pt x="658" y="308"/>
                  </a:lnTo>
                  <a:lnTo>
                    <a:pt x="654" y="320"/>
                  </a:lnTo>
                  <a:lnTo>
                    <a:pt x="646" y="329"/>
                  </a:lnTo>
                  <a:lnTo>
                    <a:pt x="633" y="333"/>
                  </a:lnTo>
                  <a:lnTo>
                    <a:pt x="625" y="333"/>
                  </a:lnTo>
                  <a:lnTo>
                    <a:pt x="618" y="333"/>
                  </a:lnTo>
                  <a:lnTo>
                    <a:pt x="605" y="329"/>
                  </a:lnTo>
                  <a:lnTo>
                    <a:pt x="597" y="320"/>
                  </a:lnTo>
                  <a:lnTo>
                    <a:pt x="592" y="308"/>
                  </a:lnTo>
                  <a:lnTo>
                    <a:pt x="592" y="300"/>
                  </a:lnTo>
                  <a:lnTo>
                    <a:pt x="592" y="292"/>
                  </a:lnTo>
                  <a:lnTo>
                    <a:pt x="597" y="280"/>
                  </a:lnTo>
                  <a:lnTo>
                    <a:pt x="605" y="271"/>
                  </a:lnTo>
                  <a:lnTo>
                    <a:pt x="618" y="267"/>
                  </a:lnTo>
                  <a:lnTo>
                    <a:pt x="625" y="267"/>
                  </a:lnTo>
                  <a:lnTo>
                    <a:pt x="633" y="267"/>
                  </a:lnTo>
                  <a:lnTo>
                    <a:pt x="646" y="271"/>
                  </a:lnTo>
                  <a:lnTo>
                    <a:pt x="654" y="280"/>
                  </a:lnTo>
                  <a:lnTo>
                    <a:pt x="658" y="292"/>
                  </a:lnTo>
                  <a:lnTo>
                    <a:pt x="659" y="300"/>
                  </a:lnTo>
                  <a:close/>
                  <a:moveTo>
                    <a:pt x="2809" y="917"/>
                  </a:moveTo>
                  <a:lnTo>
                    <a:pt x="2799" y="921"/>
                  </a:lnTo>
                  <a:lnTo>
                    <a:pt x="2684" y="927"/>
                  </a:lnTo>
                  <a:lnTo>
                    <a:pt x="2315" y="933"/>
                  </a:lnTo>
                  <a:lnTo>
                    <a:pt x="1909" y="933"/>
                  </a:lnTo>
                  <a:lnTo>
                    <a:pt x="1502" y="933"/>
                  </a:lnTo>
                  <a:lnTo>
                    <a:pt x="1134" y="927"/>
                  </a:lnTo>
                  <a:lnTo>
                    <a:pt x="1018" y="921"/>
                  </a:lnTo>
                  <a:lnTo>
                    <a:pt x="1009" y="917"/>
                  </a:lnTo>
                  <a:lnTo>
                    <a:pt x="1018" y="912"/>
                  </a:lnTo>
                  <a:lnTo>
                    <a:pt x="1134" y="906"/>
                  </a:lnTo>
                  <a:lnTo>
                    <a:pt x="1502" y="901"/>
                  </a:lnTo>
                  <a:lnTo>
                    <a:pt x="1909" y="900"/>
                  </a:lnTo>
                  <a:lnTo>
                    <a:pt x="2315" y="901"/>
                  </a:lnTo>
                  <a:lnTo>
                    <a:pt x="2684" y="906"/>
                  </a:lnTo>
                  <a:lnTo>
                    <a:pt x="2799" y="912"/>
                  </a:lnTo>
                  <a:lnTo>
                    <a:pt x="2809" y="917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45" name="Freeform 20"/>
            <p:cNvSpPr>
              <a:spLocks/>
            </p:cNvSpPr>
            <p:nvPr/>
          </p:nvSpPr>
          <p:spPr bwMode="auto">
            <a:xfrm>
              <a:off x="4220" y="1167"/>
              <a:ext cx="216" cy="99"/>
            </a:xfrm>
            <a:custGeom>
              <a:avLst/>
              <a:gdLst>
                <a:gd name="T0" fmla="*/ 0 w 433"/>
                <a:gd name="T1" fmla="*/ 100 h 200"/>
                <a:gd name="T2" fmla="*/ 0 w 433"/>
                <a:gd name="T3" fmla="*/ 200 h 200"/>
                <a:gd name="T4" fmla="*/ 216 w 433"/>
                <a:gd name="T5" fmla="*/ 200 h 200"/>
                <a:gd name="T6" fmla="*/ 433 w 433"/>
                <a:gd name="T7" fmla="*/ 200 h 200"/>
                <a:gd name="T8" fmla="*/ 433 w 433"/>
                <a:gd name="T9" fmla="*/ 100 h 200"/>
                <a:gd name="T10" fmla="*/ 433 w 433"/>
                <a:gd name="T11" fmla="*/ 0 h 200"/>
                <a:gd name="T12" fmla="*/ 216 w 433"/>
                <a:gd name="T13" fmla="*/ 0 h 200"/>
                <a:gd name="T14" fmla="*/ 0 w 433"/>
                <a:gd name="T15" fmla="*/ 0 h 200"/>
                <a:gd name="T16" fmla="*/ 0 w 433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3" h="200">
                  <a:moveTo>
                    <a:pt x="0" y="100"/>
                  </a:moveTo>
                  <a:lnTo>
                    <a:pt x="0" y="200"/>
                  </a:lnTo>
                  <a:lnTo>
                    <a:pt x="216" y="200"/>
                  </a:lnTo>
                  <a:lnTo>
                    <a:pt x="433" y="200"/>
                  </a:lnTo>
                  <a:lnTo>
                    <a:pt x="433" y="100"/>
                  </a:lnTo>
                  <a:lnTo>
                    <a:pt x="433" y="0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46" name="Freeform 21"/>
            <p:cNvSpPr>
              <a:spLocks/>
            </p:cNvSpPr>
            <p:nvPr/>
          </p:nvSpPr>
          <p:spPr bwMode="auto">
            <a:xfrm>
              <a:off x="4452" y="1167"/>
              <a:ext cx="182" cy="99"/>
            </a:xfrm>
            <a:custGeom>
              <a:avLst/>
              <a:gdLst>
                <a:gd name="T0" fmla="*/ 0 w 367"/>
                <a:gd name="T1" fmla="*/ 100 h 200"/>
                <a:gd name="T2" fmla="*/ 0 w 367"/>
                <a:gd name="T3" fmla="*/ 200 h 200"/>
                <a:gd name="T4" fmla="*/ 184 w 367"/>
                <a:gd name="T5" fmla="*/ 200 h 200"/>
                <a:gd name="T6" fmla="*/ 367 w 367"/>
                <a:gd name="T7" fmla="*/ 200 h 200"/>
                <a:gd name="T8" fmla="*/ 367 w 367"/>
                <a:gd name="T9" fmla="*/ 100 h 200"/>
                <a:gd name="T10" fmla="*/ 367 w 367"/>
                <a:gd name="T11" fmla="*/ 0 h 200"/>
                <a:gd name="T12" fmla="*/ 184 w 367"/>
                <a:gd name="T13" fmla="*/ 0 h 200"/>
                <a:gd name="T14" fmla="*/ 0 w 367"/>
                <a:gd name="T15" fmla="*/ 0 h 200"/>
                <a:gd name="T16" fmla="*/ 0 w 367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200">
                  <a:moveTo>
                    <a:pt x="0" y="100"/>
                  </a:moveTo>
                  <a:lnTo>
                    <a:pt x="0" y="200"/>
                  </a:lnTo>
                  <a:lnTo>
                    <a:pt x="184" y="200"/>
                  </a:lnTo>
                  <a:lnTo>
                    <a:pt x="367" y="200"/>
                  </a:lnTo>
                  <a:lnTo>
                    <a:pt x="367" y="100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47" name="Freeform 22"/>
            <p:cNvSpPr>
              <a:spLocks/>
            </p:cNvSpPr>
            <p:nvPr/>
          </p:nvSpPr>
          <p:spPr bwMode="auto">
            <a:xfrm>
              <a:off x="4651" y="1167"/>
              <a:ext cx="182" cy="99"/>
            </a:xfrm>
            <a:custGeom>
              <a:avLst/>
              <a:gdLst>
                <a:gd name="T0" fmla="*/ 0 w 367"/>
                <a:gd name="T1" fmla="*/ 100 h 200"/>
                <a:gd name="T2" fmla="*/ 0 w 367"/>
                <a:gd name="T3" fmla="*/ 200 h 200"/>
                <a:gd name="T4" fmla="*/ 184 w 367"/>
                <a:gd name="T5" fmla="*/ 200 h 200"/>
                <a:gd name="T6" fmla="*/ 367 w 367"/>
                <a:gd name="T7" fmla="*/ 200 h 200"/>
                <a:gd name="T8" fmla="*/ 367 w 367"/>
                <a:gd name="T9" fmla="*/ 100 h 200"/>
                <a:gd name="T10" fmla="*/ 367 w 367"/>
                <a:gd name="T11" fmla="*/ 0 h 200"/>
                <a:gd name="T12" fmla="*/ 184 w 367"/>
                <a:gd name="T13" fmla="*/ 0 h 200"/>
                <a:gd name="T14" fmla="*/ 0 w 367"/>
                <a:gd name="T15" fmla="*/ 0 h 200"/>
                <a:gd name="T16" fmla="*/ 0 w 367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200">
                  <a:moveTo>
                    <a:pt x="0" y="100"/>
                  </a:moveTo>
                  <a:lnTo>
                    <a:pt x="0" y="200"/>
                  </a:lnTo>
                  <a:lnTo>
                    <a:pt x="184" y="200"/>
                  </a:lnTo>
                  <a:lnTo>
                    <a:pt x="367" y="200"/>
                  </a:lnTo>
                  <a:lnTo>
                    <a:pt x="367" y="100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48" name="Freeform 23"/>
            <p:cNvSpPr>
              <a:spLocks/>
            </p:cNvSpPr>
            <p:nvPr/>
          </p:nvSpPr>
          <p:spPr bwMode="auto">
            <a:xfrm>
              <a:off x="4850" y="1167"/>
              <a:ext cx="191" cy="99"/>
            </a:xfrm>
            <a:custGeom>
              <a:avLst/>
              <a:gdLst>
                <a:gd name="T0" fmla="*/ 0 w 384"/>
                <a:gd name="T1" fmla="*/ 100 h 200"/>
                <a:gd name="T2" fmla="*/ 0 w 384"/>
                <a:gd name="T3" fmla="*/ 200 h 200"/>
                <a:gd name="T4" fmla="*/ 192 w 384"/>
                <a:gd name="T5" fmla="*/ 200 h 200"/>
                <a:gd name="T6" fmla="*/ 384 w 384"/>
                <a:gd name="T7" fmla="*/ 200 h 200"/>
                <a:gd name="T8" fmla="*/ 384 w 384"/>
                <a:gd name="T9" fmla="*/ 100 h 200"/>
                <a:gd name="T10" fmla="*/ 384 w 384"/>
                <a:gd name="T11" fmla="*/ 0 h 200"/>
                <a:gd name="T12" fmla="*/ 192 w 384"/>
                <a:gd name="T13" fmla="*/ 0 h 200"/>
                <a:gd name="T14" fmla="*/ 0 w 384"/>
                <a:gd name="T15" fmla="*/ 0 h 200"/>
                <a:gd name="T16" fmla="*/ 0 w 384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4" h="200">
                  <a:moveTo>
                    <a:pt x="0" y="100"/>
                  </a:moveTo>
                  <a:lnTo>
                    <a:pt x="0" y="200"/>
                  </a:lnTo>
                  <a:lnTo>
                    <a:pt x="192" y="200"/>
                  </a:lnTo>
                  <a:lnTo>
                    <a:pt x="384" y="200"/>
                  </a:lnTo>
                  <a:lnTo>
                    <a:pt x="384" y="100"/>
                  </a:lnTo>
                  <a:lnTo>
                    <a:pt x="384" y="0"/>
                  </a:lnTo>
                  <a:lnTo>
                    <a:pt x="192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49" name="Freeform 24"/>
            <p:cNvSpPr>
              <a:spLocks/>
            </p:cNvSpPr>
            <p:nvPr/>
          </p:nvSpPr>
          <p:spPr bwMode="auto">
            <a:xfrm>
              <a:off x="4220" y="1283"/>
              <a:ext cx="216" cy="83"/>
            </a:xfrm>
            <a:custGeom>
              <a:avLst/>
              <a:gdLst>
                <a:gd name="T0" fmla="*/ 0 w 433"/>
                <a:gd name="T1" fmla="*/ 84 h 167"/>
                <a:gd name="T2" fmla="*/ 0 w 433"/>
                <a:gd name="T3" fmla="*/ 167 h 167"/>
                <a:gd name="T4" fmla="*/ 216 w 433"/>
                <a:gd name="T5" fmla="*/ 167 h 167"/>
                <a:gd name="T6" fmla="*/ 433 w 433"/>
                <a:gd name="T7" fmla="*/ 167 h 167"/>
                <a:gd name="T8" fmla="*/ 433 w 433"/>
                <a:gd name="T9" fmla="*/ 84 h 167"/>
                <a:gd name="T10" fmla="*/ 433 w 433"/>
                <a:gd name="T11" fmla="*/ 0 h 167"/>
                <a:gd name="T12" fmla="*/ 216 w 433"/>
                <a:gd name="T13" fmla="*/ 0 h 167"/>
                <a:gd name="T14" fmla="*/ 0 w 433"/>
                <a:gd name="T15" fmla="*/ 0 h 167"/>
                <a:gd name="T16" fmla="*/ 0 w 433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3" h="167">
                  <a:moveTo>
                    <a:pt x="0" y="84"/>
                  </a:moveTo>
                  <a:lnTo>
                    <a:pt x="0" y="167"/>
                  </a:lnTo>
                  <a:lnTo>
                    <a:pt x="216" y="167"/>
                  </a:lnTo>
                  <a:lnTo>
                    <a:pt x="433" y="167"/>
                  </a:lnTo>
                  <a:lnTo>
                    <a:pt x="433" y="84"/>
                  </a:lnTo>
                  <a:lnTo>
                    <a:pt x="433" y="0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50" name="Freeform 25"/>
            <p:cNvSpPr>
              <a:spLocks/>
            </p:cNvSpPr>
            <p:nvPr/>
          </p:nvSpPr>
          <p:spPr bwMode="auto">
            <a:xfrm>
              <a:off x="4452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51" name="Freeform 26"/>
            <p:cNvSpPr>
              <a:spLocks/>
            </p:cNvSpPr>
            <p:nvPr/>
          </p:nvSpPr>
          <p:spPr bwMode="auto">
            <a:xfrm>
              <a:off x="4651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52" name="Freeform 27"/>
            <p:cNvSpPr>
              <a:spLocks/>
            </p:cNvSpPr>
            <p:nvPr/>
          </p:nvSpPr>
          <p:spPr bwMode="auto">
            <a:xfrm>
              <a:off x="4850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53" name="Freeform 28"/>
            <p:cNvSpPr>
              <a:spLocks/>
            </p:cNvSpPr>
            <p:nvPr/>
          </p:nvSpPr>
          <p:spPr bwMode="auto">
            <a:xfrm>
              <a:off x="5049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</p:grpSp>
      <p:pic>
        <p:nvPicPr>
          <p:cNvPr id="54" name="Picture 5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3929" y="3388565"/>
            <a:ext cx="870315" cy="555229"/>
          </a:xfrm>
          <a:prstGeom prst="rect">
            <a:avLst/>
          </a:prstGeom>
        </p:spPr>
      </p:pic>
      <p:sp>
        <p:nvSpPr>
          <p:cNvPr id="55" name="Right Triangle 54"/>
          <p:cNvSpPr/>
          <p:nvPr/>
        </p:nvSpPr>
        <p:spPr>
          <a:xfrm flipH="1" flipV="1">
            <a:off x="8729434" y="2246102"/>
            <a:ext cx="404326" cy="372446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dirty="0">
              <a:latin typeface="Garamond" panose="02020404030301010803" pitchFamily="18" charset="0"/>
            </a:endParaRPr>
          </a:p>
        </p:txBody>
      </p:sp>
      <p:sp>
        <p:nvSpPr>
          <p:cNvPr id="56" name="Parallelogram 55"/>
          <p:cNvSpPr/>
          <p:nvPr/>
        </p:nvSpPr>
        <p:spPr>
          <a:xfrm>
            <a:off x="8584809" y="1617451"/>
            <a:ext cx="2705100" cy="3657600"/>
          </a:xfrm>
          <a:prstGeom prst="parallelogram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381000" dist="139700" dir="10800000" algn="r" rotWithShape="0">
              <a:prstClr val="black">
                <a:alpha val="4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latin typeface="Garamond" panose="02020404030301010803" pitchFamily="18" charset="0"/>
            </a:endParaRPr>
          </a:p>
        </p:txBody>
      </p:sp>
      <p:sp>
        <p:nvSpPr>
          <p:cNvPr id="57" name="Parallelogram 56"/>
          <p:cNvSpPr/>
          <p:nvPr/>
        </p:nvSpPr>
        <p:spPr>
          <a:xfrm>
            <a:off x="8459654" y="1021926"/>
            <a:ext cx="3524250" cy="4724399"/>
          </a:xfrm>
          <a:prstGeom prst="parallelogram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" name="Parallelogram 57"/>
          <p:cNvSpPr/>
          <p:nvPr/>
        </p:nvSpPr>
        <p:spPr>
          <a:xfrm>
            <a:off x="8729434" y="1617453"/>
            <a:ext cx="2761472" cy="628650"/>
          </a:xfrm>
          <a:prstGeom prst="parallelogram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8903725" y="1674055"/>
            <a:ext cx="25908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  <a:r>
              <a:rPr lang="tr-TR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ONKSİYONLAR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9940914" y="2803353"/>
            <a:ext cx="1101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Teminat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9736447" y="3717654"/>
            <a:ext cx="13138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Finansman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9568210" y="4638008"/>
            <a:ext cx="14761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Enformasyon</a:t>
            </a:r>
          </a:p>
        </p:txBody>
      </p:sp>
      <p:grpSp>
        <p:nvGrpSpPr>
          <p:cNvPr id="64" name="Group 10"/>
          <p:cNvGrpSpPr>
            <a:grpSpLocks noChangeAspect="1"/>
          </p:cNvGrpSpPr>
          <p:nvPr/>
        </p:nvGrpSpPr>
        <p:grpSpPr bwMode="auto">
          <a:xfrm>
            <a:off x="9410555" y="2614686"/>
            <a:ext cx="660961" cy="660655"/>
            <a:chOff x="1679" y="0"/>
            <a:chExt cx="4322" cy="4320"/>
          </a:xfrm>
        </p:grpSpPr>
        <p:sp>
          <p:nvSpPr>
            <p:cNvPr id="65" name="AutoShape 9"/>
            <p:cNvSpPr>
              <a:spLocks noChangeAspect="1" noChangeArrowheads="1" noTextEdit="1"/>
            </p:cNvSpPr>
            <p:nvPr/>
          </p:nvSpPr>
          <p:spPr bwMode="auto">
            <a:xfrm>
              <a:off x="1679" y="0"/>
              <a:ext cx="432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66" name="Freeform 11"/>
            <p:cNvSpPr>
              <a:spLocks noEditPoints="1"/>
            </p:cNvSpPr>
            <p:nvPr/>
          </p:nvSpPr>
          <p:spPr bwMode="auto">
            <a:xfrm>
              <a:off x="2473" y="118"/>
              <a:ext cx="2674" cy="2666"/>
            </a:xfrm>
            <a:custGeom>
              <a:avLst/>
              <a:gdLst>
                <a:gd name="T0" fmla="*/ 1561 w 4150"/>
                <a:gd name="T1" fmla="*/ 274 h 4140"/>
                <a:gd name="T2" fmla="*/ 1194 w 4150"/>
                <a:gd name="T3" fmla="*/ 446 h 4140"/>
                <a:gd name="T4" fmla="*/ 884 w 4150"/>
                <a:gd name="T5" fmla="*/ 465 h 4140"/>
                <a:gd name="T6" fmla="*/ 619 w 4150"/>
                <a:gd name="T7" fmla="*/ 590 h 4140"/>
                <a:gd name="T8" fmla="*/ 495 w 4150"/>
                <a:gd name="T9" fmla="*/ 783 h 4140"/>
                <a:gd name="T10" fmla="*/ 409 w 4150"/>
                <a:gd name="T11" fmla="*/ 1244 h 4140"/>
                <a:gd name="T12" fmla="*/ 178 w 4150"/>
                <a:gd name="T13" fmla="*/ 1695 h 4140"/>
                <a:gd name="T14" fmla="*/ 13 w 4150"/>
                <a:gd name="T15" fmla="*/ 2037 h 4140"/>
                <a:gd name="T16" fmla="*/ 12 w 4150"/>
                <a:gd name="T17" fmla="*/ 2289 h 4140"/>
                <a:gd name="T18" fmla="*/ 140 w 4150"/>
                <a:gd name="T19" fmla="*/ 2510 h 4140"/>
                <a:gd name="T20" fmla="*/ 376 w 4150"/>
                <a:gd name="T21" fmla="*/ 2761 h 4140"/>
                <a:gd name="T22" fmla="*/ 436 w 4150"/>
                <a:gd name="T23" fmla="*/ 3122 h 4140"/>
                <a:gd name="T24" fmla="*/ 509 w 4150"/>
                <a:gd name="T25" fmla="*/ 3399 h 4140"/>
                <a:gd name="T26" fmla="*/ 696 w 4150"/>
                <a:gd name="T27" fmla="*/ 3623 h 4140"/>
                <a:gd name="T28" fmla="*/ 898 w 4150"/>
                <a:gd name="T29" fmla="*/ 3729 h 4140"/>
                <a:gd name="T30" fmla="*/ 1293 w 4150"/>
                <a:gd name="T31" fmla="*/ 3764 h 4140"/>
                <a:gd name="T32" fmla="*/ 1615 w 4150"/>
                <a:gd name="T33" fmla="*/ 3950 h 4140"/>
                <a:gd name="T34" fmla="*/ 1929 w 4150"/>
                <a:gd name="T35" fmla="*/ 4130 h 4140"/>
                <a:gd name="T36" fmla="*/ 2271 w 4150"/>
                <a:gd name="T37" fmla="*/ 4117 h 4140"/>
                <a:gd name="T38" fmla="*/ 2617 w 4150"/>
                <a:gd name="T39" fmla="*/ 3887 h 4140"/>
                <a:gd name="T40" fmla="*/ 2949 w 4150"/>
                <a:gd name="T41" fmla="*/ 3754 h 4140"/>
                <a:gd name="T42" fmla="*/ 3308 w 4150"/>
                <a:gd name="T43" fmla="*/ 3710 h 4140"/>
                <a:gd name="T44" fmla="*/ 3499 w 4150"/>
                <a:gd name="T45" fmla="*/ 3585 h 4140"/>
                <a:gd name="T46" fmla="*/ 3654 w 4150"/>
                <a:gd name="T47" fmla="*/ 3374 h 4140"/>
                <a:gd name="T48" fmla="*/ 3719 w 4150"/>
                <a:gd name="T49" fmla="*/ 3060 h 4140"/>
                <a:gd name="T50" fmla="*/ 3803 w 4150"/>
                <a:gd name="T51" fmla="*/ 2717 h 4140"/>
                <a:gd name="T52" fmla="*/ 4053 w 4150"/>
                <a:gd name="T53" fmla="*/ 2457 h 4140"/>
                <a:gd name="T54" fmla="*/ 4149 w 4150"/>
                <a:gd name="T55" fmla="*/ 2241 h 4140"/>
                <a:gd name="T56" fmla="*/ 4124 w 4150"/>
                <a:gd name="T57" fmla="*/ 1981 h 4140"/>
                <a:gd name="T58" fmla="*/ 3935 w 4150"/>
                <a:gd name="T59" fmla="*/ 1642 h 4140"/>
                <a:gd name="T60" fmla="*/ 3734 w 4150"/>
                <a:gd name="T61" fmla="*/ 1184 h 4140"/>
                <a:gd name="T62" fmla="*/ 3632 w 4150"/>
                <a:gd name="T63" fmla="*/ 729 h 4140"/>
                <a:gd name="T64" fmla="*/ 3491 w 4150"/>
                <a:gd name="T65" fmla="*/ 555 h 4140"/>
                <a:gd name="T66" fmla="*/ 3195 w 4150"/>
                <a:gd name="T67" fmla="*/ 456 h 4140"/>
                <a:gd name="T68" fmla="*/ 2889 w 4150"/>
                <a:gd name="T69" fmla="*/ 435 h 4140"/>
                <a:gd name="T70" fmla="*/ 2500 w 4150"/>
                <a:gd name="T71" fmla="*/ 200 h 4140"/>
                <a:gd name="T72" fmla="*/ 2198 w 4150"/>
                <a:gd name="T73" fmla="*/ 18 h 4140"/>
                <a:gd name="T74" fmla="*/ 1999 w 4150"/>
                <a:gd name="T75" fmla="*/ 6 h 4140"/>
                <a:gd name="T76" fmla="*/ 2369 w 4150"/>
                <a:gd name="T77" fmla="*/ 870 h 4140"/>
                <a:gd name="T78" fmla="*/ 2804 w 4150"/>
                <a:gd name="T79" fmla="*/ 1074 h 4140"/>
                <a:gd name="T80" fmla="*/ 3124 w 4150"/>
                <a:gd name="T81" fmla="*/ 1422 h 4140"/>
                <a:gd name="T82" fmla="*/ 3295 w 4150"/>
                <a:gd name="T83" fmla="*/ 1875 h 4140"/>
                <a:gd name="T84" fmla="*/ 3302 w 4150"/>
                <a:gd name="T85" fmla="*/ 2221 h 4140"/>
                <a:gd name="T86" fmla="*/ 3178 w 4150"/>
                <a:gd name="T87" fmla="*/ 2628 h 4140"/>
                <a:gd name="T88" fmla="*/ 2928 w 4150"/>
                <a:gd name="T89" fmla="*/ 2972 h 4140"/>
                <a:gd name="T90" fmla="*/ 2640 w 4150"/>
                <a:gd name="T91" fmla="*/ 3179 h 4140"/>
                <a:gd name="T92" fmla="*/ 2224 w 4150"/>
                <a:gd name="T93" fmla="*/ 3301 h 4140"/>
                <a:gd name="T94" fmla="*/ 1745 w 4150"/>
                <a:gd name="T95" fmla="*/ 3273 h 4140"/>
                <a:gd name="T96" fmla="*/ 1356 w 4150"/>
                <a:gd name="T97" fmla="*/ 3082 h 4140"/>
                <a:gd name="T98" fmla="*/ 1025 w 4150"/>
                <a:gd name="T99" fmla="*/ 2724 h 4140"/>
                <a:gd name="T100" fmla="*/ 855 w 4150"/>
                <a:gd name="T101" fmla="*/ 2272 h 4140"/>
                <a:gd name="T102" fmla="*/ 856 w 4150"/>
                <a:gd name="T103" fmla="*/ 1881 h 4140"/>
                <a:gd name="T104" fmla="*/ 1024 w 4150"/>
                <a:gd name="T105" fmla="*/ 1427 h 4140"/>
                <a:gd name="T106" fmla="*/ 1342 w 4150"/>
                <a:gd name="T107" fmla="*/ 1078 h 4140"/>
                <a:gd name="T108" fmla="*/ 1775 w 4150"/>
                <a:gd name="T109" fmla="*/ 870 h 4140"/>
                <a:gd name="T110" fmla="*/ 2266 w 4150"/>
                <a:gd name="T111" fmla="*/ 848 h 4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50" h="4140">
                  <a:moveTo>
                    <a:pt x="1875" y="49"/>
                  </a:moveTo>
                  <a:lnTo>
                    <a:pt x="1828" y="73"/>
                  </a:lnTo>
                  <a:lnTo>
                    <a:pt x="1706" y="155"/>
                  </a:lnTo>
                  <a:lnTo>
                    <a:pt x="1650" y="200"/>
                  </a:lnTo>
                  <a:lnTo>
                    <a:pt x="1561" y="274"/>
                  </a:lnTo>
                  <a:lnTo>
                    <a:pt x="1452" y="353"/>
                  </a:lnTo>
                  <a:lnTo>
                    <a:pt x="1387" y="390"/>
                  </a:lnTo>
                  <a:lnTo>
                    <a:pt x="1325" y="417"/>
                  </a:lnTo>
                  <a:lnTo>
                    <a:pt x="1262" y="435"/>
                  </a:lnTo>
                  <a:lnTo>
                    <a:pt x="1194" y="446"/>
                  </a:lnTo>
                  <a:lnTo>
                    <a:pt x="1118" y="450"/>
                  </a:lnTo>
                  <a:lnTo>
                    <a:pt x="1075" y="450"/>
                  </a:lnTo>
                  <a:lnTo>
                    <a:pt x="1034" y="451"/>
                  </a:lnTo>
                  <a:lnTo>
                    <a:pt x="956" y="456"/>
                  </a:lnTo>
                  <a:lnTo>
                    <a:pt x="884" y="465"/>
                  </a:lnTo>
                  <a:lnTo>
                    <a:pt x="819" y="480"/>
                  </a:lnTo>
                  <a:lnTo>
                    <a:pt x="760" y="500"/>
                  </a:lnTo>
                  <a:lnTo>
                    <a:pt x="707" y="525"/>
                  </a:lnTo>
                  <a:lnTo>
                    <a:pt x="660" y="555"/>
                  </a:lnTo>
                  <a:lnTo>
                    <a:pt x="619" y="590"/>
                  </a:lnTo>
                  <a:lnTo>
                    <a:pt x="600" y="610"/>
                  </a:lnTo>
                  <a:lnTo>
                    <a:pt x="581" y="633"/>
                  </a:lnTo>
                  <a:lnTo>
                    <a:pt x="547" y="679"/>
                  </a:lnTo>
                  <a:lnTo>
                    <a:pt x="519" y="729"/>
                  </a:lnTo>
                  <a:lnTo>
                    <a:pt x="495" y="783"/>
                  </a:lnTo>
                  <a:lnTo>
                    <a:pt x="474" y="847"/>
                  </a:lnTo>
                  <a:lnTo>
                    <a:pt x="456" y="923"/>
                  </a:lnTo>
                  <a:lnTo>
                    <a:pt x="432" y="1062"/>
                  </a:lnTo>
                  <a:lnTo>
                    <a:pt x="417" y="1184"/>
                  </a:lnTo>
                  <a:lnTo>
                    <a:pt x="409" y="1244"/>
                  </a:lnTo>
                  <a:lnTo>
                    <a:pt x="379" y="1355"/>
                  </a:lnTo>
                  <a:lnTo>
                    <a:pt x="332" y="1463"/>
                  </a:lnTo>
                  <a:lnTo>
                    <a:pt x="262" y="1578"/>
                  </a:lnTo>
                  <a:lnTo>
                    <a:pt x="215" y="1642"/>
                  </a:lnTo>
                  <a:lnTo>
                    <a:pt x="178" y="1695"/>
                  </a:lnTo>
                  <a:lnTo>
                    <a:pt x="98" y="1827"/>
                  </a:lnTo>
                  <a:lnTo>
                    <a:pt x="69" y="1884"/>
                  </a:lnTo>
                  <a:lnTo>
                    <a:pt x="51" y="1921"/>
                  </a:lnTo>
                  <a:lnTo>
                    <a:pt x="27" y="1981"/>
                  </a:lnTo>
                  <a:lnTo>
                    <a:pt x="13" y="2037"/>
                  </a:lnTo>
                  <a:lnTo>
                    <a:pt x="5" y="2100"/>
                  </a:lnTo>
                  <a:lnTo>
                    <a:pt x="2" y="2139"/>
                  </a:lnTo>
                  <a:lnTo>
                    <a:pt x="0" y="2180"/>
                  </a:lnTo>
                  <a:lnTo>
                    <a:pt x="2" y="2241"/>
                  </a:lnTo>
                  <a:lnTo>
                    <a:pt x="12" y="2289"/>
                  </a:lnTo>
                  <a:lnTo>
                    <a:pt x="32" y="2341"/>
                  </a:lnTo>
                  <a:lnTo>
                    <a:pt x="49" y="2375"/>
                  </a:lnTo>
                  <a:lnTo>
                    <a:pt x="63" y="2404"/>
                  </a:lnTo>
                  <a:lnTo>
                    <a:pt x="97" y="2457"/>
                  </a:lnTo>
                  <a:lnTo>
                    <a:pt x="140" y="2510"/>
                  </a:lnTo>
                  <a:lnTo>
                    <a:pt x="197" y="2567"/>
                  </a:lnTo>
                  <a:lnTo>
                    <a:pt x="232" y="2599"/>
                  </a:lnTo>
                  <a:lnTo>
                    <a:pt x="289" y="2651"/>
                  </a:lnTo>
                  <a:lnTo>
                    <a:pt x="348" y="2717"/>
                  </a:lnTo>
                  <a:lnTo>
                    <a:pt x="376" y="2761"/>
                  </a:lnTo>
                  <a:lnTo>
                    <a:pt x="397" y="2808"/>
                  </a:lnTo>
                  <a:lnTo>
                    <a:pt x="411" y="2863"/>
                  </a:lnTo>
                  <a:lnTo>
                    <a:pt x="426" y="2966"/>
                  </a:lnTo>
                  <a:lnTo>
                    <a:pt x="432" y="3060"/>
                  </a:lnTo>
                  <a:lnTo>
                    <a:pt x="436" y="3122"/>
                  </a:lnTo>
                  <a:lnTo>
                    <a:pt x="446" y="3213"/>
                  </a:lnTo>
                  <a:lnTo>
                    <a:pt x="459" y="3280"/>
                  </a:lnTo>
                  <a:lnTo>
                    <a:pt x="481" y="3340"/>
                  </a:lnTo>
                  <a:lnTo>
                    <a:pt x="497" y="3374"/>
                  </a:lnTo>
                  <a:lnTo>
                    <a:pt x="509" y="3399"/>
                  </a:lnTo>
                  <a:lnTo>
                    <a:pt x="539" y="3449"/>
                  </a:lnTo>
                  <a:lnTo>
                    <a:pt x="572" y="3497"/>
                  </a:lnTo>
                  <a:lnTo>
                    <a:pt x="611" y="3543"/>
                  </a:lnTo>
                  <a:lnTo>
                    <a:pt x="652" y="3585"/>
                  </a:lnTo>
                  <a:lnTo>
                    <a:pt x="696" y="3623"/>
                  </a:lnTo>
                  <a:lnTo>
                    <a:pt x="742" y="3657"/>
                  </a:lnTo>
                  <a:lnTo>
                    <a:pt x="790" y="3685"/>
                  </a:lnTo>
                  <a:lnTo>
                    <a:pt x="814" y="3697"/>
                  </a:lnTo>
                  <a:lnTo>
                    <a:pt x="843" y="3710"/>
                  </a:lnTo>
                  <a:lnTo>
                    <a:pt x="898" y="3729"/>
                  </a:lnTo>
                  <a:lnTo>
                    <a:pt x="962" y="3740"/>
                  </a:lnTo>
                  <a:lnTo>
                    <a:pt x="1054" y="3747"/>
                  </a:lnTo>
                  <a:lnTo>
                    <a:pt x="1117" y="3750"/>
                  </a:lnTo>
                  <a:lnTo>
                    <a:pt x="1201" y="3754"/>
                  </a:lnTo>
                  <a:lnTo>
                    <a:pt x="1293" y="3764"/>
                  </a:lnTo>
                  <a:lnTo>
                    <a:pt x="1344" y="3776"/>
                  </a:lnTo>
                  <a:lnTo>
                    <a:pt x="1393" y="3796"/>
                  </a:lnTo>
                  <a:lnTo>
                    <a:pt x="1444" y="3824"/>
                  </a:lnTo>
                  <a:lnTo>
                    <a:pt x="1533" y="3887"/>
                  </a:lnTo>
                  <a:lnTo>
                    <a:pt x="1615" y="3950"/>
                  </a:lnTo>
                  <a:lnTo>
                    <a:pt x="1691" y="4008"/>
                  </a:lnTo>
                  <a:lnTo>
                    <a:pt x="1779" y="4068"/>
                  </a:lnTo>
                  <a:lnTo>
                    <a:pt x="1831" y="4096"/>
                  </a:lnTo>
                  <a:lnTo>
                    <a:pt x="1880" y="4117"/>
                  </a:lnTo>
                  <a:lnTo>
                    <a:pt x="1929" y="4130"/>
                  </a:lnTo>
                  <a:lnTo>
                    <a:pt x="2009" y="4140"/>
                  </a:lnTo>
                  <a:lnTo>
                    <a:pt x="2075" y="4140"/>
                  </a:lnTo>
                  <a:lnTo>
                    <a:pt x="2141" y="4140"/>
                  </a:lnTo>
                  <a:lnTo>
                    <a:pt x="2222" y="4130"/>
                  </a:lnTo>
                  <a:lnTo>
                    <a:pt x="2271" y="4117"/>
                  </a:lnTo>
                  <a:lnTo>
                    <a:pt x="2320" y="4096"/>
                  </a:lnTo>
                  <a:lnTo>
                    <a:pt x="2371" y="4068"/>
                  </a:lnTo>
                  <a:lnTo>
                    <a:pt x="2460" y="4008"/>
                  </a:lnTo>
                  <a:lnTo>
                    <a:pt x="2535" y="3950"/>
                  </a:lnTo>
                  <a:lnTo>
                    <a:pt x="2617" y="3887"/>
                  </a:lnTo>
                  <a:lnTo>
                    <a:pt x="2707" y="3824"/>
                  </a:lnTo>
                  <a:lnTo>
                    <a:pt x="2758" y="3796"/>
                  </a:lnTo>
                  <a:lnTo>
                    <a:pt x="2806" y="3776"/>
                  </a:lnTo>
                  <a:lnTo>
                    <a:pt x="2858" y="3764"/>
                  </a:lnTo>
                  <a:lnTo>
                    <a:pt x="2949" y="3754"/>
                  </a:lnTo>
                  <a:lnTo>
                    <a:pt x="3034" y="3750"/>
                  </a:lnTo>
                  <a:lnTo>
                    <a:pt x="3097" y="3747"/>
                  </a:lnTo>
                  <a:lnTo>
                    <a:pt x="3188" y="3740"/>
                  </a:lnTo>
                  <a:lnTo>
                    <a:pt x="3253" y="3729"/>
                  </a:lnTo>
                  <a:lnTo>
                    <a:pt x="3308" y="3710"/>
                  </a:lnTo>
                  <a:lnTo>
                    <a:pt x="3337" y="3697"/>
                  </a:lnTo>
                  <a:lnTo>
                    <a:pt x="3361" y="3685"/>
                  </a:lnTo>
                  <a:lnTo>
                    <a:pt x="3409" y="3657"/>
                  </a:lnTo>
                  <a:lnTo>
                    <a:pt x="3455" y="3623"/>
                  </a:lnTo>
                  <a:lnTo>
                    <a:pt x="3499" y="3585"/>
                  </a:lnTo>
                  <a:lnTo>
                    <a:pt x="3540" y="3543"/>
                  </a:lnTo>
                  <a:lnTo>
                    <a:pt x="3578" y="3497"/>
                  </a:lnTo>
                  <a:lnTo>
                    <a:pt x="3612" y="3449"/>
                  </a:lnTo>
                  <a:lnTo>
                    <a:pt x="3641" y="3399"/>
                  </a:lnTo>
                  <a:lnTo>
                    <a:pt x="3654" y="3374"/>
                  </a:lnTo>
                  <a:lnTo>
                    <a:pt x="3669" y="3340"/>
                  </a:lnTo>
                  <a:lnTo>
                    <a:pt x="3691" y="3280"/>
                  </a:lnTo>
                  <a:lnTo>
                    <a:pt x="3705" y="3213"/>
                  </a:lnTo>
                  <a:lnTo>
                    <a:pt x="3714" y="3122"/>
                  </a:lnTo>
                  <a:lnTo>
                    <a:pt x="3719" y="3060"/>
                  </a:lnTo>
                  <a:lnTo>
                    <a:pt x="3725" y="2966"/>
                  </a:lnTo>
                  <a:lnTo>
                    <a:pt x="3739" y="2863"/>
                  </a:lnTo>
                  <a:lnTo>
                    <a:pt x="3754" y="2808"/>
                  </a:lnTo>
                  <a:lnTo>
                    <a:pt x="3775" y="2761"/>
                  </a:lnTo>
                  <a:lnTo>
                    <a:pt x="3803" y="2717"/>
                  </a:lnTo>
                  <a:lnTo>
                    <a:pt x="3862" y="2651"/>
                  </a:lnTo>
                  <a:lnTo>
                    <a:pt x="3919" y="2599"/>
                  </a:lnTo>
                  <a:lnTo>
                    <a:pt x="3954" y="2567"/>
                  </a:lnTo>
                  <a:lnTo>
                    <a:pt x="4010" y="2510"/>
                  </a:lnTo>
                  <a:lnTo>
                    <a:pt x="4053" y="2457"/>
                  </a:lnTo>
                  <a:lnTo>
                    <a:pt x="4087" y="2404"/>
                  </a:lnTo>
                  <a:lnTo>
                    <a:pt x="4102" y="2375"/>
                  </a:lnTo>
                  <a:lnTo>
                    <a:pt x="4118" y="2341"/>
                  </a:lnTo>
                  <a:lnTo>
                    <a:pt x="4139" y="2289"/>
                  </a:lnTo>
                  <a:lnTo>
                    <a:pt x="4149" y="2241"/>
                  </a:lnTo>
                  <a:lnTo>
                    <a:pt x="4150" y="2180"/>
                  </a:lnTo>
                  <a:lnTo>
                    <a:pt x="4149" y="2139"/>
                  </a:lnTo>
                  <a:lnTo>
                    <a:pt x="4146" y="2100"/>
                  </a:lnTo>
                  <a:lnTo>
                    <a:pt x="4138" y="2037"/>
                  </a:lnTo>
                  <a:lnTo>
                    <a:pt x="4124" y="1981"/>
                  </a:lnTo>
                  <a:lnTo>
                    <a:pt x="4099" y="1921"/>
                  </a:lnTo>
                  <a:lnTo>
                    <a:pt x="4082" y="1884"/>
                  </a:lnTo>
                  <a:lnTo>
                    <a:pt x="4053" y="1827"/>
                  </a:lnTo>
                  <a:lnTo>
                    <a:pt x="3973" y="1695"/>
                  </a:lnTo>
                  <a:lnTo>
                    <a:pt x="3935" y="1642"/>
                  </a:lnTo>
                  <a:lnTo>
                    <a:pt x="3889" y="1578"/>
                  </a:lnTo>
                  <a:lnTo>
                    <a:pt x="3819" y="1463"/>
                  </a:lnTo>
                  <a:lnTo>
                    <a:pt x="3771" y="1355"/>
                  </a:lnTo>
                  <a:lnTo>
                    <a:pt x="3742" y="1244"/>
                  </a:lnTo>
                  <a:lnTo>
                    <a:pt x="3734" y="1184"/>
                  </a:lnTo>
                  <a:lnTo>
                    <a:pt x="3718" y="1062"/>
                  </a:lnTo>
                  <a:lnTo>
                    <a:pt x="3694" y="923"/>
                  </a:lnTo>
                  <a:lnTo>
                    <a:pt x="3676" y="847"/>
                  </a:lnTo>
                  <a:lnTo>
                    <a:pt x="3656" y="783"/>
                  </a:lnTo>
                  <a:lnTo>
                    <a:pt x="3632" y="729"/>
                  </a:lnTo>
                  <a:lnTo>
                    <a:pt x="3604" y="679"/>
                  </a:lnTo>
                  <a:lnTo>
                    <a:pt x="3570" y="633"/>
                  </a:lnTo>
                  <a:lnTo>
                    <a:pt x="3550" y="610"/>
                  </a:lnTo>
                  <a:lnTo>
                    <a:pt x="3532" y="590"/>
                  </a:lnTo>
                  <a:lnTo>
                    <a:pt x="3491" y="555"/>
                  </a:lnTo>
                  <a:lnTo>
                    <a:pt x="3444" y="525"/>
                  </a:lnTo>
                  <a:lnTo>
                    <a:pt x="3391" y="500"/>
                  </a:lnTo>
                  <a:lnTo>
                    <a:pt x="3332" y="480"/>
                  </a:lnTo>
                  <a:lnTo>
                    <a:pt x="3266" y="465"/>
                  </a:lnTo>
                  <a:lnTo>
                    <a:pt x="3195" y="456"/>
                  </a:lnTo>
                  <a:lnTo>
                    <a:pt x="3117" y="451"/>
                  </a:lnTo>
                  <a:lnTo>
                    <a:pt x="3075" y="450"/>
                  </a:lnTo>
                  <a:lnTo>
                    <a:pt x="3033" y="450"/>
                  </a:lnTo>
                  <a:lnTo>
                    <a:pt x="2957" y="446"/>
                  </a:lnTo>
                  <a:lnTo>
                    <a:pt x="2889" y="435"/>
                  </a:lnTo>
                  <a:lnTo>
                    <a:pt x="2826" y="417"/>
                  </a:lnTo>
                  <a:lnTo>
                    <a:pt x="2763" y="390"/>
                  </a:lnTo>
                  <a:lnTo>
                    <a:pt x="2698" y="353"/>
                  </a:lnTo>
                  <a:lnTo>
                    <a:pt x="2590" y="274"/>
                  </a:lnTo>
                  <a:lnTo>
                    <a:pt x="2500" y="200"/>
                  </a:lnTo>
                  <a:lnTo>
                    <a:pt x="2439" y="150"/>
                  </a:lnTo>
                  <a:lnTo>
                    <a:pt x="2354" y="92"/>
                  </a:lnTo>
                  <a:lnTo>
                    <a:pt x="2300" y="61"/>
                  </a:lnTo>
                  <a:lnTo>
                    <a:pt x="2248" y="36"/>
                  </a:lnTo>
                  <a:lnTo>
                    <a:pt x="2198" y="18"/>
                  </a:lnTo>
                  <a:lnTo>
                    <a:pt x="2149" y="7"/>
                  </a:lnTo>
                  <a:lnTo>
                    <a:pt x="2100" y="1"/>
                  </a:lnTo>
                  <a:lnTo>
                    <a:pt x="2075" y="0"/>
                  </a:lnTo>
                  <a:lnTo>
                    <a:pt x="2048" y="1"/>
                  </a:lnTo>
                  <a:lnTo>
                    <a:pt x="1999" y="6"/>
                  </a:lnTo>
                  <a:lnTo>
                    <a:pt x="1952" y="17"/>
                  </a:lnTo>
                  <a:lnTo>
                    <a:pt x="1903" y="36"/>
                  </a:lnTo>
                  <a:lnTo>
                    <a:pt x="1875" y="49"/>
                  </a:lnTo>
                  <a:close/>
                  <a:moveTo>
                    <a:pt x="2320" y="859"/>
                  </a:moveTo>
                  <a:lnTo>
                    <a:pt x="2369" y="870"/>
                  </a:lnTo>
                  <a:lnTo>
                    <a:pt x="2464" y="897"/>
                  </a:lnTo>
                  <a:lnTo>
                    <a:pt x="2555" y="932"/>
                  </a:lnTo>
                  <a:lnTo>
                    <a:pt x="2642" y="973"/>
                  </a:lnTo>
                  <a:lnTo>
                    <a:pt x="2725" y="1021"/>
                  </a:lnTo>
                  <a:lnTo>
                    <a:pt x="2804" y="1074"/>
                  </a:lnTo>
                  <a:lnTo>
                    <a:pt x="2878" y="1134"/>
                  </a:lnTo>
                  <a:lnTo>
                    <a:pt x="2947" y="1198"/>
                  </a:lnTo>
                  <a:lnTo>
                    <a:pt x="3012" y="1268"/>
                  </a:lnTo>
                  <a:lnTo>
                    <a:pt x="3070" y="1343"/>
                  </a:lnTo>
                  <a:lnTo>
                    <a:pt x="3124" y="1422"/>
                  </a:lnTo>
                  <a:lnTo>
                    <a:pt x="3171" y="1505"/>
                  </a:lnTo>
                  <a:lnTo>
                    <a:pt x="3212" y="1592"/>
                  </a:lnTo>
                  <a:lnTo>
                    <a:pt x="3246" y="1683"/>
                  </a:lnTo>
                  <a:lnTo>
                    <a:pt x="3274" y="1778"/>
                  </a:lnTo>
                  <a:lnTo>
                    <a:pt x="3295" y="1875"/>
                  </a:lnTo>
                  <a:lnTo>
                    <a:pt x="3302" y="1925"/>
                  </a:lnTo>
                  <a:lnTo>
                    <a:pt x="3307" y="1967"/>
                  </a:lnTo>
                  <a:lnTo>
                    <a:pt x="3311" y="2052"/>
                  </a:lnTo>
                  <a:lnTo>
                    <a:pt x="3310" y="2137"/>
                  </a:lnTo>
                  <a:lnTo>
                    <a:pt x="3302" y="2221"/>
                  </a:lnTo>
                  <a:lnTo>
                    <a:pt x="3288" y="2305"/>
                  </a:lnTo>
                  <a:lnTo>
                    <a:pt x="3269" y="2388"/>
                  </a:lnTo>
                  <a:lnTo>
                    <a:pt x="3244" y="2470"/>
                  </a:lnTo>
                  <a:lnTo>
                    <a:pt x="3214" y="2550"/>
                  </a:lnTo>
                  <a:lnTo>
                    <a:pt x="3178" y="2628"/>
                  </a:lnTo>
                  <a:lnTo>
                    <a:pt x="3138" y="2703"/>
                  </a:lnTo>
                  <a:lnTo>
                    <a:pt x="3092" y="2776"/>
                  </a:lnTo>
                  <a:lnTo>
                    <a:pt x="3042" y="2845"/>
                  </a:lnTo>
                  <a:lnTo>
                    <a:pt x="2987" y="2910"/>
                  </a:lnTo>
                  <a:lnTo>
                    <a:pt x="2928" y="2972"/>
                  </a:lnTo>
                  <a:lnTo>
                    <a:pt x="2865" y="3029"/>
                  </a:lnTo>
                  <a:lnTo>
                    <a:pt x="2797" y="3081"/>
                  </a:lnTo>
                  <a:lnTo>
                    <a:pt x="2762" y="3105"/>
                  </a:lnTo>
                  <a:lnTo>
                    <a:pt x="2720" y="3132"/>
                  </a:lnTo>
                  <a:lnTo>
                    <a:pt x="2640" y="3179"/>
                  </a:lnTo>
                  <a:lnTo>
                    <a:pt x="2561" y="3218"/>
                  </a:lnTo>
                  <a:lnTo>
                    <a:pt x="2481" y="3249"/>
                  </a:lnTo>
                  <a:lnTo>
                    <a:pt x="2400" y="3273"/>
                  </a:lnTo>
                  <a:lnTo>
                    <a:pt x="2315" y="3290"/>
                  </a:lnTo>
                  <a:lnTo>
                    <a:pt x="2224" y="3301"/>
                  </a:lnTo>
                  <a:lnTo>
                    <a:pt x="2127" y="3307"/>
                  </a:lnTo>
                  <a:lnTo>
                    <a:pt x="2075" y="3307"/>
                  </a:lnTo>
                  <a:lnTo>
                    <a:pt x="1997" y="3306"/>
                  </a:lnTo>
                  <a:lnTo>
                    <a:pt x="1863" y="3296"/>
                  </a:lnTo>
                  <a:lnTo>
                    <a:pt x="1745" y="3273"/>
                  </a:lnTo>
                  <a:lnTo>
                    <a:pt x="1631" y="3235"/>
                  </a:lnTo>
                  <a:lnTo>
                    <a:pt x="1572" y="3209"/>
                  </a:lnTo>
                  <a:lnTo>
                    <a:pt x="1526" y="3187"/>
                  </a:lnTo>
                  <a:lnTo>
                    <a:pt x="1439" y="3138"/>
                  </a:lnTo>
                  <a:lnTo>
                    <a:pt x="1356" y="3082"/>
                  </a:lnTo>
                  <a:lnTo>
                    <a:pt x="1279" y="3021"/>
                  </a:lnTo>
                  <a:lnTo>
                    <a:pt x="1207" y="2954"/>
                  </a:lnTo>
                  <a:lnTo>
                    <a:pt x="1140" y="2882"/>
                  </a:lnTo>
                  <a:lnTo>
                    <a:pt x="1080" y="2805"/>
                  </a:lnTo>
                  <a:lnTo>
                    <a:pt x="1025" y="2724"/>
                  </a:lnTo>
                  <a:lnTo>
                    <a:pt x="978" y="2639"/>
                  </a:lnTo>
                  <a:lnTo>
                    <a:pt x="936" y="2551"/>
                  </a:lnTo>
                  <a:lnTo>
                    <a:pt x="902" y="2461"/>
                  </a:lnTo>
                  <a:lnTo>
                    <a:pt x="875" y="2367"/>
                  </a:lnTo>
                  <a:lnTo>
                    <a:pt x="855" y="2272"/>
                  </a:lnTo>
                  <a:lnTo>
                    <a:pt x="843" y="2176"/>
                  </a:lnTo>
                  <a:lnTo>
                    <a:pt x="839" y="2078"/>
                  </a:lnTo>
                  <a:lnTo>
                    <a:pt x="843" y="1980"/>
                  </a:lnTo>
                  <a:lnTo>
                    <a:pt x="849" y="1930"/>
                  </a:lnTo>
                  <a:lnTo>
                    <a:pt x="856" y="1881"/>
                  </a:lnTo>
                  <a:lnTo>
                    <a:pt x="876" y="1783"/>
                  </a:lnTo>
                  <a:lnTo>
                    <a:pt x="903" y="1689"/>
                  </a:lnTo>
                  <a:lnTo>
                    <a:pt x="937" y="1598"/>
                  </a:lnTo>
                  <a:lnTo>
                    <a:pt x="977" y="1510"/>
                  </a:lnTo>
                  <a:lnTo>
                    <a:pt x="1024" y="1427"/>
                  </a:lnTo>
                  <a:lnTo>
                    <a:pt x="1077" y="1347"/>
                  </a:lnTo>
                  <a:lnTo>
                    <a:pt x="1135" y="1272"/>
                  </a:lnTo>
                  <a:lnTo>
                    <a:pt x="1199" y="1202"/>
                  </a:lnTo>
                  <a:lnTo>
                    <a:pt x="1268" y="1137"/>
                  </a:lnTo>
                  <a:lnTo>
                    <a:pt x="1342" y="1078"/>
                  </a:lnTo>
                  <a:lnTo>
                    <a:pt x="1420" y="1023"/>
                  </a:lnTo>
                  <a:lnTo>
                    <a:pt x="1503" y="975"/>
                  </a:lnTo>
                  <a:lnTo>
                    <a:pt x="1590" y="934"/>
                  </a:lnTo>
                  <a:lnTo>
                    <a:pt x="1681" y="898"/>
                  </a:lnTo>
                  <a:lnTo>
                    <a:pt x="1775" y="870"/>
                  </a:lnTo>
                  <a:lnTo>
                    <a:pt x="1824" y="859"/>
                  </a:lnTo>
                  <a:lnTo>
                    <a:pt x="1877" y="848"/>
                  </a:lnTo>
                  <a:lnTo>
                    <a:pt x="2003" y="837"/>
                  </a:lnTo>
                  <a:lnTo>
                    <a:pt x="2138" y="837"/>
                  </a:lnTo>
                  <a:lnTo>
                    <a:pt x="2266" y="848"/>
                  </a:lnTo>
                  <a:lnTo>
                    <a:pt x="2320" y="859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67" name="Freeform 12"/>
            <p:cNvSpPr>
              <a:spLocks/>
            </p:cNvSpPr>
            <p:nvPr/>
          </p:nvSpPr>
          <p:spPr bwMode="auto">
            <a:xfrm>
              <a:off x="3375" y="1127"/>
              <a:ext cx="902" cy="718"/>
            </a:xfrm>
            <a:custGeom>
              <a:avLst/>
              <a:gdLst>
                <a:gd name="T0" fmla="*/ 840 w 1400"/>
                <a:gd name="T1" fmla="*/ 262 h 1115"/>
                <a:gd name="T2" fmla="*/ 587 w 1400"/>
                <a:gd name="T3" fmla="*/ 523 h 1115"/>
                <a:gd name="T4" fmla="*/ 440 w 1400"/>
                <a:gd name="T5" fmla="*/ 387 h 1115"/>
                <a:gd name="T6" fmla="*/ 379 w 1400"/>
                <a:gd name="T7" fmla="*/ 332 h 1115"/>
                <a:gd name="T8" fmla="*/ 305 w 1400"/>
                <a:gd name="T9" fmla="*/ 273 h 1115"/>
                <a:gd name="T10" fmla="*/ 273 w 1400"/>
                <a:gd name="T11" fmla="*/ 252 h 1115"/>
                <a:gd name="T12" fmla="*/ 265 w 1400"/>
                <a:gd name="T13" fmla="*/ 250 h 1115"/>
                <a:gd name="T14" fmla="*/ 257 w 1400"/>
                <a:gd name="T15" fmla="*/ 252 h 1115"/>
                <a:gd name="T16" fmla="*/ 228 w 1400"/>
                <a:gd name="T17" fmla="*/ 272 h 1115"/>
                <a:gd name="T18" fmla="*/ 167 w 1400"/>
                <a:gd name="T19" fmla="*/ 328 h 1115"/>
                <a:gd name="T20" fmla="*/ 74 w 1400"/>
                <a:gd name="T21" fmla="*/ 427 h 1115"/>
                <a:gd name="T22" fmla="*/ 21 w 1400"/>
                <a:gd name="T23" fmla="*/ 493 h 1115"/>
                <a:gd name="T24" fmla="*/ 2 w 1400"/>
                <a:gd name="T25" fmla="*/ 523 h 1115"/>
                <a:gd name="T26" fmla="*/ 0 w 1400"/>
                <a:gd name="T27" fmla="*/ 532 h 1115"/>
                <a:gd name="T28" fmla="*/ 5 w 1400"/>
                <a:gd name="T29" fmla="*/ 542 h 1115"/>
                <a:gd name="T30" fmla="*/ 50 w 1400"/>
                <a:gd name="T31" fmla="*/ 597 h 1115"/>
                <a:gd name="T32" fmla="*/ 175 w 1400"/>
                <a:gd name="T33" fmla="*/ 731 h 1115"/>
                <a:gd name="T34" fmla="*/ 389 w 1400"/>
                <a:gd name="T35" fmla="*/ 945 h 1115"/>
                <a:gd name="T36" fmla="*/ 519 w 1400"/>
                <a:gd name="T37" fmla="*/ 1069 h 1115"/>
                <a:gd name="T38" fmla="*/ 572 w 1400"/>
                <a:gd name="T39" fmla="*/ 1112 h 1115"/>
                <a:gd name="T40" fmla="*/ 580 w 1400"/>
                <a:gd name="T41" fmla="*/ 1115 h 1115"/>
                <a:gd name="T42" fmla="*/ 593 w 1400"/>
                <a:gd name="T43" fmla="*/ 1106 h 1115"/>
                <a:gd name="T44" fmla="*/ 668 w 1400"/>
                <a:gd name="T45" fmla="*/ 1038 h 1115"/>
                <a:gd name="T46" fmla="*/ 853 w 1400"/>
                <a:gd name="T47" fmla="*/ 858 h 1115"/>
                <a:gd name="T48" fmla="*/ 1154 w 1400"/>
                <a:gd name="T49" fmla="*/ 556 h 1115"/>
                <a:gd name="T50" fmla="*/ 1330 w 1400"/>
                <a:gd name="T51" fmla="*/ 373 h 1115"/>
                <a:gd name="T52" fmla="*/ 1394 w 1400"/>
                <a:gd name="T53" fmla="*/ 302 h 1115"/>
                <a:gd name="T54" fmla="*/ 1400 w 1400"/>
                <a:gd name="T55" fmla="*/ 292 h 1115"/>
                <a:gd name="T56" fmla="*/ 1398 w 1400"/>
                <a:gd name="T57" fmla="*/ 283 h 1115"/>
                <a:gd name="T58" fmla="*/ 1378 w 1400"/>
                <a:gd name="T59" fmla="*/ 252 h 1115"/>
                <a:gd name="T60" fmla="*/ 1321 w 1400"/>
                <a:gd name="T61" fmla="*/ 185 h 1115"/>
                <a:gd name="T62" fmla="*/ 1222 w 1400"/>
                <a:gd name="T63" fmla="*/ 82 h 1115"/>
                <a:gd name="T64" fmla="*/ 1157 w 1400"/>
                <a:gd name="T65" fmla="*/ 23 h 1115"/>
                <a:gd name="T66" fmla="*/ 1127 w 1400"/>
                <a:gd name="T67" fmla="*/ 2 h 1115"/>
                <a:gd name="T68" fmla="*/ 1119 w 1400"/>
                <a:gd name="T69" fmla="*/ 0 h 1115"/>
                <a:gd name="T70" fmla="*/ 1110 w 1400"/>
                <a:gd name="T71" fmla="*/ 4 h 1115"/>
                <a:gd name="T72" fmla="*/ 1062 w 1400"/>
                <a:gd name="T73" fmla="*/ 43 h 1115"/>
                <a:gd name="T74" fmla="*/ 942 w 1400"/>
                <a:gd name="T75" fmla="*/ 156 h 1115"/>
                <a:gd name="T76" fmla="*/ 840 w 1400"/>
                <a:gd name="T77" fmla="*/ 262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0" h="1115">
                  <a:moveTo>
                    <a:pt x="840" y="262"/>
                  </a:moveTo>
                  <a:lnTo>
                    <a:pt x="587" y="523"/>
                  </a:lnTo>
                  <a:lnTo>
                    <a:pt x="440" y="387"/>
                  </a:lnTo>
                  <a:lnTo>
                    <a:pt x="379" y="332"/>
                  </a:lnTo>
                  <a:lnTo>
                    <a:pt x="305" y="273"/>
                  </a:lnTo>
                  <a:lnTo>
                    <a:pt x="273" y="252"/>
                  </a:lnTo>
                  <a:lnTo>
                    <a:pt x="265" y="250"/>
                  </a:lnTo>
                  <a:lnTo>
                    <a:pt x="257" y="252"/>
                  </a:lnTo>
                  <a:lnTo>
                    <a:pt x="228" y="272"/>
                  </a:lnTo>
                  <a:lnTo>
                    <a:pt x="167" y="328"/>
                  </a:lnTo>
                  <a:lnTo>
                    <a:pt x="74" y="427"/>
                  </a:lnTo>
                  <a:lnTo>
                    <a:pt x="21" y="493"/>
                  </a:lnTo>
                  <a:lnTo>
                    <a:pt x="2" y="523"/>
                  </a:lnTo>
                  <a:lnTo>
                    <a:pt x="0" y="532"/>
                  </a:lnTo>
                  <a:lnTo>
                    <a:pt x="5" y="542"/>
                  </a:lnTo>
                  <a:lnTo>
                    <a:pt x="50" y="597"/>
                  </a:lnTo>
                  <a:lnTo>
                    <a:pt x="175" y="731"/>
                  </a:lnTo>
                  <a:lnTo>
                    <a:pt x="389" y="945"/>
                  </a:lnTo>
                  <a:lnTo>
                    <a:pt x="519" y="1069"/>
                  </a:lnTo>
                  <a:lnTo>
                    <a:pt x="572" y="1112"/>
                  </a:lnTo>
                  <a:lnTo>
                    <a:pt x="580" y="1115"/>
                  </a:lnTo>
                  <a:lnTo>
                    <a:pt x="593" y="1106"/>
                  </a:lnTo>
                  <a:lnTo>
                    <a:pt x="668" y="1038"/>
                  </a:lnTo>
                  <a:lnTo>
                    <a:pt x="853" y="858"/>
                  </a:lnTo>
                  <a:lnTo>
                    <a:pt x="1154" y="556"/>
                  </a:lnTo>
                  <a:lnTo>
                    <a:pt x="1330" y="373"/>
                  </a:lnTo>
                  <a:lnTo>
                    <a:pt x="1394" y="302"/>
                  </a:lnTo>
                  <a:lnTo>
                    <a:pt x="1400" y="292"/>
                  </a:lnTo>
                  <a:lnTo>
                    <a:pt x="1398" y="283"/>
                  </a:lnTo>
                  <a:lnTo>
                    <a:pt x="1378" y="252"/>
                  </a:lnTo>
                  <a:lnTo>
                    <a:pt x="1321" y="185"/>
                  </a:lnTo>
                  <a:lnTo>
                    <a:pt x="1222" y="82"/>
                  </a:lnTo>
                  <a:lnTo>
                    <a:pt x="1157" y="23"/>
                  </a:lnTo>
                  <a:lnTo>
                    <a:pt x="1127" y="2"/>
                  </a:lnTo>
                  <a:lnTo>
                    <a:pt x="1119" y="0"/>
                  </a:lnTo>
                  <a:lnTo>
                    <a:pt x="1110" y="4"/>
                  </a:lnTo>
                  <a:lnTo>
                    <a:pt x="1062" y="43"/>
                  </a:lnTo>
                  <a:lnTo>
                    <a:pt x="942" y="156"/>
                  </a:lnTo>
                  <a:lnTo>
                    <a:pt x="840" y="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68" name="Freeform 13"/>
            <p:cNvSpPr>
              <a:spLocks/>
            </p:cNvSpPr>
            <p:nvPr/>
          </p:nvSpPr>
          <p:spPr bwMode="auto">
            <a:xfrm>
              <a:off x="2290" y="2801"/>
              <a:ext cx="1312" cy="1374"/>
            </a:xfrm>
            <a:custGeom>
              <a:avLst/>
              <a:gdLst>
                <a:gd name="T0" fmla="*/ 235 w 2036"/>
                <a:gd name="T1" fmla="*/ 957 h 2133"/>
                <a:gd name="T2" fmla="*/ 45 w 2036"/>
                <a:gd name="T3" fmla="*/ 1351 h 2133"/>
                <a:gd name="T4" fmla="*/ 0 w 2036"/>
                <a:gd name="T5" fmla="*/ 1501 h 2133"/>
                <a:gd name="T6" fmla="*/ 25 w 2036"/>
                <a:gd name="T7" fmla="*/ 1575 h 2133"/>
                <a:gd name="T8" fmla="*/ 58 w 2036"/>
                <a:gd name="T9" fmla="*/ 1607 h 2133"/>
                <a:gd name="T10" fmla="*/ 119 w 2036"/>
                <a:gd name="T11" fmla="*/ 1633 h 2133"/>
                <a:gd name="T12" fmla="*/ 329 w 2036"/>
                <a:gd name="T13" fmla="*/ 1602 h 2133"/>
                <a:gd name="T14" fmla="*/ 563 w 2036"/>
                <a:gd name="T15" fmla="*/ 1561 h 2133"/>
                <a:gd name="T16" fmla="*/ 758 w 2036"/>
                <a:gd name="T17" fmla="*/ 1538 h 2133"/>
                <a:gd name="T18" fmla="*/ 792 w 2036"/>
                <a:gd name="T19" fmla="*/ 1583 h 2133"/>
                <a:gd name="T20" fmla="*/ 911 w 2036"/>
                <a:gd name="T21" fmla="*/ 1787 h 2133"/>
                <a:gd name="T22" fmla="*/ 1044 w 2036"/>
                <a:gd name="T23" fmla="*/ 2011 h 2133"/>
                <a:gd name="T24" fmla="*/ 1124 w 2036"/>
                <a:gd name="T25" fmla="*/ 2105 h 2133"/>
                <a:gd name="T26" fmla="*/ 1177 w 2036"/>
                <a:gd name="T27" fmla="*/ 2133 h 2133"/>
                <a:gd name="T28" fmla="*/ 1204 w 2036"/>
                <a:gd name="T29" fmla="*/ 2132 h 2133"/>
                <a:gd name="T30" fmla="*/ 1264 w 2036"/>
                <a:gd name="T31" fmla="*/ 2099 h 2133"/>
                <a:gd name="T32" fmla="*/ 1327 w 2036"/>
                <a:gd name="T33" fmla="*/ 2027 h 2133"/>
                <a:gd name="T34" fmla="*/ 1402 w 2036"/>
                <a:gd name="T35" fmla="*/ 1892 h 2133"/>
                <a:gd name="T36" fmla="*/ 1445 w 2036"/>
                <a:gd name="T37" fmla="*/ 1784 h 2133"/>
                <a:gd name="T38" fmla="*/ 1780 w 2036"/>
                <a:gd name="T39" fmla="*/ 1128 h 2133"/>
                <a:gd name="T40" fmla="*/ 2036 w 2036"/>
                <a:gd name="T41" fmla="*/ 650 h 2133"/>
                <a:gd name="T42" fmla="*/ 1967 w 2036"/>
                <a:gd name="T43" fmla="*/ 621 h 2133"/>
                <a:gd name="T44" fmla="*/ 1820 w 2036"/>
                <a:gd name="T45" fmla="*/ 525 h 2133"/>
                <a:gd name="T46" fmla="*/ 1684 w 2036"/>
                <a:gd name="T47" fmla="*/ 415 h 2133"/>
                <a:gd name="T48" fmla="*/ 1408 w 2036"/>
                <a:gd name="T49" fmla="*/ 318 h 2133"/>
                <a:gd name="T50" fmla="*/ 1204 w 2036"/>
                <a:gd name="T51" fmla="*/ 288 h 2133"/>
                <a:gd name="T52" fmla="*/ 1109 w 2036"/>
                <a:gd name="T53" fmla="*/ 260 h 2133"/>
                <a:gd name="T54" fmla="*/ 963 w 2036"/>
                <a:gd name="T55" fmla="*/ 191 h 2133"/>
                <a:gd name="T56" fmla="*/ 802 w 2036"/>
                <a:gd name="T57" fmla="*/ 74 h 2133"/>
                <a:gd name="T58" fmla="*/ 765 w 2036"/>
                <a:gd name="T59" fmla="*/ 28 h 2133"/>
                <a:gd name="T60" fmla="*/ 736 w 2036"/>
                <a:gd name="T61" fmla="*/ 0 h 2133"/>
                <a:gd name="T62" fmla="*/ 513 w 2036"/>
                <a:gd name="T63" fmla="*/ 415 h 2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6" h="2133">
                  <a:moveTo>
                    <a:pt x="371" y="692"/>
                  </a:moveTo>
                  <a:lnTo>
                    <a:pt x="235" y="957"/>
                  </a:lnTo>
                  <a:lnTo>
                    <a:pt x="102" y="1225"/>
                  </a:lnTo>
                  <a:lnTo>
                    <a:pt x="45" y="1351"/>
                  </a:lnTo>
                  <a:lnTo>
                    <a:pt x="12" y="1439"/>
                  </a:lnTo>
                  <a:lnTo>
                    <a:pt x="0" y="1501"/>
                  </a:lnTo>
                  <a:lnTo>
                    <a:pt x="5" y="1543"/>
                  </a:lnTo>
                  <a:lnTo>
                    <a:pt x="25" y="1575"/>
                  </a:lnTo>
                  <a:lnTo>
                    <a:pt x="39" y="1590"/>
                  </a:lnTo>
                  <a:lnTo>
                    <a:pt x="58" y="1607"/>
                  </a:lnTo>
                  <a:lnTo>
                    <a:pt x="102" y="1631"/>
                  </a:lnTo>
                  <a:lnTo>
                    <a:pt x="119" y="1633"/>
                  </a:lnTo>
                  <a:lnTo>
                    <a:pt x="151" y="1630"/>
                  </a:lnTo>
                  <a:lnTo>
                    <a:pt x="329" y="1602"/>
                  </a:lnTo>
                  <a:lnTo>
                    <a:pt x="446" y="1582"/>
                  </a:lnTo>
                  <a:lnTo>
                    <a:pt x="563" y="1561"/>
                  </a:lnTo>
                  <a:lnTo>
                    <a:pt x="733" y="1538"/>
                  </a:lnTo>
                  <a:lnTo>
                    <a:pt x="758" y="1538"/>
                  </a:lnTo>
                  <a:lnTo>
                    <a:pt x="764" y="1544"/>
                  </a:lnTo>
                  <a:lnTo>
                    <a:pt x="792" y="1583"/>
                  </a:lnTo>
                  <a:lnTo>
                    <a:pt x="857" y="1690"/>
                  </a:lnTo>
                  <a:lnTo>
                    <a:pt x="911" y="1787"/>
                  </a:lnTo>
                  <a:lnTo>
                    <a:pt x="961" y="1878"/>
                  </a:lnTo>
                  <a:lnTo>
                    <a:pt x="1044" y="2011"/>
                  </a:lnTo>
                  <a:lnTo>
                    <a:pt x="1094" y="2076"/>
                  </a:lnTo>
                  <a:lnTo>
                    <a:pt x="1124" y="2105"/>
                  </a:lnTo>
                  <a:lnTo>
                    <a:pt x="1151" y="2124"/>
                  </a:lnTo>
                  <a:lnTo>
                    <a:pt x="1177" y="2133"/>
                  </a:lnTo>
                  <a:lnTo>
                    <a:pt x="1189" y="2133"/>
                  </a:lnTo>
                  <a:lnTo>
                    <a:pt x="1204" y="2132"/>
                  </a:lnTo>
                  <a:lnTo>
                    <a:pt x="1233" y="2121"/>
                  </a:lnTo>
                  <a:lnTo>
                    <a:pt x="1264" y="2099"/>
                  </a:lnTo>
                  <a:lnTo>
                    <a:pt x="1296" y="2068"/>
                  </a:lnTo>
                  <a:lnTo>
                    <a:pt x="1327" y="2027"/>
                  </a:lnTo>
                  <a:lnTo>
                    <a:pt x="1358" y="1978"/>
                  </a:lnTo>
                  <a:lnTo>
                    <a:pt x="1402" y="1892"/>
                  </a:lnTo>
                  <a:lnTo>
                    <a:pt x="1428" y="1825"/>
                  </a:lnTo>
                  <a:lnTo>
                    <a:pt x="1445" y="1784"/>
                  </a:lnTo>
                  <a:lnTo>
                    <a:pt x="1544" y="1585"/>
                  </a:lnTo>
                  <a:lnTo>
                    <a:pt x="1780" y="1128"/>
                  </a:lnTo>
                  <a:lnTo>
                    <a:pt x="1963" y="787"/>
                  </a:lnTo>
                  <a:lnTo>
                    <a:pt x="2036" y="650"/>
                  </a:lnTo>
                  <a:lnTo>
                    <a:pt x="1991" y="632"/>
                  </a:lnTo>
                  <a:lnTo>
                    <a:pt x="1967" y="621"/>
                  </a:lnTo>
                  <a:lnTo>
                    <a:pt x="1901" y="582"/>
                  </a:lnTo>
                  <a:lnTo>
                    <a:pt x="1820" y="525"/>
                  </a:lnTo>
                  <a:lnTo>
                    <a:pt x="1730" y="454"/>
                  </a:lnTo>
                  <a:lnTo>
                    <a:pt x="1684" y="415"/>
                  </a:lnTo>
                  <a:lnTo>
                    <a:pt x="1591" y="337"/>
                  </a:lnTo>
                  <a:lnTo>
                    <a:pt x="1408" y="318"/>
                  </a:lnTo>
                  <a:lnTo>
                    <a:pt x="1321" y="309"/>
                  </a:lnTo>
                  <a:lnTo>
                    <a:pt x="1204" y="288"/>
                  </a:lnTo>
                  <a:lnTo>
                    <a:pt x="1137" y="270"/>
                  </a:lnTo>
                  <a:lnTo>
                    <a:pt x="1109" y="260"/>
                  </a:lnTo>
                  <a:lnTo>
                    <a:pt x="1061" y="241"/>
                  </a:lnTo>
                  <a:lnTo>
                    <a:pt x="963" y="191"/>
                  </a:lnTo>
                  <a:lnTo>
                    <a:pt x="872" y="133"/>
                  </a:lnTo>
                  <a:lnTo>
                    <a:pt x="802" y="74"/>
                  </a:lnTo>
                  <a:lnTo>
                    <a:pt x="779" y="47"/>
                  </a:lnTo>
                  <a:lnTo>
                    <a:pt x="765" y="28"/>
                  </a:lnTo>
                  <a:lnTo>
                    <a:pt x="742" y="3"/>
                  </a:lnTo>
                  <a:lnTo>
                    <a:pt x="736" y="0"/>
                  </a:lnTo>
                  <a:lnTo>
                    <a:pt x="712" y="39"/>
                  </a:lnTo>
                  <a:lnTo>
                    <a:pt x="513" y="415"/>
                  </a:lnTo>
                  <a:lnTo>
                    <a:pt x="371" y="692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69" name="Freeform 14"/>
            <p:cNvSpPr>
              <a:spLocks/>
            </p:cNvSpPr>
            <p:nvPr/>
          </p:nvSpPr>
          <p:spPr bwMode="auto">
            <a:xfrm>
              <a:off x="4019" y="2803"/>
              <a:ext cx="1312" cy="1372"/>
            </a:xfrm>
            <a:custGeom>
              <a:avLst/>
              <a:gdLst>
                <a:gd name="T0" fmla="*/ 1193 w 2036"/>
                <a:gd name="T1" fmla="*/ 102 h 2131"/>
                <a:gd name="T2" fmla="*/ 1075 w 2036"/>
                <a:gd name="T3" fmla="*/ 191 h 2131"/>
                <a:gd name="T4" fmla="*/ 937 w 2036"/>
                <a:gd name="T5" fmla="*/ 255 h 2131"/>
                <a:gd name="T6" fmla="*/ 773 w 2036"/>
                <a:gd name="T7" fmla="*/ 297 h 2131"/>
                <a:gd name="T8" fmla="*/ 626 w 2036"/>
                <a:gd name="T9" fmla="*/ 316 h 2131"/>
                <a:gd name="T10" fmla="*/ 351 w 2036"/>
                <a:gd name="T11" fmla="*/ 413 h 2131"/>
                <a:gd name="T12" fmla="*/ 216 w 2036"/>
                <a:gd name="T13" fmla="*/ 523 h 2131"/>
                <a:gd name="T14" fmla="*/ 69 w 2036"/>
                <a:gd name="T15" fmla="*/ 619 h 2131"/>
                <a:gd name="T16" fmla="*/ 0 w 2036"/>
                <a:gd name="T17" fmla="*/ 648 h 2131"/>
                <a:gd name="T18" fmla="*/ 256 w 2036"/>
                <a:gd name="T19" fmla="*/ 1126 h 2131"/>
                <a:gd name="T20" fmla="*/ 590 w 2036"/>
                <a:gd name="T21" fmla="*/ 1782 h 2131"/>
                <a:gd name="T22" fmla="*/ 634 w 2036"/>
                <a:gd name="T23" fmla="*/ 1890 h 2131"/>
                <a:gd name="T24" fmla="*/ 708 w 2036"/>
                <a:gd name="T25" fmla="*/ 2025 h 2131"/>
                <a:gd name="T26" fmla="*/ 771 w 2036"/>
                <a:gd name="T27" fmla="*/ 2097 h 2131"/>
                <a:gd name="T28" fmla="*/ 832 w 2036"/>
                <a:gd name="T29" fmla="*/ 2130 h 2131"/>
                <a:gd name="T30" fmla="*/ 859 w 2036"/>
                <a:gd name="T31" fmla="*/ 2131 h 2131"/>
                <a:gd name="T32" fmla="*/ 912 w 2036"/>
                <a:gd name="T33" fmla="*/ 2103 h 2131"/>
                <a:gd name="T34" fmla="*/ 992 w 2036"/>
                <a:gd name="T35" fmla="*/ 2009 h 2131"/>
                <a:gd name="T36" fmla="*/ 1125 w 2036"/>
                <a:gd name="T37" fmla="*/ 1785 h 2131"/>
                <a:gd name="T38" fmla="*/ 1244 w 2036"/>
                <a:gd name="T39" fmla="*/ 1581 h 2131"/>
                <a:gd name="T40" fmla="*/ 1278 w 2036"/>
                <a:gd name="T41" fmla="*/ 1536 h 2131"/>
                <a:gd name="T42" fmla="*/ 1472 w 2036"/>
                <a:gd name="T43" fmla="*/ 1559 h 2131"/>
                <a:gd name="T44" fmla="*/ 1707 w 2036"/>
                <a:gd name="T45" fmla="*/ 1600 h 2131"/>
                <a:gd name="T46" fmla="*/ 1916 w 2036"/>
                <a:gd name="T47" fmla="*/ 1631 h 2131"/>
                <a:gd name="T48" fmla="*/ 1977 w 2036"/>
                <a:gd name="T49" fmla="*/ 1605 h 2131"/>
                <a:gd name="T50" fmla="*/ 2011 w 2036"/>
                <a:gd name="T51" fmla="*/ 1573 h 2131"/>
                <a:gd name="T52" fmla="*/ 2036 w 2036"/>
                <a:gd name="T53" fmla="*/ 1499 h 2131"/>
                <a:gd name="T54" fmla="*/ 1990 w 2036"/>
                <a:gd name="T55" fmla="*/ 1349 h 2131"/>
                <a:gd name="T56" fmla="*/ 1800 w 2036"/>
                <a:gd name="T57" fmla="*/ 955 h 2131"/>
                <a:gd name="T58" fmla="*/ 1522 w 2036"/>
                <a:gd name="T59" fmla="*/ 413 h 2131"/>
                <a:gd name="T60" fmla="*/ 1301 w 2036"/>
                <a:gd name="T61" fmla="*/ 0 h 2131"/>
                <a:gd name="T62" fmla="*/ 1220 w 2036"/>
                <a:gd name="T63" fmla="*/ 75 h 2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6" h="2131">
                  <a:moveTo>
                    <a:pt x="1220" y="75"/>
                  </a:moveTo>
                  <a:lnTo>
                    <a:pt x="1193" y="102"/>
                  </a:lnTo>
                  <a:lnTo>
                    <a:pt x="1136" y="149"/>
                  </a:lnTo>
                  <a:lnTo>
                    <a:pt x="1075" y="191"/>
                  </a:lnTo>
                  <a:lnTo>
                    <a:pt x="1009" y="225"/>
                  </a:lnTo>
                  <a:lnTo>
                    <a:pt x="937" y="255"/>
                  </a:lnTo>
                  <a:lnTo>
                    <a:pt x="859" y="278"/>
                  </a:lnTo>
                  <a:lnTo>
                    <a:pt x="773" y="297"/>
                  </a:lnTo>
                  <a:lnTo>
                    <a:pt x="678" y="311"/>
                  </a:lnTo>
                  <a:lnTo>
                    <a:pt x="626" y="316"/>
                  </a:lnTo>
                  <a:lnTo>
                    <a:pt x="445" y="335"/>
                  </a:lnTo>
                  <a:lnTo>
                    <a:pt x="351" y="413"/>
                  </a:lnTo>
                  <a:lnTo>
                    <a:pt x="306" y="452"/>
                  </a:lnTo>
                  <a:lnTo>
                    <a:pt x="216" y="523"/>
                  </a:lnTo>
                  <a:lnTo>
                    <a:pt x="135" y="580"/>
                  </a:lnTo>
                  <a:lnTo>
                    <a:pt x="69" y="619"/>
                  </a:lnTo>
                  <a:lnTo>
                    <a:pt x="45" y="630"/>
                  </a:lnTo>
                  <a:lnTo>
                    <a:pt x="0" y="648"/>
                  </a:lnTo>
                  <a:lnTo>
                    <a:pt x="73" y="785"/>
                  </a:lnTo>
                  <a:lnTo>
                    <a:pt x="256" y="1126"/>
                  </a:lnTo>
                  <a:lnTo>
                    <a:pt x="492" y="1583"/>
                  </a:lnTo>
                  <a:lnTo>
                    <a:pt x="590" y="1782"/>
                  </a:lnTo>
                  <a:lnTo>
                    <a:pt x="608" y="1823"/>
                  </a:lnTo>
                  <a:lnTo>
                    <a:pt x="634" y="1890"/>
                  </a:lnTo>
                  <a:lnTo>
                    <a:pt x="678" y="1976"/>
                  </a:lnTo>
                  <a:lnTo>
                    <a:pt x="708" y="2025"/>
                  </a:lnTo>
                  <a:lnTo>
                    <a:pt x="740" y="2066"/>
                  </a:lnTo>
                  <a:lnTo>
                    <a:pt x="771" y="2097"/>
                  </a:lnTo>
                  <a:lnTo>
                    <a:pt x="802" y="2119"/>
                  </a:lnTo>
                  <a:lnTo>
                    <a:pt x="832" y="2130"/>
                  </a:lnTo>
                  <a:lnTo>
                    <a:pt x="846" y="2131"/>
                  </a:lnTo>
                  <a:lnTo>
                    <a:pt x="859" y="2131"/>
                  </a:lnTo>
                  <a:lnTo>
                    <a:pt x="885" y="2122"/>
                  </a:lnTo>
                  <a:lnTo>
                    <a:pt x="912" y="2103"/>
                  </a:lnTo>
                  <a:lnTo>
                    <a:pt x="942" y="2074"/>
                  </a:lnTo>
                  <a:lnTo>
                    <a:pt x="992" y="2009"/>
                  </a:lnTo>
                  <a:lnTo>
                    <a:pt x="1074" y="1876"/>
                  </a:lnTo>
                  <a:lnTo>
                    <a:pt x="1125" y="1785"/>
                  </a:lnTo>
                  <a:lnTo>
                    <a:pt x="1178" y="1688"/>
                  </a:lnTo>
                  <a:lnTo>
                    <a:pt x="1244" y="1581"/>
                  </a:lnTo>
                  <a:lnTo>
                    <a:pt x="1272" y="1542"/>
                  </a:lnTo>
                  <a:lnTo>
                    <a:pt x="1278" y="1536"/>
                  </a:lnTo>
                  <a:lnTo>
                    <a:pt x="1303" y="1536"/>
                  </a:lnTo>
                  <a:lnTo>
                    <a:pt x="1472" y="1559"/>
                  </a:lnTo>
                  <a:lnTo>
                    <a:pt x="1590" y="1580"/>
                  </a:lnTo>
                  <a:lnTo>
                    <a:pt x="1707" y="1600"/>
                  </a:lnTo>
                  <a:lnTo>
                    <a:pt x="1884" y="1628"/>
                  </a:lnTo>
                  <a:lnTo>
                    <a:pt x="1916" y="1631"/>
                  </a:lnTo>
                  <a:lnTo>
                    <a:pt x="1933" y="1629"/>
                  </a:lnTo>
                  <a:lnTo>
                    <a:pt x="1977" y="1605"/>
                  </a:lnTo>
                  <a:lnTo>
                    <a:pt x="1996" y="1588"/>
                  </a:lnTo>
                  <a:lnTo>
                    <a:pt x="2011" y="1573"/>
                  </a:lnTo>
                  <a:lnTo>
                    <a:pt x="2030" y="1541"/>
                  </a:lnTo>
                  <a:lnTo>
                    <a:pt x="2036" y="1499"/>
                  </a:lnTo>
                  <a:lnTo>
                    <a:pt x="2023" y="1437"/>
                  </a:lnTo>
                  <a:lnTo>
                    <a:pt x="1990" y="1349"/>
                  </a:lnTo>
                  <a:lnTo>
                    <a:pt x="1933" y="1223"/>
                  </a:lnTo>
                  <a:lnTo>
                    <a:pt x="1800" y="955"/>
                  </a:lnTo>
                  <a:lnTo>
                    <a:pt x="1665" y="690"/>
                  </a:lnTo>
                  <a:lnTo>
                    <a:pt x="1522" y="413"/>
                  </a:lnTo>
                  <a:lnTo>
                    <a:pt x="1325" y="38"/>
                  </a:lnTo>
                  <a:lnTo>
                    <a:pt x="1301" y="0"/>
                  </a:lnTo>
                  <a:lnTo>
                    <a:pt x="1278" y="18"/>
                  </a:lnTo>
                  <a:lnTo>
                    <a:pt x="1220" y="75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</p:grpSp>
      <p:grpSp>
        <p:nvGrpSpPr>
          <p:cNvPr id="71" name="Group 17"/>
          <p:cNvGrpSpPr>
            <a:grpSpLocks noChangeAspect="1"/>
          </p:cNvGrpSpPr>
          <p:nvPr/>
        </p:nvGrpSpPr>
        <p:grpSpPr bwMode="auto">
          <a:xfrm>
            <a:off x="8966083" y="3384126"/>
            <a:ext cx="757482" cy="756776"/>
            <a:chOff x="4343" y="1128"/>
            <a:chExt cx="2146" cy="2144"/>
          </a:xfrm>
        </p:grpSpPr>
        <p:sp>
          <p:nvSpPr>
            <p:cNvPr id="72" name="AutoShape 16"/>
            <p:cNvSpPr>
              <a:spLocks noChangeAspect="1" noChangeArrowheads="1" noTextEdit="1"/>
            </p:cNvSpPr>
            <p:nvPr/>
          </p:nvSpPr>
          <p:spPr bwMode="auto">
            <a:xfrm>
              <a:off x="4343" y="1128"/>
              <a:ext cx="2146" cy="2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73" name="Freeform 18"/>
            <p:cNvSpPr>
              <a:spLocks noEditPoints="1"/>
            </p:cNvSpPr>
            <p:nvPr/>
          </p:nvSpPr>
          <p:spPr bwMode="auto">
            <a:xfrm>
              <a:off x="4959" y="1413"/>
              <a:ext cx="1260" cy="875"/>
            </a:xfrm>
            <a:custGeom>
              <a:avLst/>
              <a:gdLst>
                <a:gd name="T0" fmla="*/ 386 w 3938"/>
                <a:gd name="T1" fmla="*/ 316 h 2737"/>
                <a:gd name="T2" fmla="*/ 11 w 3938"/>
                <a:gd name="T3" fmla="*/ 1752 h 2737"/>
                <a:gd name="T4" fmla="*/ 437 w 3938"/>
                <a:gd name="T5" fmla="*/ 1927 h 2737"/>
                <a:gd name="T6" fmla="*/ 3358 w 3938"/>
                <a:gd name="T7" fmla="*/ 2711 h 2737"/>
                <a:gd name="T8" fmla="*/ 3486 w 3938"/>
                <a:gd name="T9" fmla="*/ 2674 h 2737"/>
                <a:gd name="T10" fmla="*/ 3798 w 3938"/>
                <a:gd name="T11" fmla="*/ 1495 h 2737"/>
                <a:gd name="T12" fmla="*/ 3938 w 3938"/>
                <a:gd name="T13" fmla="*/ 934 h 2737"/>
                <a:gd name="T14" fmla="*/ 2906 w 3938"/>
                <a:gd name="T15" fmla="*/ 651 h 2737"/>
                <a:gd name="T16" fmla="*/ 897 w 3938"/>
                <a:gd name="T17" fmla="*/ 111 h 2737"/>
                <a:gd name="T18" fmla="*/ 488 w 3938"/>
                <a:gd name="T19" fmla="*/ 0 h 2737"/>
                <a:gd name="T20" fmla="*/ 468 w 3938"/>
                <a:gd name="T21" fmla="*/ 22 h 2737"/>
                <a:gd name="T22" fmla="*/ 2546 w 3938"/>
                <a:gd name="T23" fmla="*/ 849 h 2737"/>
                <a:gd name="T24" fmla="*/ 3196 w 3938"/>
                <a:gd name="T25" fmla="*/ 1031 h 2737"/>
                <a:gd name="T26" fmla="*/ 3282 w 3938"/>
                <a:gd name="T27" fmla="*/ 1069 h 2737"/>
                <a:gd name="T28" fmla="*/ 3287 w 3938"/>
                <a:gd name="T29" fmla="*/ 1089 h 2737"/>
                <a:gd name="T30" fmla="*/ 3285 w 3938"/>
                <a:gd name="T31" fmla="*/ 1147 h 2737"/>
                <a:gd name="T32" fmla="*/ 3308 w 3938"/>
                <a:gd name="T33" fmla="*/ 1228 h 2737"/>
                <a:gd name="T34" fmla="*/ 3353 w 3938"/>
                <a:gd name="T35" fmla="*/ 1302 h 2737"/>
                <a:gd name="T36" fmla="*/ 3414 w 3938"/>
                <a:gd name="T37" fmla="*/ 1357 h 2737"/>
                <a:gd name="T38" fmla="*/ 3488 w 3938"/>
                <a:gd name="T39" fmla="*/ 1392 h 2737"/>
                <a:gd name="T40" fmla="*/ 3389 w 3938"/>
                <a:gd name="T41" fmla="*/ 1761 h 2737"/>
                <a:gd name="T42" fmla="*/ 3300 w 3938"/>
                <a:gd name="T43" fmla="*/ 2096 h 2737"/>
                <a:gd name="T44" fmla="*/ 3190 w 3938"/>
                <a:gd name="T45" fmla="*/ 2102 h 2737"/>
                <a:gd name="T46" fmla="*/ 3064 w 3938"/>
                <a:gd name="T47" fmla="*/ 2154 h 2737"/>
                <a:gd name="T48" fmla="*/ 2993 w 3938"/>
                <a:gd name="T49" fmla="*/ 2231 h 2737"/>
                <a:gd name="T50" fmla="*/ 2945 w 3938"/>
                <a:gd name="T51" fmla="*/ 2289 h 2737"/>
                <a:gd name="T52" fmla="*/ 2666 w 3938"/>
                <a:gd name="T53" fmla="*/ 2223 h 2737"/>
                <a:gd name="T54" fmla="*/ 650 w 3938"/>
                <a:gd name="T55" fmla="*/ 1681 h 2737"/>
                <a:gd name="T56" fmla="*/ 656 w 3938"/>
                <a:gd name="T57" fmla="*/ 1612 h 2737"/>
                <a:gd name="T58" fmla="*/ 642 w 3938"/>
                <a:gd name="T59" fmla="*/ 1534 h 2737"/>
                <a:gd name="T60" fmla="*/ 603 w 3938"/>
                <a:gd name="T61" fmla="*/ 1459 h 2737"/>
                <a:gd name="T62" fmla="*/ 542 w 3938"/>
                <a:gd name="T63" fmla="*/ 1391 h 2737"/>
                <a:gd name="T64" fmla="*/ 483 w 3938"/>
                <a:gd name="T65" fmla="*/ 1349 h 2737"/>
                <a:gd name="T66" fmla="*/ 465 w 3938"/>
                <a:gd name="T67" fmla="*/ 1321 h 2737"/>
                <a:gd name="T68" fmla="*/ 500 w 3938"/>
                <a:gd name="T69" fmla="*/ 1153 h 2737"/>
                <a:gd name="T70" fmla="*/ 583 w 3938"/>
                <a:gd name="T71" fmla="*/ 841 h 2737"/>
                <a:gd name="T72" fmla="*/ 643 w 3938"/>
                <a:gd name="T73" fmla="*/ 629 h 2737"/>
                <a:gd name="T74" fmla="*/ 747 w 3938"/>
                <a:gd name="T75" fmla="*/ 628 h 2737"/>
                <a:gd name="T76" fmla="*/ 838 w 3938"/>
                <a:gd name="T77" fmla="*/ 602 h 2737"/>
                <a:gd name="T78" fmla="*/ 906 w 3938"/>
                <a:gd name="T79" fmla="*/ 549 h 2737"/>
                <a:gd name="T80" fmla="*/ 972 w 3938"/>
                <a:gd name="T81" fmla="*/ 458 h 2737"/>
                <a:gd name="T82" fmla="*/ 976 w 3938"/>
                <a:gd name="T83" fmla="*/ 435 h 2737"/>
                <a:gd name="T84" fmla="*/ 998 w 3938"/>
                <a:gd name="T85" fmla="*/ 431 h 2737"/>
                <a:gd name="T86" fmla="*/ 2158 w 3938"/>
                <a:gd name="T87" fmla="*/ 746 h 2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38" h="2737">
                  <a:moveTo>
                    <a:pt x="468" y="22"/>
                  </a:moveTo>
                  <a:lnTo>
                    <a:pt x="386" y="316"/>
                  </a:lnTo>
                  <a:lnTo>
                    <a:pt x="131" y="1283"/>
                  </a:lnTo>
                  <a:lnTo>
                    <a:pt x="11" y="1752"/>
                  </a:lnTo>
                  <a:lnTo>
                    <a:pt x="0" y="1806"/>
                  </a:lnTo>
                  <a:lnTo>
                    <a:pt x="437" y="1927"/>
                  </a:lnTo>
                  <a:lnTo>
                    <a:pt x="2384" y="2451"/>
                  </a:lnTo>
                  <a:lnTo>
                    <a:pt x="3358" y="2711"/>
                  </a:lnTo>
                  <a:lnTo>
                    <a:pt x="3467" y="2737"/>
                  </a:lnTo>
                  <a:lnTo>
                    <a:pt x="3486" y="2674"/>
                  </a:lnTo>
                  <a:lnTo>
                    <a:pt x="3623" y="2166"/>
                  </a:lnTo>
                  <a:lnTo>
                    <a:pt x="3798" y="1495"/>
                  </a:lnTo>
                  <a:lnTo>
                    <a:pt x="3926" y="992"/>
                  </a:lnTo>
                  <a:lnTo>
                    <a:pt x="3938" y="934"/>
                  </a:lnTo>
                  <a:lnTo>
                    <a:pt x="3839" y="905"/>
                  </a:lnTo>
                  <a:lnTo>
                    <a:pt x="2906" y="651"/>
                  </a:lnTo>
                  <a:lnTo>
                    <a:pt x="2223" y="467"/>
                  </a:lnTo>
                  <a:lnTo>
                    <a:pt x="897" y="111"/>
                  </a:lnTo>
                  <a:lnTo>
                    <a:pt x="497" y="1"/>
                  </a:lnTo>
                  <a:lnTo>
                    <a:pt x="488" y="0"/>
                  </a:lnTo>
                  <a:lnTo>
                    <a:pt x="473" y="12"/>
                  </a:lnTo>
                  <a:lnTo>
                    <a:pt x="468" y="22"/>
                  </a:lnTo>
                  <a:close/>
                  <a:moveTo>
                    <a:pt x="2158" y="746"/>
                  </a:moveTo>
                  <a:lnTo>
                    <a:pt x="2546" y="849"/>
                  </a:lnTo>
                  <a:lnTo>
                    <a:pt x="3023" y="979"/>
                  </a:lnTo>
                  <a:lnTo>
                    <a:pt x="3196" y="1031"/>
                  </a:lnTo>
                  <a:lnTo>
                    <a:pt x="3256" y="1053"/>
                  </a:lnTo>
                  <a:lnTo>
                    <a:pt x="3282" y="1069"/>
                  </a:lnTo>
                  <a:lnTo>
                    <a:pt x="3288" y="1082"/>
                  </a:lnTo>
                  <a:lnTo>
                    <a:pt x="3287" y="1089"/>
                  </a:lnTo>
                  <a:lnTo>
                    <a:pt x="3284" y="1108"/>
                  </a:lnTo>
                  <a:lnTo>
                    <a:pt x="3285" y="1147"/>
                  </a:lnTo>
                  <a:lnTo>
                    <a:pt x="3293" y="1188"/>
                  </a:lnTo>
                  <a:lnTo>
                    <a:pt x="3308" y="1228"/>
                  </a:lnTo>
                  <a:lnTo>
                    <a:pt x="3328" y="1266"/>
                  </a:lnTo>
                  <a:lnTo>
                    <a:pt x="3353" y="1302"/>
                  </a:lnTo>
                  <a:lnTo>
                    <a:pt x="3382" y="1332"/>
                  </a:lnTo>
                  <a:lnTo>
                    <a:pt x="3414" y="1357"/>
                  </a:lnTo>
                  <a:lnTo>
                    <a:pt x="3432" y="1366"/>
                  </a:lnTo>
                  <a:lnTo>
                    <a:pt x="3488" y="1392"/>
                  </a:lnTo>
                  <a:lnTo>
                    <a:pt x="3438" y="1579"/>
                  </a:lnTo>
                  <a:lnTo>
                    <a:pt x="3389" y="1761"/>
                  </a:lnTo>
                  <a:lnTo>
                    <a:pt x="3343" y="1932"/>
                  </a:lnTo>
                  <a:lnTo>
                    <a:pt x="3300" y="2096"/>
                  </a:lnTo>
                  <a:lnTo>
                    <a:pt x="3225" y="2099"/>
                  </a:lnTo>
                  <a:lnTo>
                    <a:pt x="3190" y="2102"/>
                  </a:lnTo>
                  <a:lnTo>
                    <a:pt x="3123" y="2120"/>
                  </a:lnTo>
                  <a:lnTo>
                    <a:pt x="3064" y="2154"/>
                  </a:lnTo>
                  <a:lnTo>
                    <a:pt x="3014" y="2202"/>
                  </a:lnTo>
                  <a:lnTo>
                    <a:pt x="2993" y="2231"/>
                  </a:lnTo>
                  <a:lnTo>
                    <a:pt x="2976" y="2255"/>
                  </a:lnTo>
                  <a:lnTo>
                    <a:pt x="2945" y="2289"/>
                  </a:lnTo>
                  <a:lnTo>
                    <a:pt x="2935" y="2292"/>
                  </a:lnTo>
                  <a:lnTo>
                    <a:pt x="2666" y="2223"/>
                  </a:lnTo>
                  <a:lnTo>
                    <a:pt x="1783" y="1986"/>
                  </a:lnTo>
                  <a:lnTo>
                    <a:pt x="650" y="1681"/>
                  </a:lnTo>
                  <a:lnTo>
                    <a:pt x="655" y="1631"/>
                  </a:lnTo>
                  <a:lnTo>
                    <a:pt x="656" y="1612"/>
                  </a:lnTo>
                  <a:lnTo>
                    <a:pt x="653" y="1573"/>
                  </a:lnTo>
                  <a:lnTo>
                    <a:pt x="642" y="1534"/>
                  </a:lnTo>
                  <a:lnTo>
                    <a:pt x="626" y="1496"/>
                  </a:lnTo>
                  <a:lnTo>
                    <a:pt x="603" y="1459"/>
                  </a:lnTo>
                  <a:lnTo>
                    <a:pt x="575" y="1424"/>
                  </a:lnTo>
                  <a:lnTo>
                    <a:pt x="542" y="1391"/>
                  </a:lnTo>
                  <a:lnTo>
                    <a:pt x="504" y="1362"/>
                  </a:lnTo>
                  <a:lnTo>
                    <a:pt x="483" y="1349"/>
                  </a:lnTo>
                  <a:lnTo>
                    <a:pt x="474" y="1343"/>
                  </a:lnTo>
                  <a:lnTo>
                    <a:pt x="465" y="1321"/>
                  </a:lnTo>
                  <a:lnTo>
                    <a:pt x="473" y="1264"/>
                  </a:lnTo>
                  <a:lnTo>
                    <a:pt x="500" y="1153"/>
                  </a:lnTo>
                  <a:lnTo>
                    <a:pt x="523" y="1066"/>
                  </a:lnTo>
                  <a:lnTo>
                    <a:pt x="583" y="841"/>
                  </a:lnTo>
                  <a:lnTo>
                    <a:pt x="618" y="714"/>
                  </a:lnTo>
                  <a:lnTo>
                    <a:pt x="643" y="629"/>
                  </a:lnTo>
                  <a:lnTo>
                    <a:pt x="715" y="629"/>
                  </a:lnTo>
                  <a:lnTo>
                    <a:pt x="747" y="628"/>
                  </a:lnTo>
                  <a:lnTo>
                    <a:pt x="815" y="613"/>
                  </a:lnTo>
                  <a:lnTo>
                    <a:pt x="838" y="602"/>
                  </a:lnTo>
                  <a:lnTo>
                    <a:pt x="860" y="590"/>
                  </a:lnTo>
                  <a:lnTo>
                    <a:pt x="906" y="549"/>
                  </a:lnTo>
                  <a:lnTo>
                    <a:pt x="947" y="501"/>
                  </a:lnTo>
                  <a:lnTo>
                    <a:pt x="972" y="458"/>
                  </a:lnTo>
                  <a:lnTo>
                    <a:pt x="975" y="442"/>
                  </a:lnTo>
                  <a:lnTo>
                    <a:pt x="976" y="435"/>
                  </a:lnTo>
                  <a:lnTo>
                    <a:pt x="989" y="428"/>
                  </a:lnTo>
                  <a:lnTo>
                    <a:pt x="998" y="431"/>
                  </a:lnTo>
                  <a:lnTo>
                    <a:pt x="1272" y="506"/>
                  </a:lnTo>
                  <a:lnTo>
                    <a:pt x="2158" y="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74" name="Freeform 19"/>
            <p:cNvSpPr>
              <a:spLocks/>
            </p:cNvSpPr>
            <p:nvPr/>
          </p:nvSpPr>
          <p:spPr bwMode="auto">
            <a:xfrm>
              <a:off x="5414" y="1676"/>
              <a:ext cx="351" cy="350"/>
            </a:xfrm>
            <a:custGeom>
              <a:avLst/>
              <a:gdLst>
                <a:gd name="T0" fmla="*/ 334 w 1095"/>
                <a:gd name="T1" fmla="*/ 37 h 1095"/>
                <a:gd name="T2" fmla="*/ 311 w 1095"/>
                <a:gd name="T3" fmla="*/ 47 h 1095"/>
                <a:gd name="T4" fmla="*/ 264 w 1095"/>
                <a:gd name="T5" fmla="*/ 72 h 1095"/>
                <a:gd name="T6" fmla="*/ 219 w 1095"/>
                <a:gd name="T7" fmla="*/ 103 h 1095"/>
                <a:gd name="T8" fmla="*/ 177 w 1095"/>
                <a:gd name="T9" fmla="*/ 139 h 1095"/>
                <a:gd name="T10" fmla="*/ 137 w 1095"/>
                <a:gd name="T11" fmla="*/ 180 h 1095"/>
                <a:gd name="T12" fmla="*/ 101 w 1095"/>
                <a:gd name="T13" fmla="*/ 224 h 1095"/>
                <a:gd name="T14" fmla="*/ 71 w 1095"/>
                <a:gd name="T15" fmla="*/ 270 h 1095"/>
                <a:gd name="T16" fmla="*/ 46 w 1095"/>
                <a:gd name="T17" fmla="*/ 318 h 1095"/>
                <a:gd name="T18" fmla="*/ 36 w 1095"/>
                <a:gd name="T19" fmla="*/ 342 h 1095"/>
                <a:gd name="T20" fmla="*/ 26 w 1095"/>
                <a:gd name="T21" fmla="*/ 370 h 1095"/>
                <a:gd name="T22" fmla="*/ 12 w 1095"/>
                <a:gd name="T23" fmla="*/ 427 h 1095"/>
                <a:gd name="T24" fmla="*/ 3 w 1095"/>
                <a:gd name="T25" fmla="*/ 486 h 1095"/>
                <a:gd name="T26" fmla="*/ 0 w 1095"/>
                <a:gd name="T27" fmla="*/ 547 h 1095"/>
                <a:gd name="T28" fmla="*/ 3 w 1095"/>
                <a:gd name="T29" fmla="*/ 607 h 1095"/>
                <a:gd name="T30" fmla="*/ 12 w 1095"/>
                <a:gd name="T31" fmla="*/ 666 h 1095"/>
                <a:gd name="T32" fmla="*/ 27 w 1095"/>
                <a:gd name="T33" fmla="*/ 722 h 1095"/>
                <a:gd name="T34" fmla="*/ 47 w 1095"/>
                <a:gd name="T35" fmla="*/ 775 h 1095"/>
                <a:gd name="T36" fmla="*/ 59 w 1095"/>
                <a:gd name="T37" fmla="*/ 799 h 1095"/>
                <a:gd name="T38" fmla="*/ 77 w 1095"/>
                <a:gd name="T39" fmla="*/ 829 h 1095"/>
                <a:gd name="T40" fmla="*/ 116 w 1095"/>
                <a:gd name="T41" fmla="*/ 885 h 1095"/>
                <a:gd name="T42" fmla="*/ 160 w 1095"/>
                <a:gd name="T43" fmla="*/ 934 h 1095"/>
                <a:gd name="T44" fmla="*/ 209 w 1095"/>
                <a:gd name="T45" fmla="*/ 977 h 1095"/>
                <a:gd name="T46" fmla="*/ 262 w 1095"/>
                <a:gd name="T47" fmla="*/ 1014 h 1095"/>
                <a:gd name="T48" fmla="*/ 317 w 1095"/>
                <a:gd name="T49" fmla="*/ 1044 h 1095"/>
                <a:gd name="T50" fmla="*/ 376 w 1095"/>
                <a:gd name="T51" fmla="*/ 1067 h 1095"/>
                <a:gd name="T52" fmla="*/ 436 w 1095"/>
                <a:gd name="T53" fmla="*/ 1083 h 1095"/>
                <a:gd name="T54" fmla="*/ 497 w 1095"/>
                <a:gd name="T55" fmla="*/ 1093 h 1095"/>
                <a:gd name="T56" fmla="*/ 559 w 1095"/>
                <a:gd name="T57" fmla="*/ 1095 h 1095"/>
                <a:gd name="T58" fmla="*/ 621 w 1095"/>
                <a:gd name="T59" fmla="*/ 1090 h 1095"/>
                <a:gd name="T60" fmla="*/ 682 w 1095"/>
                <a:gd name="T61" fmla="*/ 1079 h 1095"/>
                <a:gd name="T62" fmla="*/ 742 w 1095"/>
                <a:gd name="T63" fmla="*/ 1060 h 1095"/>
                <a:gd name="T64" fmla="*/ 801 w 1095"/>
                <a:gd name="T65" fmla="*/ 1033 h 1095"/>
                <a:gd name="T66" fmla="*/ 857 w 1095"/>
                <a:gd name="T67" fmla="*/ 999 h 1095"/>
                <a:gd name="T68" fmla="*/ 909 w 1095"/>
                <a:gd name="T69" fmla="*/ 958 h 1095"/>
                <a:gd name="T70" fmla="*/ 934 w 1095"/>
                <a:gd name="T71" fmla="*/ 934 h 1095"/>
                <a:gd name="T72" fmla="*/ 959 w 1095"/>
                <a:gd name="T73" fmla="*/ 908 h 1095"/>
                <a:gd name="T74" fmla="*/ 1001 w 1095"/>
                <a:gd name="T75" fmla="*/ 854 h 1095"/>
                <a:gd name="T76" fmla="*/ 1035 w 1095"/>
                <a:gd name="T77" fmla="*/ 797 h 1095"/>
                <a:gd name="T78" fmla="*/ 1062 w 1095"/>
                <a:gd name="T79" fmla="*/ 736 h 1095"/>
                <a:gd name="T80" fmla="*/ 1080 w 1095"/>
                <a:gd name="T81" fmla="*/ 674 h 1095"/>
                <a:gd name="T82" fmla="*/ 1091 w 1095"/>
                <a:gd name="T83" fmla="*/ 611 h 1095"/>
                <a:gd name="T84" fmla="*/ 1095 w 1095"/>
                <a:gd name="T85" fmla="*/ 547 h 1095"/>
                <a:gd name="T86" fmla="*/ 1091 w 1095"/>
                <a:gd name="T87" fmla="*/ 484 h 1095"/>
                <a:gd name="T88" fmla="*/ 1080 w 1095"/>
                <a:gd name="T89" fmla="*/ 421 h 1095"/>
                <a:gd name="T90" fmla="*/ 1061 w 1095"/>
                <a:gd name="T91" fmla="*/ 360 h 1095"/>
                <a:gd name="T92" fmla="*/ 1036 w 1095"/>
                <a:gd name="T93" fmla="*/ 301 h 1095"/>
                <a:gd name="T94" fmla="*/ 1004 w 1095"/>
                <a:gd name="T95" fmla="*/ 245 h 1095"/>
                <a:gd name="T96" fmla="*/ 965 w 1095"/>
                <a:gd name="T97" fmla="*/ 193 h 1095"/>
                <a:gd name="T98" fmla="*/ 919 w 1095"/>
                <a:gd name="T99" fmla="*/ 145 h 1095"/>
                <a:gd name="T100" fmla="*/ 867 w 1095"/>
                <a:gd name="T101" fmla="*/ 102 h 1095"/>
                <a:gd name="T102" fmla="*/ 808 w 1095"/>
                <a:gd name="T103" fmla="*/ 65 h 1095"/>
                <a:gd name="T104" fmla="*/ 776 w 1095"/>
                <a:gd name="T105" fmla="*/ 49 h 1095"/>
                <a:gd name="T106" fmla="*/ 752 w 1095"/>
                <a:gd name="T107" fmla="*/ 38 h 1095"/>
                <a:gd name="T108" fmla="*/ 700 w 1095"/>
                <a:gd name="T109" fmla="*/ 20 h 1095"/>
                <a:gd name="T110" fmla="*/ 645 w 1095"/>
                <a:gd name="T111" fmla="*/ 8 h 1095"/>
                <a:gd name="T112" fmla="*/ 589 w 1095"/>
                <a:gd name="T113" fmla="*/ 1 h 1095"/>
                <a:gd name="T114" fmla="*/ 531 w 1095"/>
                <a:gd name="T115" fmla="*/ 0 h 1095"/>
                <a:gd name="T116" fmla="*/ 474 w 1095"/>
                <a:gd name="T117" fmla="*/ 4 h 1095"/>
                <a:gd name="T118" fmla="*/ 417 w 1095"/>
                <a:gd name="T119" fmla="*/ 13 h 1095"/>
                <a:gd name="T120" fmla="*/ 361 w 1095"/>
                <a:gd name="T121" fmla="*/ 28 h 1095"/>
                <a:gd name="T122" fmla="*/ 334 w 1095"/>
                <a:gd name="T123" fmla="*/ 37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1095">
                  <a:moveTo>
                    <a:pt x="334" y="37"/>
                  </a:moveTo>
                  <a:lnTo>
                    <a:pt x="311" y="47"/>
                  </a:lnTo>
                  <a:lnTo>
                    <a:pt x="264" y="72"/>
                  </a:lnTo>
                  <a:lnTo>
                    <a:pt x="219" y="103"/>
                  </a:lnTo>
                  <a:lnTo>
                    <a:pt x="177" y="139"/>
                  </a:lnTo>
                  <a:lnTo>
                    <a:pt x="137" y="180"/>
                  </a:lnTo>
                  <a:lnTo>
                    <a:pt x="101" y="224"/>
                  </a:lnTo>
                  <a:lnTo>
                    <a:pt x="71" y="270"/>
                  </a:lnTo>
                  <a:lnTo>
                    <a:pt x="46" y="318"/>
                  </a:lnTo>
                  <a:lnTo>
                    <a:pt x="36" y="342"/>
                  </a:lnTo>
                  <a:lnTo>
                    <a:pt x="26" y="370"/>
                  </a:lnTo>
                  <a:lnTo>
                    <a:pt x="12" y="427"/>
                  </a:lnTo>
                  <a:lnTo>
                    <a:pt x="3" y="486"/>
                  </a:lnTo>
                  <a:lnTo>
                    <a:pt x="0" y="547"/>
                  </a:lnTo>
                  <a:lnTo>
                    <a:pt x="3" y="607"/>
                  </a:lnTo>
                  <a:lnTo>
                    <a:pt x="12" y="666"/>
                  </a:lnTo>
                  <a:lnTo>
                    <a:pt x="27" y="722"/>
                  </a:lnTo>
                  <a:lnTo>
                    <a:pt x="47" y="775"/>
                  </a:lnTo>
                  <a:lnTo>
                    <a:pt x="59" y="799"/>
                  </a:lnTo>
                  <a:lnTo>
                    <a:pt x="77" y="829"/>
                  </a:lnTo>
                  <a:lnTo>
                    <a:pt x="116" y="885"/>
                  </a:lnTo>
                  <a:lnTo>
                    <a:pt x="160" y="934"/>
                  </a:lnTo>
                  <a:lnTo>
                    <a:pt x="209" y="977"/>
                  </a:lnTo>
                  <a:lnTo>
                    <a:pt x="262" y="1014"/>
                  </a:lnTo>
                  <a:lnTo>
                    <a:pt x="317" y="1044"/>
                  </a:lnTo>
                  <a:lnTo>
                    <a:pt x="376" y="1067"/>
                  </a:lnTo>
                  <a:lnTo>
                    <a:pt x="436" y="1083"/>
                  </a:lnTo>
                  <a:lnTo>
                    <a:pt x="497" y="1093"/>
                  </a:lnTo>
                  <a:lnTo>
                    <a:pt x="559" y="1095"/>
                  </a:lnTo>
                  <a:lnTo>
                    <a:pt x="621" y="1090"/>
                  </a:lnTo>
                  <a:lnTo>
                    <a:pt x="682" y="1079"/>
                  </a:lnTo>
                  <a:lnTo>
                    <a:pt x="742" y="1060"/>
                  </a:lnTo>
                  <a:lnTo>
                    <a:pt x="801" y="1033"/>
                  </a:lnTo>
                  <a:lnTo>
                    <a:pt x="857" y="999"/>
                  </a:lnTo>
                  <a:lnTo>
                    <a:pt x="909" y="958"/>
                  </a:lnTo>
                  <a:lnTo>
                    <a:pt x="934" y="934"/>
                  </a:lnTo>
                  <a:lnTo>
                    <a:pt x="959" y="908"/>
                  </a:lnTo>
                  <a:lnTo>
                    <a:pt x="1001" y="854"/>
                  </a:lnTo>
                  <a:lnTo>
                    <a:pt x="1035" y="797"/>
                  </a:lnTo>
                  <a:lnTo>
                    <a:pt x="1062" y="736"/>
                  </a:lnTo>
                  <a:lnTo>
                    <a:pt x="1080" y="674"/>
                  </a:lnTo>
                  <a:lnTo>
                    <a:pt x="1091" y="611"/>
                  </a:lnTo>
                  <a:lnTo>
                    <a:pt x="1095" y="547"/>
                  </a:lnTo>
                  <a:lnTo>
                    <a:pt x="1091" y="484"/>
                  </a:lnTo>
                  <a:lnTo>
                    <a:pt x="1080" y="421"/>
                  </a:lnTo>
                  <a:lnTo>
                    <a:pt x="1061" y="360"/>
                  </a:lnTo>
                  <a:lnTo>
                    <a:pt x="1036" y="301"/>
                  </a:lnTo>
                  <a:lnTo>
                    <a:pt x="1004" y="245"/>
                  </a:lnTo>
                  <a:lnTo>
                    <a:pt x="965" y="193"/>
                  </a:lnTo>
                  <a:lnTo>
                    <a:pt x="919" y="145"/>
                  </a:lnTo>
                  <a:lnTo>
                    <a:pt x="867" y="102"/>
                  </a:lnTo>
                  <a:lnTo>
                    <a:pt x="808" y="65"/>
                  </a:lnTo>
                  <a:lnTo>
                    <a:pt x="776" y="49"/>
                  </a:lnTo>
                  <a:lnTo>
                    <a:pt x="752" y="38"/>
                  </a:lnTo>
                  <a:lnTo>
                    <a:pt x="700" y="20"/>
                  </a:lnTo>
                  <a:lnTo>
                    <a:pt x="645" y="8"/>
                  </a:lnTo>
                  <a:lnTo>
                    <a:pt x="589" y="1"/>
                  </a:lnTo>
                  <a:lnTo>
                    <a:pt x="531" y="0"/>
                  </a:lnTo>
                  <a:lnTo>
                    <a:pt x="474" y="4"/>
                  </a:lnTo>
                  <a:lnTo>
                    <a:pt x="417" y="13"/>
                  </a:lnTo>
                  <a:lnTo>
                    <a:pt x="361" y="28"/>
                  </a:lnTo>
                  <a:lnTo>
                    <a:pt x="334" y="3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75" name="Freeform 20"/>
            <p:cNvSpPr>
              <a:spLocks/>
            </p:cNvSpPr>
            <p:nvPr/>
          </p:nvSpPr>
          <p:spPr bwMode="auto">
            <a:xfrm>
              <a:off x="4450" y="2151"/>
              <a:ext cx="389" cy="687"/>
            </a:xfrm>
            <a:custGeom>
              <a:avLst/>
              <a:gdLst>
                <a:gd name="T0" fmla="*/ 0 w 1217"/>
                <a:gd name="T1" fmla="*/ 1075 h 2150"/>
                <a:gd name="T2" fmla="*/ 0 w 1217"/>
                <a:gd name="T3" fmla="*/ 2150 h 2150"/>
                <a:gd name="T4" fmla="*/ 609 w 1217"/>
                <a:gd name="T5" fmla="*/ 2150 h 2150"/>
                <a:gd name="T6" fmla="*/ 1217 w 1217"/>
                <a:gd name="T7" fmla="*/ 2150 h 2150"/>
                <a:gd name="T8" fmla="*/ 1217 w 1217"/>
                <a:gd name="T9" fmla="*/ 1075 h 2150"/>
                <a:gd name="T10" fmla="*/ 1217 w 1217"/>
                <a:gd name="T11" fmla="*/ 0 h 2150"/>
                <a:gd name="T12" fmla="*/ 609 w 1217"/>
                <a:gd name="T13" fmla="*/ 0 h 2150"/>
                <a:gd name="T14" fmla="*/ 0 w 1217"/>
                <a:gd name="T15" fmla="*/ 0 h 2150"/>
                <a:gd name="T16" fmla="*/ 0 w 1217"/>
                <a:gd name="T17" fmla="*/ 1075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7" h="2150">
                  <a:moveTo>
                    <a:pt x="0" y="1075"/>
                  </a:moveTo>
                  <a:lnTo>
                    <a:pt x="0" y="2150"/>
                  </a:lnTo>
                  <a:lnTo>
                    <a:pt x="609" y="2150"/>
                  </a:lnTo>
                  <a:lnTo>
                    <a:pt x="1217" y="2150"/>
                  </a:lnTo>
                  <a:lnTo>
                    <a:pt x="1217" y="1075"/>
                  </a:lnTo>
                  <a:lnTo>
                    <a:pt x="1217" y="0"/>
                  </a:lnTo>
                  <a:lnTo>
                    <a:pt x="609" y="0"/>
                  </a:lnTo>
                  <a:lnTo>
                    <a:pt x="0" y="0"/>
                  </a:lnTo>
                  <a:lnTo>
                    <a:pt x="0" y="1075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76" name="Freeform 21"/>
            <p:cNvSpPr>
              <a:spLocks/>
            </p:cNvSpPr>
            <p:nvPr/>
          </p:nvSpPr>
          <p:spPr bwMode="auto">
            <a:xfrm>
              <a:off x="4913" y="2204"/>
              <a:ext cx="1450" cy="774"/>
            </a:xfrm>
            <a:custGeom>
              <a:avLst/>
              <a:gdLst>
                <a:gd name="T0" fmla="*/ 0 w 4530"/>
                <a:gd name="T1" fmla="*/ 1798 h 2421"/>
                <a:gd name="T2" fmla="*/ 257 w 4530"/>
                <a:gd name="T3" fmla="*/ 1935 h 2421"/>
                <a:gd name="T4" fmla="*/ 812 w 4530"/>
                <a:gd name="T5" fmla="*/ 2217 h 2421"/>
                <a:gd name="T6" fmla="*/ 1124 w 4530"/>
                <a:gd name="T7" fmla="*/ 2357 h 2421"/>
                <a:gd name="T8" fmla="*/ 1306 w 4530"/>
                <a:gd name="T9" fmla="*/ 2406 h 2421"/>
                <a:gd name="T10" fmla="*/ 1494 w 4530"/>
                <a:gd name="T11" fmla="*/ 2421 h 2421"/>
                <a:gd name="T12" fmla="*/ 1613 w 4530"/>
                <a:gd name="T13" fmla="*/ 2421 h 2421"/>
                <a:gd name="T14" fmla="*/ 1784 w 4530"/>
                <a:gd name="T15" fmla="*/ 2408 h 2421"/>
                <a:gd name="T16" fmla="*/ 1902 w 4530"/>
                <a:gd name="T17" fmla="*/ 2378 h 2421"/>
                <a:gd name="T18" fmla="*/ 2079 w 4530"/>
                <a:gd name="T19" fmla="*/ 2310 h 2421"/>
                <a:gd name="T20" fmla="*/ 2773 w 4530"/>
                <a:gd name="T21" fmla="*/ 1969 h 2421"/>
                <a:gd name="T22" fmla="*/ 3434 w 4530"/>
                <a:gd name="T23" fmla="*/ 1603 h 2421"/>
                <a:gd name="T24" fmla="*/ 3813 w 4530"/>
                <a:gd name="T25" fmla="*/ 1365 h 2421"/>
                <a:gd name="T26" fmla="*/ 4306 w 4530"/>
                <a:gd name="T27" fmla="*/ 1031 h 2421"/>
                <a:gd name="T28" fmla="*/ 4387 w 4530"/>
                <a:gd name="T29" fmla="*/ 967 h 2421"/>
                <a:gd name="T30" fmla="*/ 4468 w 4530"/>
                <a:gd name="T31" fmla="*/ 869 h 2421"/>
                <a:gd name="T32" fmla="*/ 4516 w 4530"/>
                <a:gd name="T33" fmla="*/ 758 h 2421"/>
                <a:gd name="T34" fmla="*/ 4530 w 4530"/>
                <a:gd name="T35" fmla="*/ 639 h 2421"/>
                <a:gd name="T36" fmla="*/ 4517 w 4530"/>
                <a:gd name="T37" fmla="*/ 550 h 2421"/>
                <a:gd name="T38" fmla="*/ 4494 w 4530"/>
                <a:gd name="T39" fmla="*/ 492 h 2421"/>
                <a:gd name="T40" fmla="*/ 4433 w 4530"/>
                <a:gd name="T41" fmla="*/ 412 h 2421"/>
                <a:gd name="T42" fmla="*/ 4372 w 4530"/>
                <a:gd name="T43" fmla="*/ 354 h 2421"/>
                <a:gd name="T44" fmla="*/ 4275 w 4530"/>
                <a:gd name="T45" fmla="*/ 295 h 2421"/>
                <a:gd name="T46" fmla="*/ 4190 w 4530"/>
                <a:gd name="T47" fmla="*/ 272 h 2421"/>
                <a:gd name="T48" fmla="*/ 4062 w 4530"/>
                <a:gd name="T49" fmla="*/ 270 h 2421"/>
                <a:gd name="T50" fmla="*/ 3952 w 4530"/>
                <a:gd name="T51" fmla="*/ 294 h 2421"/>
                <a:gd name="T52" fmla="*/ 3628 w 4530"/>
                <a:gd name="T53" fmla="*/ 444 h 2421"/>
                <a:gd name="T54" fmla="*/ 3004 w 4530"/>
                <a:gd name="T55" fmla="*/ 756 h 2421"/>
                <a:gd name="T56" fmla="*/ 2934 w 4530"/>
                <a:gd name="T57" fmla="*/ 914 h 2421"/>
                <a:gd name="T58" fmla="*/ 2866 w 4530"/>
                <a:gd name="T59" fmla="*/ 1026 h 2421"/>
                <a:gd name="T60" fmla="*/ 2800 w 4530"/>
                <a:gd name="T61" fmla="*/ 1101 h 2421"/>
                <a:gd name="T62" fmla="*/ 2703 w 4530"/>
                <a:gd name="T63" fmla="*/ 1186 h 2421"/>
                <a:gd name="T64" fmla="*/ 2553 w 4530"/>
                <a:gd name="T65" fmla="*/ 1266 h 2421"/>
                <a:gd name="T66" fmla="*/ 2361 w 4530"/>
                <a:gd name="T67" fmla="*/ 1315 h 2421"/>
                <a:gd name="T68" fmla="*/ 2104 w 4530"/>
                <a:gd name="T69" fmla="*/ 1340 h 2421"/>
                <a:gd name="T70" fmla="*/ 1937 w 4530"/>
                <a:gd name="T71" fmla="*/ 1346 h 2421"/>
                <a:gd name="T72" fmla="*/ 1763 w 4530"/>
                <a:gd name="T73" fmla="*/ 1344 h 2421"/>
                <a:gd name="T74" fmla="*/ 1714 w 4530"/>
                <a:gd name="T75" fmla="*/ 1318 h 2421"/>
                <a:gd name="T76" fmla="*/ 1686 w 4530"/>
                <a:gd name="T77" fmla="*/ 1286 h 2421"/>
                <a:gd name="T78" fmla="*/ 1667 w 4530"/>
                <a:gd name="T79" fmla="*/ 1234 h 2421"/>
                <a:gd name="T80" fmla="*/ 1669 w 4530"/>
                <a:gd name="T81" fmla="*/ 1180 h 2421"/>
                <a:gd name="T82" fmla="*/ 1692 w 4530"/>
                <a:gd name="T83" fmla="*/ 1132 h 2421"/>
                <a:gd name="T84" fmla="*/ 1714 w 4530"/>
                <a:gd name="T85" fmla="*/ 1113 h 2421"/>
                <a:gd name="T86" fmla="*/ 1804 w 4530"/>
                <a:gd name="T87" fmla="*/ 1095 h 2421"/>
                <a:gd name="T88" fmla="*/ 1990 w 4530"/>
                <a:gd name="T89" fmla="*/ 1096 h 2421"/>
                <a:gd name="T90" fmla="*/ 2170 w 4530"/>
                <a:gd name="T91" fmla="*/ 1096 h 2421"/>
                <a:gd name="T92" fmla="*/ 2360 w 4530"/>
                <a:gd name="T93" fmla="*/ 1075 h 2421"/>
                <a:gd name="T94" fmla="*/ 2508 w 4530"/>
                <a:gd name="T95" fmla="*/ 1029 h 2421"/>
                <a:gd name="T96" fmla="*/ 2630 w 4530"/>
                <a:gd name="T97" fmla="*/ 954 h 2421"/>
                <a:gd name="T98" fmla="*/ 2688 w 4530"/>
                <a:gd name="T99" fmla="*/ 903 h 2421"/>
                <a:gd name="T100" fmla="*/ 2758 w 4530"/>
                <a:gd name="T101" fmla="*/ 788 h 2421"/>
                <a:gd name="T102" fmla="*/ 2762 w 4530"/>
                <a:gd name="T103" fmla="*/ 673 h 2421"/>
                <a:gd name="T104" fmla="*/ 2702 w 4530"/>
                <a:gd name="T105" fmla="*/ 571 h 2421"/>
                <a:gd name="T106" fmla="*/ 2614 w 4530"/>
                <a:gd name="T107" fmla="*/ 510 h 2421"/>
                <a:gd name="T108" fmla="*/ 2530 w 4530"/>
                <a:gd name="T109" fmla="*/ 477 h 2421"/>
                <a:gd name="T110" fmla="*/ 2300 w 4530"/>
                <a:gd name="T111" fmla="*/ 466 h 2421"/>
                <a:gd name="T112" fmla="*/ 1844 w 4530"/>
                <a:gd name="T113" fmla="*/ 466 h 2421"/>
                <a:gd name="T114" fmla="*/ 1585 w 4530"/>
                <a:gd name="T115" fmla="*/ 315 h 2421"/>
                <a:gd name="T116" fmla="*/ 1209 w 4530"/>
                <a:gd name="T117" fmla="*/ 128 h 2421"/>
                <a:gd name="T118" fmla="*/ 977 w 4530"/>
                <a:gd name="T119" fmla="*/ 43 h 2421"/>
                <a:gd name="T120" fmla="*/ 843 w 4530"/>
                <a:gd name="T121" fmla="*/ 11 h 2421"/>
                <a:gd name="T122" fmla="*/ 552 w 4530"/>
                <a:gd name="T123" fmla="*/ 0 h 2421"/>
                <a:gd name="T124" fmla="*/ 0 w 4530"/>
                <a:gd name="T125" fmla="*/ 0 h 2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30" h="2421">
                  <a:moveTo>
                    <a:pt x="0" y="898"/>
                  </a:moveTo>
                  <a:lnTo>
                    <a:pt x="0" y="1798"/>
                  </a:lnTo>
                  <a:lnTo>
                    <a:pt x="89" y="1846"/>
                  </a:lnTo>
                  <a:lnTo>
                    <a:pt x="257" y="1935"/>
                  </a:lnTo>
                  <a:lnTo>
                    <a:pt x="625" y="2123"/>
                  </a:lnTo>
                  <a:lnTo>
                    <a:pt x="812" y="2217"/>
                  </a:lnTo>
                  <a:lnTo>
                    <a:pt x="1015" y="2313"/>
                  </a:lnTo>
                  <a:lnTo>
                    <a:pt x="1124" y="2357"/>
                  </a:lnTo>
                  <a:lnTo>
                    <a:pt x="1218" y="2388"/>
                  </a:lnTo>
                  <a:lnTo>
                    <a:pt x="1306" y="2406"/>
                  </a:lnTo>
                  <a:lnTo>
                    <a:pt x="1395" y="2417"/>
                  </a:lnTo>
                  <a:lnTo>
                    <a:pt x="1494" y="2421"/>
                  </a:lnTo>
                  <a:lnTo>
                    <a:pt x="1550" y="2421"/>
                  </a:lnTo>
                  <a:lnTo>
                    <a:pt x="1613" y="2421"/>
                  </a:lnTo>
                  <a:lnTo>
                    <a:pt x="1708" y="2418"/>
                  </a:lnTo>
                  <a:lnTo>
                    <a:pt x="1784" y="2408"/>
                  </a:lnTo>
                  <a:lnTo>
                    <a:pt x="1859" y="2391"/>
                  </a:lnTo>
                  <a:lnTo>
                    <a:pt x="1902" y="2378"/>
                  </a:lnTo>
                  <a:lnTo>
                    <a:pt x="1948" y="2363"/>
                  </a:lnTo>
                  <a:lnTo>
                    <a:pt x="2079" y="2310"/>
                  </a:lnTo>
                  <a:lnTo>
                    <a:pt x="2340" y="2189"/>
                  </a:lnTo>
                  <a:lnTo>
                    <a:pt x="2773" y="1969"/>
                  </a:lnTo>
                  <a:lnTo>
                    <a:pt x="3227" y="1723"/>
                  </a:lnTo>
                  <a:lnTo>
                    <a:pt x="3434" y="1603"/>
                  </a:lnTo>
                  <a:lnTo>
                    <a:pt x="3541" y="1538"/>
                  </a:lnTo>
                  <a:lnTo>
                    <a:pt x="3813" y="1365"/>
                  </a:lnTo>
                  <a:lnTo>
                    <a:pt x="4090" y="1181"/>
                  </a:lnTo>
                  <a:lnTo>
                    <a:pt x="4306" y="1031"/>
                  </a:lnTo>
                  <a:lnTo>
                    <a:pt x="4362" y="988"/>
                  </a:lnTo>
                  <a:lnTo>
                    <a:pt x="4387" y="967"/>
                  </a:lnTo>
                  <a:lnTo>
                    <a:pt x="4432" y="920"/>
                  </a:lnTo>
                  <a:lnTo>
                    <a:pt x="4468" y="869"/>
                  </a:lnTo>
                  <a:lnTo>
                    <a:pt x="4496" y="815"/>
                  </a:lnTo>
                  <a:lnTo>
                    <a:pt x="4516" y="758"/>
                  </a:lnTo>
                  <a:lnTo>
                    <a:pt x="4528" y="699"/>
                  </a:lnTo>
                  <a:lnTo>
                    <a:pt x="4530" y="639"/>
                  </a:lnTo>
                  <a:lnTo>
                    <a:pt x="4524" y="579"/>
                  </a:lnTo>
                  <a:lnTo>
                    <a:pt x="4517" y="550"/>
                  </a:lnTo>
                  <a:lnTo>
                    <a:pt x="4511" y="530"/>
                  </a:lnTo>
                  <a:lnTo>
                    <a:pt x="4494" y="492"/>
                  </a:lnTo>
                  <a:lnTo>
                    <a:pt x="4469" y="453"/>
                  </a:lnTo>
                  <a:lnTo>
                    <a:pt x="4433" y="412"/>
                  </a:lnTo>
                  <a:lnTo>
                    <a:pt x="4410" y="390"/>
                  </a:lnTo>
                  <a:lnTo>
                    <a:pt x="4372" y="354"/>
                  </a:lnTo>
                  <a:lnTo>
                    <a:pt x="4315" y="315"/>
                  </a:lnTo>
                  <a:lnTo>
                    <a:pt x="4275" y="295"/>
                  </a:lnTo>
                  <a:lnTo>
                    <a:pt x="4234" y="281"/>
                  </a:lnTo>
                  <a:lnTo>
                    <a:pt x="4190" y="272"/>
                  </a:lnTo>
                  <a:lnTo>
                    <a:pt x="4118" y="267"/>
                  </a:lnTo>
                  <a:lnTo>
                    <a:pt x="4062" y="270"/>
                  </a:lnTo>
                  <a:lnTo>
                    <a:pt x="4028" y="273"/>
                  </a:lnTo>
                  <a:lnTo>
                    <a:pt x="3952" y="294"/>
                  </a:lnTo>
                  <a:lnTo>
                    <a:pt x="3830" y="346"/>
                  </a:lnTo>
                  <a:lnTo>
                    <a:pt x="3628" y="444"/>
                  </a:lnTo>
                  <a:lnTo>
                    <a:pt x="3480" y="518"/>
                  </a:lnTo>
                  <a:lnTo>
                    <a:pt x="3004" y="756"/>
                  </a:lnTo>
                  <a:lnTo>
                    <a:pt x="2949" y="881"/>
                  </a:lnTo>
                  <a:lnTo>
                    <a:pt x="2934" y="914"/>
                  </a:lnTo>
                  <a:lnTo>
                    <a:pt x="2902" y="973"/>
                  </a:lnTo>
                  <a:lnTo>
                    <a:pt x="2866" y="1026"/>
                  </a:lnTo>
                  <a:lnTo>
                    <a:pt x="2825" y="1076"/>
                  </a:lnTo>
                  <a:lnTo>
                    <a:pt x="2800" y="1101"/>
                  </a:lnTo>
                  <a:lnTo>
                    <a:pt x="2768" y="1133"/>
                  </a:lnTo>
                  <a:lnTo>
                    <a:pt x="2703" y="1186"/>
                  </a:lnTo>
                  <a:lnTo>
                    <a:pt x="2632" y="1231"/>
                  </a:lnTo>
                  <a:lnTo>
                    <a:pt x="2553" y="1266"/>
                  </a:lnTo>
                  <a:lnTo>
                    <a:pt x="2464" y="1294"/>
                  </a:lnTo>
                  <a:lnTo>
                    <a:pt x="2361" y="1315"/>
                  </a:lnTo>
                  <a:lnTo>
                    <a:pt x="2242" y="1330"/>
                  </a:lnTo>
                  <a:lnTo>
                    <a:pt x="2104" y="1340"/>
                  </a:lnTo>
                  <a:lnTo>
                    <a:pt x="2025" y="1343"/>
                  </a:lnTo>
                  <a:lnTo>
                    <a:pt x="1937" y="1346"/>
                  </a:lnTo>
                  <a:lnTo>
                    <a:pt x="1823" y="1349"/>
                  </a:lnTo>
                  <a:lnTo>
                    <a:pt x="1763" y="1344"/>
                  </a:lnTo>
                  <a:lnTo>
                    <a:pt x="1729" y="1330"/>
                  </a:lnTo>
                  <a:lnTo>
                    <a:pt x="1714" y="1318"/>
                  </a:lnTo>
                  <a:lnTo>
                    <a:pt x="1703" y="1309"/>
                  </a:lnTo>
                  <a:lnTo>
                    <a:pt x="1686" y="1286"/>
                  </a:lnTo>
                  <a:lnTo>
                    <a:pt x="1673" y="1261"/>
                  </a:lnTo>
                  <a:lnTo>
                    <a:pt x="1667" y="1234"/>
                  </a:lnTo>
                  <a:lnTo>
                    <a:pt x="1665" y="1207"/>
                  </a:lnTo>
                  <a:lnTo>
                    <a:pt x="1669" y="1180"/>
                  </a:lnTo>
                  <a:lnTo>
                    <a:pt x="1678" y="1155"/>
                  </a:lnTo>
                  <a:lnTo>
                    <a:pt x="1692" y="1132"/>
                  </a:lnTo>
                  <a:lnTo>
                    <a:pt x="1702" y="1123"/>
                  </a:lnTo>
                  <a:lnTo>
                    <a:pt x="1714" y="1113"/>
                  </a:lnTo>
                  <a:lnTo>
                    <a:pt x="1745" y="1100"/>
                  </a:lnTo>
                  <a:lnTo>
                    <a:pt x="1804" y="1095"/>
                  </a:lnTo>
                  <a:lnTo>
                    <a:pt x="1910" y="1095"/>
                  </a:lnTo>
                  <a:lnTo>
                    <a:pt x="1990" y="1096"/>
                  </a:lnTo>
                  <a:lnTo>
                    <a:pt x="2055" y="1098"/>
                  </a:lnTo>
                  <a:lnTo>
                    <a:pt x="2170" y="1096"/>
                  </a:lnTo>
                  <a:lnTo>
                    <a:pt x="2271" y="1088"/>
                  </a:lnTo>
                  <a:lnTo>
                    <a:pt x="2360" y="1075"/>
                  </a:lnTo>
                  <a:lnTo>
                    <a:pt x="2438" y="1056"/>
                  </a:lnTo>
                  <a:lnTo>
                    <a:pt x="2508" y="1029"/>
                  </a:lnTo>
                  <a:lnTo>
                    <a:pt x="2572" y="996"/>
                  </a:lnTo>
                  <a:lnTo>
                    <a:pt x="2630" y="954"/>
                  </a:lnTo>
                  <a:lnTo>
                    <a:pt x="2659" y="930"/>
                  </a:lnTo>
                  <a:lnTo>
                    <a:pt x="2688" y="903"/>
                  </a:lnTo>
                  <a:lnTo>
                    <a:pt x="2731" y="846"/>
                  </a:lnTo>
                  <a:lnTo>
                    <a:pt x="2758" y="788"/>
                  </a:lnTo>
                  <a:lnTo>
                    <a:pt x="2768" y="730"/>
                  </a:lnTo>
                  <a:lnTo>
                    <a:pt x="2762" y="673"/>
                  </a:lnTo>
                  <a:lnTo>
                    <a:pt x="2740" y="620"/>
                  </a:lnTo>
                  <a:lnTo>
                    <a:pt x="2702" y="571"/>
                  </a:lnTo>
                  <a:lnTo>
                    <a:pt x="2647" y="528"/>
                  </a:lnTo>
                  <a:lnTo>
                    <a:pt x="2614" y="510"/>
                  </a:lnTo>
                  <a:lnTo>
                    <a:pt x="2584" y="495"/>
                  </a:lnTo>
                  <a:lnTo>
                    <a:pt x="2530" y="477"/>
                  </a:lnTo>
                  <a:lnTo>
                    <a:pt x="2448" y="469"/>
                  </a:lnTo>
                  <a:lnTo>
                    <a:pt x="2300" y="466"/>
                  </a:lnTo>
                  <a:lnTo>
                    <a:pt x="2185" y="466"/>
                  </a:lnTo>
                  <a:lnTo>
                    <a:pt x="1844" y="466"/>
                  </a:lnTo>
                  <a:lnTo>
                    <a:pt x="1677" y="368"/>
                  </a:lnTo>
                  <a:lnTo>
                    <a:pt x="1585" y="315"/>
                  </a:lnTo>
                  <a:lnTo>
                    <a:pt x="1394" y="214"/>
                  </a:lnTo>
                  <a:lnTo>
                    <a:pt x="1209" y="128"/>
                  </a:lnTo>
                  <a:lnTo>
                    <a:pt x="1045" y="64"/>
                  </a:lnTo>
                  <a:lnTo>
                    <a:pt x="977" y="43"/>
                  </a:lnTo>
                  <a:lnTo>
                    <a:pt x="928" y="29"/>
                  </a:lnTo>
                  <a:lnTo>
                    <a:pt x="843" y="11"/>
                  </a:lnTo>
                  <a:lnTo>
                    <a:pt x="733" y="2"/>
                  </a:lnTo>
                  <a:lnTo>
                    <a:pt x="552" y="0"/>
                  </a:lnTo>
                  <a:lnTo>
                    <a:pt x="415" y="0"/>
                  </a:lnTo>
                  <a:lnTo>
                    <a:pt x="0" y="0"/>
                  </a:lnTo>
                  <a:lnTo>
                    <a:pt x="0" y="898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</p:grpSp>
      <p:grpSp>
        <p:nvGrpSpPr>
          <p:cNvPr id="78" name="Group 24"/>
          <p:cNvGrpSpPr>
            <a:grpSpLocks noChangeAspect="1"/>
          </p:cNvGrpSpPr>
          <p:nvPr/>
        </p:nvGrpSpPr>
        <p:grpSpPr bwMode="auto">
          <a:xfrm>
            <a:off x="9001628" y="4453106"/>
            <a:ext cx="617535" cy="644074"/>
            <a:chOff x="3900" y="891"/>
            <a:chExt cx="2121" cy="2120"/>
          </a:xfrm>
        </p:grpSpPr>
        <p:sp>
          <p:nvSpPr>
            <p:cNvPr id="79" name="AutoShape 23"/>
            <p:cNvSpPr>
              <a:spLocks noChangeAspect="1" noChangeArrowheads="1" noTextEdit="1"/>
            </p:cNvSpPr>
            <p:nvPr/>
          </p:nvSpPr>
          <p:spPr bwMode="auto">
            <a:xfrm>
              <a:off x="3900" y="891"/>
              <a:ext cx="2121" cy="2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80" name="Freeform 25"/>
            <p:cNvSpPr>
              <a:spLocks noEditPoints="1"/>
            </p:cNvSpPr>
            <p:nvPr/>
          </p:nvSpPr>
          <p:spPr bwMode="auto">
            <a:xfrm>
              <a:off x="4200" y="1054"/>
              <a:ext cx="1502" cy="1786"/>
            </a:xfrm>
            <a:custGeom>
              <a:avLst/>
              <a:gdLst>
                <a:gd name="T0" fmla="*/ 27 w 4750"/>
                <a:gd name="T1" fmla="*/ 36 h 5650"/>
                <a:gd name="T2" fmla="*/ 22 w 4750"/>
                <a:gd name="T3" fmla="*/ 45 h 5650"/>
                <a:gd name="T4" fmla="*/ 15 w 4750"/>
                <a:gd name="T5" fmla="*/ 92 h 5650"/>
                <a:gd name="T6" fmla="*/ 8 w 4750"/>
                <a:gd name="T7" fmla="*/ 268 h 5650"/>
                <a:gd name="T8" fmla="*/ 0 w 4750"/>
                <a:gd name="T9" fmla="*/ 1246 h 5650"/>
                <a:gd name="T10" fmla="*/ 0 w 4750"/>
                <a:gd name="T11" fmla="*/ 2818 h 5650"/>
                <a:gd name="T12" fmla="*/ 0 w 4750"/>
                <a:gd name="T13" fmla="*/ 5563 h 5650"/>
                <a:gd name="T14" fmla="*/ 52 w 4750"/>
                <a:gd name="T15" fmla="*/ 5606 h 5650"/>
                <a:gd name="T16" fmla="*/ 103 w 4750"/>
                <a:gd name="T17" fmla="*/ 5650 h 5650"/>
                <a:gd name="T18" fmla="*/ 2132 w 4750"/>
                <a:gd name="T19" fmla="*/ 5650 h 5650"/>
                <a:gd name="T20" fmla="*/ 3037 w 4750"/>
                <a:gd name="T21" fmla="*/ 5649 h 5650"/>
                <a:gd name="T22" fmla="*/ 3907 w 4750"/>
                <a:gd name="T23" fmla="*/ 5643 h 5650"/>
                <a:gd name="T24" fmla="*/ 4207 w 4750"/>
                <a:gd name="T25" fmla="*/ 5637 h 5650"/>
                <a:gd name="T26" fmla="*/ 4250 w 4750"/>
                <a:gd name="T27" fmla="*/ 5633 h 5650"/>
                <a:gd name="T28" fmla="*/ 4298 w 4750"/>
                <a:gd name="T29" fmla="*/ 5623 h 5650"/>
                <a:gd name="T30" fmla="*/ 4386 w 4750"/>
                <a:gd name="T31" fmla="*/ 5594 h 5650"/>
                <a:gd name="T32" fmla="*/ 4466 w 4750"/>
                <a:gd name="T33" fmla="*/ 5555 h 5650"/>
                <a:gd name="T34" fmla="*/ 4536 w 4750"/>
                <a:gd name="T35" fmla="*/ 5506 h 5650"/>
                <a:gd name="T36" fmla="*/ 4597 w 4750"/>
                <a:gd name="T37" fmla="*/ 5447 h 5650"/>
                <a:gd name="T38" fmla="*/ 4649 w 4750"/>
                <a:gd name="T39" fmla="*/ 5379 h 5650"/>
                <a:gd name="T40" fmla="*/ 4690 w 4750"/>
                <a:gd name="T41" fmla="*/ 5301 h 5650"/>
                <a:gd name="T42" fmla="*/ 4721 w 4750"/>
                <a:gd name="T43" fmla="*/ 5216 h 5650"/>
                <a:gd name="T44" fmla="*/ 4732 w 4750"/>
                <a:gd name="T45" fmla="*/ 5170 h 5650"/>
                <a:gd name="T46" fmla="*/ 4736 w 4750"/>
                <a:gd name="T47" fmla="*/ 5125 h 5650"/>
                <a:gd name="T48" fmla="*/ 4743 w 4750"/>
                <a:gd name="T49" fmla="*/ 4807 h 5650"/>
                <a:gd name="T50" fmla="*/ 4749 w 4750"/>
                <a:gd name="T51" fmla="*/ 3789 h 5650"/>
                <a:gd name="T52" fmla="*/ 4750 w 4750"/>
                <a:gd name="T53" fmla="*/ 2578 h 5650"/>
                <a:gd name="T54" fmla="*/ 4750 w 4750"/>
                <a:gd name="T55" fmla="*/ 1144 h 5650"/>
                <a:gd name="T56" fmla="*/ 4742 w 4750"/>
                <a:gd name="T57" fmla="*/ 251 h 5650"/>
                <a:gd name="T58" fmla="*/ 4735 w 4750"/>
                <a:gd name="T59" fmla="*/ 89 h 5650"/>
                <a:gd name="T60" fmla="*/ 4728 w 4750"/>
                <a:gd name="T61" fmla="*/ 44 h 5650"/>
                <a:gd name="T62" fmla="*/ 4723 w 4750"/>
                <a:gd name="T63" fmla="*/ 36 h 5650"/>
                <a:gd name="T64" fmla="*/ 4698 w 4750"/>
                <a:gd name="T65" fmla="*/ 0 h 5650"/>
                <a:gd name="T66" fmla="*/ 2375 w 4750"/>
                <a:gd name="T67" fmla="*/ 0 h 5650"/>
                <a:gd name="T68" fmla="*/ 52 w 4750"/>
                <a:gd name="T69" fmla="*/ 0 h 5650"/>
                <a:gd name="T70" fmla="*/ 27 w 4750"/>
                <a:gd name="T71" fmla="*/ 36 h 5650"/>
                <a:gd name="T72" fmla="*/ 4567 w 4750"/>
                <a:gd name="T73" fmla="*/ 2625 h 5650"/>
                <a:gd name="T74" fmla="*/ 4566 w 4750"/>
                <a:gd name="T75" fmla="*/ 3770 h 5650"/>
                <a:gd name="T76" fmla="*/ 4560 w 4750"/>
                <a:gd name="T77" fmla="*/ 4778 h 5650"/>
                <a:gd name="T78" fmla="*/ 4553 w 4750"/>
                <a:gd name="T79" fmla="*/ 5104 h 5650"/>
                <a:gd name="T80" fmla="*/ 4548 w 4750"/>
                <a:gd name="T81" fmla="*/ 5148 h 5650"/>
                <a:gd name="T82" fmla="*/ 4543 w 4750"/>
                <a:gd name="T83" fmla="*/ 5171 h 5650"/>
                <a:gd name="T84" fmla="*/ 4529 w 4750"/>
                <a:gd name="T85" fmla="*/ 5213 h 5650"/>
                <a:gd name="T86" fmla="*/ 4511 w 4750"/>
                <a:gd name="T87" fmla="*/ 5253 h 5650"/>
                <a:gd name="T88" fmla="*/ 4489 w 4750"/>
                <a:gd name="T89" fmla="*/ 5289 h 5650"/>
                <a:gd name="T90" fmla="*/ 4462 w 4750"/>
                <a:gd name="T91" fmla="*/ 5322 h 5650"/>
                <a:gd name="T92" fmla="*/ 4431 w 4750"/>
                <a:gd name="T93" fmla="*/ 5353 h 5650"/>
                <a:gd name="T94" fmla="*/ 4396 w 4750"/>
                <a:gd name="T95" fmla="*/ 5379 h 5650"/>
                <a:gd name="T96" fmla="*/ 4358 w 4750"/>
                <a:gd name="T97" fmla="*/ 5403 h 5650"/>
                <a:gd name="T98" fmla="*/ 4337 w 4750"/>
                <a:gd name="T99" fmla="*/ 5413 h 5650"/>
                <a:gd name="T100" fmla="*/ 4242 w 4750"/>
                <a:gd name="T101" fmla="*/ 5458 h 5650"/>
                <a:gd name="T102" fmla="*/ 2213 w 4750"/>
                <a:gd name="T103" fmla="*/ 5463 h 5650"/>
                <a:gd name="T104" fmla="*/ 183 w 4750"/>
                <a:gd name="T105" fmla="*/ 5466 h 5650"/>
                <a:gd name="T106" fmla="*/ 183 w 4750"/>
                <a:gd name="T107" fmla="*/ 2825 h 5650"/>
                <a:gd name="T108" fmla="*/ 183 w 4750"/>
                <a:gd name="T109" fmla="*/ 183 h 5650"/>
                <a:gd name="T110" fmla="*/ 2375 w 4750"/>
                <a:gd name="T111" fmla="*/ 183 h 5650"/>
                <a:gd name="T112" fmla="*/ 4567 w 4750"/>
                <a:gd name="T113" fmla="*/ 183 h 5650"/>
                <a:gd name="T114" fmla="*/ 4567 w 4750"/>
                <a:gd name="T115" fmla="*/ 2625 h 5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50" h="5650">
                  <a:moveTo>
                    <a:pt x="27" y="36"/>
                  </a:moveTo>
                  <a:lnTo>
                    <a:pt x="22" y="45"/>
                  </a:lnTo>
                  <a:lnTo>
                    <a:pt x="15" y="92"/>
                  </a:lnTo>
                  <a:lnTo>
                    <a:pt x="8" y="268"/>
                  </a:lnTo>
                  <a:lnTo>
                    <a:pt x="0" y="1246"/>
                  </a:lnTo>
                  <a:lnTo>
                    <a:pt x="0" y="2818"/>
                  </a:lnTo>
                  <a:lnTo>
                    <a:pt x="0" y="5563"/>
                  </a:lnTo>
                  <a:lnTo>
                    <a:pt x="52" y="5606"/>
                  </a:lnTo>
                  <a:lnTo>
                    <a:pt x="103" y="5650"/>
                  </a:lnTo>
                  <a:lnTo>
                    <a:pt x="2132" y="5650"/>
                  </a:lnTo>
                  <a:lnTo>
                    <a:pt x="3037" y="5649"/>
                  </a:lnTo>
                  <a:lnTo>
                    <a:pt x="3907" y="5643"/>
                  </a:lnTo>
                  <a:lnTo>
                    <a:pt x="4207" y="5637"/>
                  </a:lnTo>
                  <a:lnTo>
                    <a:pt x="4250" y="5633"/>
                  </a:lnTo>
                  <a:lnTo>
                    <a:pt x="4298" y="5623"/>
                  </a:lnTo>
                  <a:lnTo>
                    <a:pt x="4386" y="5594"/>
                  </a:lnTo>
                  <a:lnTo>
                    <a:pt x="4466" y="5555"/>
                  </a:lnTo>
                  <a:lnTo>
                    <a:pt x="4536" y="5506"/>
                  </a:lnTo>
                  <a:lnTo>
                    <a:pt x="4597" y="5447"/>
                  </a:lnTo>
                  <a:lnTo>
                    <a:pt x="4649" y="5379"/>
                  </a:lnTo>
                  <a:lnTo>
                    <a:pt x="4690" y="5301"/>
                  </a:lnTo>
                  <a:lnTo>
                    <a:pt x="4721" y="5216"/>
                  </a:lnTo>
                  <a:lnTo>
                    <a:pt x="4732" y="5170"/>
                  </a:lnTo>
                  <a:lnTo>
                    <a:pt x="4736" y="5125"/>
                  </a:lnTo>
                  <a:lnTo>
                    <a:pt x="4743" y="4807"/>
                  </a:lnTo>
                  <a:lnTo>
                    <a:pt x="4749" y="3789"/>
                  </a:lnTo>
                  <a:lnTo>
                    <a:pt x="4750" y="2578"/>
                  </a:lnTo>
                  <a:lnTo>
                    <a:pt x="4750" y="1144"/>
                  </a:lnTo>
                  <a:lnTo>
                    <a:pt x="4742" y="251"/>
                  </a:lnTo>
                  <a:lnTo>
                    <a:pt x="4735" y="89"/>
                  </a:lnTo>
                  <a:lnTo>
                    <a:pt x="4728" y="44"/>
                  </a:lnTo>
                  <a:lnTo>
                    <a:pt x="4723" y="36"/>
                  </a:lnTo>
                  <a:lnTo>
                    <a:pt x="4698" y="0"/>
                  </a:lnTo>
                  <a:lnTo>
                    <a:pt x="2375" y="0"/>
                  </a:lnTo>
                  <a:lnTo>
                    <a:pt x="52" y="0"/>
                  </a:lnTo>
                  <a:lnTo>
                    <a:pt x="27" y="36"/>
                  </a:lnTo>
                  <a:close/>
                  <a:moveTo>
                    <a:pt x="4567" y="2625"/>
                  </a:moveTo>
                  <a:lnTo>
                    <a:pt x="4566" y="3770"/>
                  </a:lnTo>
                  <a:lnTo>
                    <a:pt x="4560" y="4778"/>
                  </a:lnTo>
                  <a:lnTo>
                    <a:pt x="4553" y="5104"/>
                  </a:lnTo>
                  <a:lnTo>
                    <a:pt x="4548" y="5148"/>
                  </a:lnTo>
                  <a:lnTo>
                    <a:pt x="4543" y="5171"/>
                  </a:lnTo>
                  <a:lnTo>
                    <a:pt x="4529" y="5213"/>
                  </a:lnTo>
                  <a:lnTo>
                    <a:pt x="4511" y="5253"/>
                  </a:lnTo>
                  <a:lnTo>
                    <a:pt x="4489" y="5289"/>
                  </a:lnTo>
                  <a:lnTo>
                    <a:pt x="4462" y="5322"/>
                  </a:lnTo>
                  <a:lnTo>
                    <a:pt x="4431" y="5353"/>
                  </a:lnTo>
                  <a:lnTo>
                    <a:pt x="4396" y="5379"/>
                  </a:lnTo>
                  <a:lnTo>
                    <a:pt x="4358" y="5403"/>
                  </a:lnTo>
                  <a:lnTo>
                    <a:pt x="4337" y="5413"/>
                  </a:lnTo>
                  <a:lnTo>
                    <a:pt x="4242" y="5458"/>
                  </a:lnTo>
                  <a:lnTo>
                    <a:pt x="2213" y="5463"/>
                  </a:lnTo>
                  <a:lnTo>
                    <a:pt x="183" y="5466"/>
                  </a:lnTo>
                  <a:lnTo>
                    <a:pt x="183" y="2825"/>
                  </a:lnTo>
                  <a:lnTo>
                    <a:pt x="183" y="183"/>
                  </a:lnTo>
                  <a:lnTo>
                    <a:pt x="2375" y="183"/>
                  </a:lnTo>
                  <a:lnTo>
                    <a:pt x="4567" y="183"/>
                  </a:lnTo>
                  <a:lnTo>
                    <a:pt x="4567" y="262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81" name="Freeform 26"/>
            <p:cNvSpPr>
              <a:spLocks/>
            </p:cNvSpPr>
            <p:nvPr/>
          </p:nvSpPr>
          <p:spPr bwMode="auto">
            <a:xfrm>
              <a:off x="4417" y="1197"/>
              <a:ext cx="273" cy="57"/>
            </a:xfrm>
            <a:custGeom>
              <a:avLst/>
              <a:gdLst>
                <a:gd name="T0" fmla="*/ 32 w 863"/>
                <a:gd name="T1" fmla="*/ 33 h 183"/>
                <a:gd name="T2" fmla="*/ 17 w 863"/>
                <a:gd name="T3" fmla="*/ 49 h 183"/>
                <a:gd name="T4" fmla="*/ 1 w 863"/>
                <a:gd name="T5" fmla="*/ 81 h 183"/>
                <a:gd name="T6" fmla="*/ 0 w 863"/>
                <a:gd name="T7" fmla="*/ 112 h 183"/>
                <a:gd name="T8" fmla="*/ 15 w 863"/>
                <a:gd name="T9" fmla="*/ 141 h 183"/>
                <a:gd name="T10" fmla="*/ 28 w 863"/>
                <a:gd name="T11" fmla="*/ 155 h 183"/>
                <a:gd name="T12" fmla="*/ 39 w 863"/>
                <a:gd name="T13" fmla="*/ 163 h 183"/>
                <a:gd name="T14" fmla="*/ 81 w 863"/>
                <a:gd name="T15" fmla="*/ 175 h 183"/>
                <a:gd name="T16" fmla="*/ 225 w 863"/>
                <a:gd name="T17" fmla="*/ 183 h 183"/>
                <a:gd name="T18" fmla="*/ 437 w 863"/>
                <a:gd name="T19" fmla="*/ 183 h 183"/>
                <a:gd name="T20" fmla="*/ 644 w 863"/>
                <a:gd name="T21" fmla="*/ 183 h 183"/>
                <a:gd name="T22" fmla="*/ 788 w 863"/>
                <a:gd name="T23" fmla="*/ 175 h 183"/>
                <a:gd name="T24" fmla="*/ 829 w 863"/>
                <a:gd name="T25" fmla="*/ 164 h 183"/>
                <a:gd name="T26" fmla="*/ 838 w 863"/>
                <a:gd name="T27" fmla="*/ 156 h 183"/>
                <a:gd name="T28" fmla="*/ 851 w 863"/>
                <a:gd name="T29" fmla="*/ 143 h 183"/>
                <a:gd name="T30" fmla="*/ 863 w 863"/>
                <a:gd name="T31" fmla="*/ 113 h 183"/>
                <a:gd name="T32" fmla="*/ 862 w 863"/>
                <a:gd name="T33" fmla="*/ 80 h 183"/>
                <a:gd name="T34" fmla="*/ 846 w 863"/>
                <a:gd name="T35" fmla="*/ 48 h 183"/>
                <a:gd name="T36" fmla="*/ 832 w 863"/>
                <a:gd name="T37" fmla="*/ 33 h 183"/>
                <a:gd name="T38" fmla="*/ 820 w 863"/>
                <a:gd name="T39" fmla="*/ 22 h 183"/>
                <a:gd name="T40" fmla="*/ 784 w 863"/>
                <a:gd name="T41" fmla="*/ 8 h 183"/>
                <a:gd name="T42" fmla="*/ 650 w 863"/>
                <a:gd name="T43" fmla="*/ 0 h 183"/>
                <a:gd name="T44" fmla="*/ 432 w 863"/>
                <a:gd name="T45" fmla="*/ 0 h 183"/>
                <a:gd name="T46" fmla="*/ 213 w 863"/>
                <a:gd name="T47" fmla="*/ 0 h 183"/>
                <a:gd name="T48" fmla="*/ 79 w 863"/>
                <a:gd name="T49" fmla="*/ 8 h 183"/>
                <a:gd name="T50" fmla="*/ 43 w 863"/>
                <a:gd name="T51" fmla="*/ 22 h 183"/>
                <a:gd name="T52" fmla="*/ 32 w 863"/>
                <a:gd name="T53" fmla="*/ 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3" h="183">
                  <a:moveTo>
                    <a:pt x="32" y="33"/>
                  </a:moveTo>
                  <a:lnTo>
                    <a:pt x="17" y="49"/>
                  </a:lnTo>
                  <a:lnTo>
                    <a:pt x="1" y="81"/>
                  </a:lnTo>
                  <a:lnTo>
                    <a:pt x="0" y="112"/>
                  </a:lnTo>
                  <a:lnTo>
                    <a:pt x="15" y="141"/>
                  </a:lnTo>
                  <a:lnTo>
                    <a:pt x="28" y="155"/>
                  </a:lnTo>
                  <a:lnTo>
                    <a:pt x="39" y="163"/>
                  </a:lnTo>
                  <a:lnTo>
                    <a:pt x="81" y="175"/>
                  </a:lnTo>
                  <a:lnTo>
                    <a:pt x="225" y="183"/>
                  </a:lnTo>
                  <a:lnTo>
                    <a:pt x="437" y="183"/>
                  </a:lnTo>
                  <a:lnTo>
                    <a:pt x="644" y="183"/>
                  </a:lnTo>
                  <a:lnTo>
                    <a:pt x="788" y="175"/>
                  </a:lnTo>
                  <a:lnTo>
                    <a:pt x="829" y="164"/>
                  </a:lnTo>
                  <a:lnTo>
                    <a:pt x="838" y="156"/>
                  </a:lnTo>
                  <a:lnTo>
                    <a:pt x="851" y="143"/>
                  </a:lnTo>
                  <a:lnTo>
                    <a:pt x="863" y="113"/>
                  </a:lnTo>
                  <a:lnTo>
                    <a:pt x="862" y="80"/>
                  </a:lnTo>
                  <a:lnTo>
                    <a:pt x="846" y="48"/>
                  </a:lnTo>
                  <a:lnTo>
                    <a:pt x="832" y="33"/>
                  </a:lnTo>
                  <a:lnTo>
                    <a:pt x="820" y="22"/>
                  </a:lnTo>
                  <a:lnTo>
                    <a:pt x="784" y="8"/>
                  </a:lnTo>
                  <a:lnTo>
                    <a:pt x="650" y="0"/>
                  </a:lnTo>
                  <a:lnTo>
                    <a:pt x="432" y="0"/>
                  </a:lnTo>
                  <a:lnTo>
                    <a:pt x="213" y="0"/>
                  </a:lnTo>
                  <a:lnTo>
                    <a:pt x="79" y="8"/>
                  </a:lnTo>
                  <a:lnTo>
                    <a:pt x="43" y="22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82" name="Freeform 27"/>
            <p:cNvSpPr>
              <a:spLocks noEditPoints="1"/>
            </p:cNvSpPr>
            <p:nvPr/>
          </p:nvSpPr>
          <p:spPr bwMode="auto">
            <a:xfrm>
              <a:off x="5217" y="1262"/>
              <a:ext cx="283" cy="272"/>
            </a:xfrm>
            <a:custGeom>
              <a:avLst/>
              <a:gdLst>
                <a:gd name="T0" fmla="*/ 8 w 898"/>
                <a:gd name="T1" fmla="*/ 21 h 861"/>
                <a:gd name="T2" fmla="*/ 0 w 898"/>
                <a:gd name="T3" fmla="*/ 210 h 861"/>
                <a:gd name="T4" fmla="*/ 22 w 898"/>
                <a:gd name="T5" fmla="*/ 603 h 861"/>
                <a:gd name="T6" fmla="*/ 44 w 898"/>
                <a:gd name="T7" fmla="*/ 850 h 861"/>
                <a:gd name="T8" fmla="*/ 57 w 898"/>
                <a:gd name="T9" fmla="*/ 861 h 861"/>
                <a:gd name="T10" fmla="*/ 315 w 898"/>
                <a:gd name="T11" fmla="*/ 850 h 861"/>
                <a:gd name="T12" fmla="*/ 810 w 898"/>
                <a:gd name="T13" fmla="*/ 807 h 861"/>
                <a:gd name="T14" fmla="*/ 891 w 898"/>
                <a:gd name="T15" fmla="*/ 793 h 861"/>
                <a:gd name="T16" fmla="*/ 898 w 898"/>
                <a:gd name="T17" fmla="*/ 766 h 861"/>
                <a:gd name="T18" fmla="*/ 871 w 898"/>
                <a:gd name="T19" fmla="*/ 624 h 861"/>
                <a:gd name="T20" fmla="*/ 816 w 898"/>
                <a:gd name="T21" fmla="*/ 478 h 861"/>
                <a:gd name="T22" fmla="*/ 748 w 898"/>
                <a:gd name="T23" fmla="*/ 364 h 861"/>
                <a:gd name="T24" fmla="*/ 622 w 898"/>
                <a:gd name="T25" fmla="*/ 224 h 861"/>
                <a:gd name="T26" fmla="*/ 471 w 898"/>
                <a:gd name="T27" fmla="*/ 111 h 861"/>
                <a:gd name="T28" fmla="*/ 309 w 898"/>
                <a:gd name="T29" fmla="*/ 37 h 861"/>
                <a:gd name="T30" fmla="*/ 221 w 898"/>
                <a:gd name="T31" fmla="*/ 16 h 861"/>
                <a:gd name="T32" fmla="*/ 72 w 898"/>
                <a:gd name="T33" fmla="*/ 0 h 861"/>
                <a:gd name="T34" fmla="*/ 16 w 898"/>
                <a:gd name="T35" fmla="*/ 13 h 861"/>
                <a:gd name="T36" fmla="*/ 272 w 898"/>
                <a:gd name="T37" fmla="*/ 86 h 861"/>
                <a:gd name="T38" fmla="*/ 418 w 898"/>
                <a:gd name="T39" fmla="*/ 148 h 861"/>
                <a:gd name="T40" fmla="*/ 556 w 898"/>
                <a:gd name="T41" fmla="*/ 241 h 861"/>
                <a:gd name="T42" fmla="*/ 673 w 898"/>
                <a:gd name="T43" fmla="*/ 357 h 861"/>
                <a:gd name="T44" fmla="*/ 739 w 898"/>
                <a:gd name="T45" fmla="*/ 453 h 861"/>
                <a:gd name="T46" fmla="*/ 792 w 898"/>
                <a:gd name="T47" fmla="*/ 575 h 861"/>
                <a:gd name="T48" fmla="*/ 835 w 898"/>
                <a:gd name="T49" fmla="*/ 723 h 861"/>
                <a:gd name="T50" fmla="*/ 834 w 898"/>
                <a:gd name="T51" fmla="*/ 748 h 861"/>
                <a:gd name="T52" fmla="*/ 668 w 898"/>
                <a:gd name="T53" fmla="*/ 766 h 861"/>
                <a:gd name="T54" fmla="*/ 332 w 898"/>
                <a:gd name="T55" fmla="*/ 790 h 861"/>
                <a:gd name="T56" fmla="*/ 91 w 898"/>
                <a:gd name="T57" fmla="*/ 812 h 861"/>
                <a:gd name="T58" fmla="*/ 69 w 898"/>
                <a:gd name="T59" fmla="*/ 421 h 861"/>
                <a:gd name="T60" fmla="*/ 48 w 898"/>
                <a:gd name="T61" fmla="*/ 58 h 861"/>
                <a:gd name="T62" fmla="*/ 131 w 898"/>
                <a:gd name="T63" fmla="*/ 59 h 861"/>
                <a:gd name="T64" fmla="*/ 236 w 898"/>
                <a:gd name="T65" fmla="*/ 77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8" h="861">
                  <a:moveTo>
                    <a:pt x="16" y="13"/>
                  </a:moveTo>
                  <a:lnTo>
                    <a:pt x="8" y="21"/>
                  </a:lnTo>
                  <a:lnTo>
                    <a:pt x="0" y="60"/>
                  </a:lnTo>
                  <a:lnTo>
                    <a:pt x="0" y="210"/>
                  </a:lnTo>
                  <a:lnTo>
                    <a:pt x="13" y="440"/>
                  </a:lnTo>
                  <a:lnTo>
                    <a:pt x="22" y="603"/>
                  </a:lnTo>
                  <a:lnTo>
                    <a:pt x="36" y="784"/>
                  </a:lnTo>
                  <a:lnTo>
                    <a:pt x="44" y="850"/>
                  </a:lnTo>
                  <a:lnTo>
                    <a:pt x="48" y="858"/>
                  </a:lnTo>
                  <a:lnTo>
                    <a:pt x="57" y="861"/>
                  </a:lnTo>
                  <a:lnTo>
                    <a:pt x="129" y="860"/>
                  </a:lnTo>
                  <a:lnTo>
                    <a:pt x="315" y="850"/>
                  </a:lnTo>
                  <a:lnTo>
                    <a:pt x="624" y="826"/>
                  </a:lnTo>
                  <a:lnTo>
                    <a:pt x="810" y="807"/>
                  </a:lnTo>
                  <a:lnTo>
                    <a:pt x="881" y="797"/>
                  </a:lnTo>
                  <a:lnTo>
                    <a:pt x="891" y="793"/>
                  </a:lnTo>
                  <a:lnTo>
                    <a:pt x="895" y="788"/>
                  </a:lnTo>
                  <a:lnTo>
                    <a:pt x="898" y="766"/>
                  </a:lnTo>
                  <a:lnTo>
                    <a:pt x="893" y="716"/>
                  </a:lnTo>
                  <a:lnTo>
                    <a:pt x="871" y="624"/>
                  </a:lnTo>
                  <a:lnTo>
                    <a:pt x="837" y="524"/>
                  </a:lnTo>
                  <a:lnTo>
                    <a:pt x="816" y="478"/>
                  </a:lnTo>
                  <a:lnTo>
                    <a:pt x="797" y="440"/>
                  </a:lnTo>
                  <a:lnTo>
                    <a:pt x="748" y="364"/>
                  </a:lnTo>
                  <a:lnTo>
                    <a:pt x="689" y="292"/>
                  </a:lnTo>
                  <a:lnTo>
                    <a:pt x="622" y="224"/>
                  </a:lnTo>
                  <a:lnTo>
                    <a:pt x="549" y="163"/>
                  </a:lnTo>
                  <a:lnTo>
                    <a:pt x="471" y="111"/>
                  </a:lnTo>
                  <a:lnTo>
                    <a:pt x="390" y="68"/>
                  </a:lnTo>
                  <a:lnTo>
                    <a:pt x="309" y="37"/>
                  </a:lnTo>
                  <a:lnTo>
                    <a:pt x="269" y="27"/>
                  </a:lnTo>
                  <a:lnTo>
                    <a:pt x="221" y="16"/>
                  </a:lnTo>
                  <a:lnTo>
                    <a:pt x="137" y="3"/>
                  </a:lnTo>
                  <a:lnTo>
                    <a:pt x="72" y="0"/>
                  </a:lnTo>
                  <a:lnTo>
                    <a:pt x="28" y="6"/>
                  </a:lnTo>
                  <a:lnTo>
                    <a:pt x="16" y="13"/>
                  </a:lnTo>
                  <a:close/>
                  <a:moveTo>
                    <a:pt x="236" y="77"/>
                  </a:moveTo>
                  <a:lnTo>
                    <a:pt x="272" y="86"/>
                  </a:lnTo>
                  <a:lnTo>
                    <a:pt x="346" y="113"/>
                  </a:lnTo>
                  <a:lnTo>
                    <a:pt x="418" y="148"/>
                  </a:lnTo>
                  <a:lnTo>
                    <a:pt x="489" y="191"/>
                  </a:lnTo>
                  <a:lnTo>
                    <a:pt x="556" y="241"/>
                  </a:lnTo>
                  <a:lnTo>
                    <a:pt x="617" y="297"/>
                  </a:lnTo>
                  <a:lnTo>
                    <a:pt x="673" y="357"/>
                  </a:lnTo>
                  <a:lnTo>
                    <a:pt x="720" y="420"/>
                  </a:lnTo>
                  <a:lnTo>
                    <a:pt x="739" y="453"/>
                  </a:lnTo>
                  <a:lnTo>
                    <a:pt x="756" y="485"/>
                  </a:lnTo>
                  <a:lnTo>
                    <a:pt x="792" y="575"/>
                  </a:lnTo>
                  <a:lnTo>
                    <a:pt x="823" y="670"/>
                  </a:lnTo>
                  <a:lnTo>
                    <a:pt x="835" y="723"/>
                  </a:lnTo>
                  <a:lnTo>
                    <a:pt x="836" y="744"/>
                  </a:lnTo>
                  <a:lnTo>
                    <a:pt x="834" y="748"/>
                  </a:lnTo>
                  <a:lnTo>
                    <a:pt x="817" y="752"/>
                  </a:lnTo>
                  <a:lnTo>
                    <a:pt x="668" y="766"/>
                  </a:lnTo>
                  <a:lnTo>
                    <a:pt x="561" y="773"/>
                  </a:lnTo>
                  <a:lnTo>
                    <a:pt x="332" y="790"/>
                  </a:lnTo>
                  <a:lnTo>
                    <a:pt x="193" y="802"/>
                  </a:lnTo>
                  <a:lnTo>
                    <a:pt x="91" y="812"/>
                  </a:lnTo>
                  <a:lnTo>
                    <a:pt x="79" y="615"/>
                  </a:lnTo>
                  <a:lnTo>
                    <a:pt x="69" y="421"/>
                  </a:lnTo>
                  <a:lnTo>
                    <a:pt x="59" y="237"/>
                  </a:lnTo>
                  <a:lnTo>
                    <a:pt x="48" y="58"/>
                  </a:lnTo>
                  <a:lnTo>
                    <a:pt x="104" y="58"/>
                  </a:lnTo>
                  <a:lnTo>
                    <a:pt x="131" y="59"/>
                  </a:lnTo>
                  <a:lnTo>
                    <a:pt x="203" y="69"/>
                  </a:lnTo>
                  <a:lnTo>
                    <a:pt x="236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83" name="Freeform 28"/>
            <p:cNvSpPr>
              <a:spLocks/>
            </p:cNvSpPr>
            <p:nvPr/>
          </p:nvSpPr>
          <p:spPr bwMode="auto">
            <a:xfrm>
              <a:off x="4944" y="1313"/>
              <a:ext cx="375" cy="503"/>
            </a:xfrm>
            <a:custGeom>
              <a:avLst/>
              <a:gdLst>
                <a:gd name="T0" fmla="*/ 538 w 1186"/>
                <a:gd name="T1" fmla="*/ 27 h 1591"/>
                <a:gd name="T2" fmla="*/ 490 w 1186"/>
                <a:gd name="T3" fmla="*/ 45 h 1591"/>
                <a:gd name="T4" fmla="*/ 399 w 1186"/>
                <a:gd name="T5" fmla="*/ 92 h 1591"/>
                <a:gd name="T6" fmla="*/ 314 w 1186"/>
                <a:gd name="T7" fmla="*/ 150 h 1591"/>
                <a:gd name="T8" fmla="*/ 237 w 1186"/>
                <a:gd name="T9" fmla="*/ 218 h 1591"/>
                <a:gd name="T10" fmla="*/ 168 w 1186"/>
                <a:gd name="T11" fmla="*/ 295 h 1591"/>
                <a:gd name="T12" fmla="*/ 110 w 1186"/>
                <a:gd name="T13" fmla="*/ 380 h 1591"/>
                <a:gd name="T14" fmla="*/ 62 w 1186"/>
                <a:gd name="T15" fmla="*/ 470 h 1591"/>
                <a:gd name="T16" fmla="*/ 27 w 1186"/>
                <a:gd name="T17" fmla="*/ 566 h 1591"/>
                <a:gd name="T18" fmla="*/ 15 w 1186"/>
                <a:gd name="T19" fmla="*/ 616 h 1591"/>
                <a:gd name="T20" fmla="*/ 5 w 1186"/>
                <a:gd name="T21" fmla="*/ 667 h 1591"/>
                <a:gd name="T22" fmla="*/ 0 w 1186"/>
                <a:gd name="T23" fmla="*/ 789 h 1591"/>
                <a:gd name="T24" fmla="*/ 9 w 1186"/>
                <a:gd name="T25" fmla="*/ 919 h 1591"/>
                <a:gd name="T26" fmla="*/ 24 w 1186"/>
                <a:gd name="T27" fmla="*/ 1008 h 1591"/>
                <a:gd name="T28" fmla="*/ 38 w 1186"/>
                <a:gd name="T29" fmla="*/ 1061 h 1591"/>
                <a:gd name="T30" fmla="*/ 46 w 1186"/>
                <a:gd name="T31" fmla="*/ 1084 h 1591"/>
                <a:gd name="T32" fmla="*/ 62 w 1186"/>
                <a:gd name="T33" fmla="*/ 1121 h 1591"/>
                <a:gd name="T34" fmla="*/ 100 w 1186"/>
                <a:gd name="T35" fmla="*/ 1194 h 1591"/>
                <a:gd name="T36" fmla="*/ 147 w 1186"/>
                <a:gd name="T37" fmla="*/ 1264 h 1591"/>
                <a:gd name="T38" fmla="*/ 202 w 1186"/>
                <a:gd name="T39" fmla="*/ 1330 h 1591"/>
                <a:gd name="T40" fmla="*/ 263 w 1186"/>
                <a:gd name="T41" fmla="*/ 1391 h 1591"/>
                <a:gd name="T42" fmla="*/ 329 w 1186"/>
                <a:gd name="T43" fmla="*/ 1446 h 1591"/>
                <a:gd name="T44" fmla="*/ 400 w 1186"/>
                <a:gd name="T45" fmla="*/ 1495 h 1591"/>
                <a:gd name="T46" fmla="*/ 474 w 1186"/>
                <a:gd name="T47" fmla="*/ 1535 h 1591"/>
                <a:gd name="T48" fmla="*/ 511 w 1186"/>
                <a:gd name="T49" fmla="*/ 1551 h 1591"/>
                <a:gd name="T50" fmla="*/ 547 w 1186"/>
                <a:gd name="T51" fmla="*/ 1563 h 1591"/>
                <a:gd name="T52" fmla="*/ 634 w 1186"/>
                <a:gd name="T53" fmla="*/ 1581 h 1591"/>
                <a:gd name="T54" fmla="*/ 732 w 1186"/>
                <a:gd name="T55" fmla="*/ 1590 h 1591"/>
                <a:gd name="T56" fmla="*/ 836 w 1186"/>
                <a:gd name="T57" fmla="*/ 1591 h 1591"/>
                <a:gd name="T58" fmla="*/ 938 w 1186"/>
                <a:gd name="T59" fmla="*/ 1584 h 1591"/>
                <a:gd name="T60" fmla="*/ 1032 w 1186"/>
                <a:gd name="T61" fmla="*/ 1569 h 1591"/>
                <a:gd name="T62" fmla="*/ 1111 w 1186"/>
                <a:gd name="T63" fmla="*/ 1547 h 1591"/>
                <a:gd name="T64" fmla="*/ 1155 w 1186"/>
                <a:gd name="T65" fmla="*/ 1526 h 1591"/>
                <a:gd name="T66" fmla="*/ 1177 w 1186"/>
                <a:gd name="T67" fmla="*/ 1511 h 1591"/>
                <a:gd name="T68" fmla="*/ 1185 w 1186"/>
                <a:gd name="T69" fmla="*/ 1502 h 1591"/>
                <a:gd name="T70" fmla="*/ 1186 w 1186"/>
                <a:gd name="T71" fmla="*/ 1499 h 1591"/>
                <a:gd name="T72" fmla="*/ 1185 w 1186"/>
                <a:gd name="T73" fmla="*/ 1485 h 1591"/>
                <a:gd name="T74" fmla="*/ 1172 w 1186"/>
                <a:gd name="T75" fmla="*/ 1449 h 1591"/>
                <a:gd name="T76" fmla="*/ 1101 w 1186"/>
                <a:gd name="T77" fmla="*/ 1310 h 1591"/>
                <a:gd name="T78" fmla="*/ 1005 w 1186"/>
                <a:gd name="T79" fmla="*/ 1144 h 1591"/>
                <a:gd name="T80" fmla="*/ 808 w 1186"/>
                <a:gd name="T81" fmla="*/ 806 h 1591"/>
                <a:gd name="T82" fmla="*/ 748 w 1186"/>
                <a:gd name="T83" fmla="*/ 406 h 1591"/>
                <a:gd name="T84" fmla="*/ 725 w 1186"/>
                <a:gd name="T85" fmla="*/ 251 h 1591"/>
                <a:gd name="T86" fmla="*/ 700 w 1186"/>
                <a:gd name="T87" fmla="*/ 106 h 1591"/>
                <a:gd name="T88" fmla="*/ 684 w 1186"/>
                <a:gd name="T89" fmla="*/ 46 h 1591"/>
                <a:gd name="T90" fmla="*/ 665 w 1186"/>
                <a:gd name="T91" fmla="*/ 12 h 1591"/>
                <a:gd name="T92" fmla="*/ 641 w 1186"/>
                <a:gd name="T93" fmla="*/ 0 h 1591"/>
                <a:gd name="T94" fmla="*/ 590 w 1186"/>
                <a:gd name="T95" fmla="*/ 8 h 1591"/>
                <a:gd name="T96" fmla="*/ 538 w 1186"/>
                <a:gd name="T97" fmla="*/ 27 h 1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86" h="1591">
                  <a:moveTo>
                    <a:pt x="538" y="27"/>
                  </a:moveTo>
                  <a:lnTo>
                    <a:pt x="490" y="45"/>
                  </a:lnTo>
                  <a:lnTo>
                    <a:pt x="399" y="92"/>
                  </a:lnTo>
                  <a:lnTo>
                    <a:pt x="314" y="150"/>
                  </a:lnTo>
                  <a:lnTo>
                    <a:pt x="237" y="218"/>
                  </a:lnTo>
                  <a:lnTo>
                    <a:pt x="168" y="295"/>
                  </a:lnTo>
                  <a:lnTo>
                    <a:pt x="110" y="380"/>
                  </a:lnTo>
                  <a:lnTo>
                    <a:pt x="62" y="470"/>
                  </a:lnTo>
                  <a:lnTo>
                    <a:pt x="27" y="566"/>
                  </a:lnTo>
                  <a:lnTo>
                    <a:pt x="15" y="616"/>
                  </a:lnTo>
                  <a:lnTo>
                    <a:pt x="5" y="667"/>
                  </a:lnTo>
                  <a:lnTo>
                    <a:pt x="0" y="789"/>
                  </a:lnTo>
                  <a:lnTo>
                    <a:pt x="9" y="919"/>
                  </a:lnTo>
                  <a:lnTo>
                    <a:pt x="24" y="1008"/>
                  </a:lnTo>
                  <a:lnTo>
                    <a:pt x="38" y="1061"/>
                  </a:lnTo>
                  <a:lnTo>
                    <a:pt x="46" y="1084"/>
                  </a:lnTo>
                  <a:lnTo>
                    <a:pt x="62" y="1121"/>
                  </a:lnTo>
                  <a:lnTo>
                    <a:pt x="100" y="1194"/>
                  </a:lnTo>
                  <a:lnTo>
                    <a:pt x="147" y="1264"/>
                  </a:lnTo>
                  <a:lnTo>
                    <a:pt x="202" y="1330"/>
                  </a:lnTo>
                  <a:lnTo>
                    <a:pt x="263" y="1391"/>
                  </a:lnTo>
                  <a:lnTo>
                    <a:pt x="329" y="1446"/>
                  </a:lnTo>
                  <a:lnTo>
                    <a:pt x="400" y="1495"/>
                  </a:lnTo>
                  <a:lnTo>
                    <a:pt x="474" y="1535"/>
                  </a:lnTo>
                  <a:lnTo>
                    <a:pt x="511" y="1551"/>
                  </a:lnTo>
                  <a:lnTo>
                    <a:pt x="547" y="1563"/>
                  </a:lnTo>
                  <a:lnTo>
                    <a:pt x="634" y="1581"/>
                  </a:lnTo>
                  <a:lnTo>
                    <a:pt x="732" y="1590"/>
                  </a:lnTo>
                  <a:lnTo>
                    <a:pt x="836" y="1591"/>
                  </a:lnTo>
                  <a:lnTo>
                    <a:pt x="938" y="1584"/>
                  </a:lnTo>
                  <a:lnTo>
                    <a:pt x="1032" y="1569"/>
                  </a:lnTo>
                  <a:lnTo>
                    <a:pt x="1111" y="1547"/>
                  </a:lnTo>
                  <a:lnTo>
                    <a:pt x="1155" y="1526"/>
                  </a:lnTo>
                  <a:lnTo>
                    <a:pt x="1177" y="1511"/>
                  </a:lnTo>
                  <a:lnTo>
                    <a:pt x="1185" y="1502"/>
                  </a:lnTo>
                  <a:lnTo>
                    <a:pt x="1186" y="1499"/>
                  </a:lnTo>
                  <a:lnTo>
                    <a:pt x="1185" y="1485"/>
                  </a:lnTo>
                  <a:lnTo>
                    <a:pt x="1172" y="1449"/>
                  </a:lnTo>
                  <a:lnTo>
                    <a:pt x="1101" y="1310"/>
                  </a:lnTo>
                  <a:lnTo>
                    <a:pt x="1005" y="1144"/>
                  </a:lnTo>
                  <a:lnTo>
                    <a:pt x="808" y="806"/>
                  </a:lnTo>
                  <a:lnTo>
                    <a:pt x="748" y="406"/>
                  </a:lnTo>
                  <a:lnTo>
                    <a:pt x="725" y="251"/>
                  </a:lnTo>
                  <a:lnTo>
                    <a:pt x="700" y="106"/>
                  </a:lnTo>
                  <a:lnTo>
                    <a:pt x="684" y="46"/>
                  </a:lnTo>
                  <a:lnTo>
                    <a:pt x="665" y="12"/>
                  </a:lnTo>
                  <a:lnTo>
                    <a:pt x="641" y="0"/>
                  </a:lnTo>
                  <a:lnTo>
                    <a:pt x="590" y="8"/>
                  </a:lnTo>
                  <a:lnTo>
                    <a:pt x="538" y="2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84" name="Freeform 29"/>
            <p:cNvSpPr>
              <a:spLocks/>
            </p:cNvSpPr>
            <p:nvPr/>
          </p:nvSpPr>
          <p:spPr bwMode="auto">
            <a:xfrm>
              <a:off x="4574" y="1424"/>
              <a:ext cx="87" cy="294"/>
            </a:xfrm>
            <a:custGeom>
              <a:avLst/>
              <a:gdLst>
                <a:gd name="T0" fmla="*/ 12 w 275"/>
                <a:gd name="T1" fmla="*/ 7 h 932"/>
                <a:gd name="T2" fmla="*/ 7 w 275"/>
                <a:gd name="T3" fmla="*/ 38 h 932"/>
                <a:gd name="T4" fmla="*/ 1 w 275"/>
                <a:gd name="T5" fmla="*/ 293 h 932"/>
                <a:gd name="T6" fmla="*/ 0 w 275"/>
                <a:gd name="T7" fmla="*/ 476 h 932"/>
                <a:gd name="T8" fmla="*/ 0 w 275"/>
                <a:gd name="T9" fmla="*/ 932 h 932"/>
                <a:gd name="T10" fmla="*/ 139 w 275"/>
                <a:gd name="T11" fmla="*/ 927 h 932"/>
                <a:gd name="T12" fmla="*/ 275 w 275"/>
                <a:gd name="T13" fmla="*/ 922 h 932"/>
                <a:gd name="T14" fmla="*/ 275 w 275"/>
                <a:gd name="T15" fmla="*/ 464 h 932"/>
                <a:gd name="T16" fmla="*/ 275 w 275"/>
                <a:gd name="T17" fmla="*/ 6 h 932"/>
                <a:gd name="T18" fmla="*/ 150 w 275"/>
                <a:gd name="T19" fmla="*/ 1 h 932"/>
                <a:gd name="T20" fmla="*/ 99 w 275"/>
                <a:gd name="T21" fmla="*/ 0 h 932"/>
                <a:gd name="T22" fmla="*/ 24 w 275"/>
                <a:gd name="T23" fmla="*/ 3 h 932"/>
                <a:gd name="T24" fmla="*/ 12 w 275"/>
                <a:gd name="T25" fmla="*/ 7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932">
                  <a:moveTo>
                    <a:pt x="12" y="7"/>
                  </a:moveTo>
                  <a:lnTo>
                    <a:pt x="7" y="38"/>
                  </a:lnTo>
                  <a:lnTo>
                    <a:pt x="1" y="293"/>
                  </a:lnTo>
                  <a:lnTo>
                    <a:pt x="0" y="476"/>
                  </a:lnTo>
                  <a:lnTo>
                    <a:pt x="0" y="932"/>
                  </a:lnTo>
                  <a:lnTo>
                    <a:pt x="139" y="927"/>
                  </a:lnTo>
                  <a:lnTo>
                    <a:pt x="275" y="922"/>
                  </a:lnTo>
                  <a:lnTo>
                    <a:pt x="275" y="464"/>
                  </a:lnTo>
                  <a:lnTo>
                    <a:pt x="275" y="6"/>
                  </a:lnTo>
                  <a:lnTo>
                    <a:pt x="150" y="1"/>
                  </a:lnTo>
                  <a:lnTo>
                    <a:pt x="99" y="0"/>
                  </a:lnTo>
                  <a:lnTo>
                    <a:pt x="24" y="3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85" name="Freeform 30"/>
            <p:cNvSpPr>
              <a:spLocks/>
            </p:cNvSpPr>
            <p:nvPr/>
          </p:nvSpPr>
          <p:spPr bwMode="auto">
            <a:xfrm>
              <a:off x="4438" y="1476"/>
              <a:ext cx="89" cy="242"/>
            </a:xfrm>
            <a:custGeom>
              <a:avLst/>
              <a:gdLst>
                <a:gd name="T0" fmla="*/ 3 w 283"/>
                <a:gd name="T1" fmla="*/ 378 h 768"/>
                <a:gd name="T2" fmla="*/ 8 w 283"/>
                <a:gd name="T3" fmla="*/ 758 h 768"/>
                <a:gd name="T4" fmla="*/ 147 w 283"/>
                <a:gd name="T5" fmla="*/ 763 h 768"/>
                <a:gd name="T6" fmla="*/ 283 w 283"/>
                <a:gd name="T7" fmla="*/ 768 h 768"/>
                <a:gd name="T8" fmla="*/ 283 w 283"/>
                <a:gd name="T9" fmla="*/ 383 h 768"/>
                <a:gd name="T10" fmla="*/ 283 w 283"/>
                <a:gd name="T11" fmla="*/ 0 h 768"/>
                <a:gd name="T12" fmla="*/ 142 w 283"/>
                <a:gd name="T13" fmla="*/ 0 h 768"/>
                <a:gd name="T14" fmla="*/ 0 w 283"/>
                <a:gd name="T15" fmla="*/ 0 h 768"/>
                <a:gd name="T16" fmla="*/ 3 w 283"/>
                <a:gd name="T17" fmla="*/ 378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3" h="768">
                  <a:moveTo>
                    <a:pt x="3" y="378"/>
                  </a:moveTo>
                  <a:lnTo>
                    <a:pt x="8" y="758"/>
                  </a:lnTo>
                  <a:lnTo>
                    <a:pt x="147" y="763"/>
                  </a:lnTo>
                  <a:lnTo>
                    <a:pt x="283" y="768"/>
                  </a:lnTo>
                  <a:lnTo>
                    <a:pt x="283" y="383"/>
                  </a:lnTo>
                  <a:lnTo>
                    <a:pt x="283" y="0"/>
                  </a:lnTo>
                  <a:lnTo>
                    <a:pt x="142" y="0"/>
                  </a:lnTo>
                  <a:lnTo>
                    <a:pt x="0" y="0"/>
                  </a:lnTo>
                  <a:lnTo>
                    <a:pt x="3" y="37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86" name="Freeform 31"/>
            <p:cNvSpPr>
              <a:spLocks/>
            </p:cNvSpPr>
            <p:nvPr/>
          </p:nvSpPr>
          <p:spPr bwMode="auto">
            <a:xfrm>
              <a:off x="4712" y="1560"/>
              <a:ext cx="84" cy="158"/>
            </a:xfrm>
            <a:custGeom>
              <a:avLst/>
              <a:gdLst>
                <a:gd name="T0" fmla="*/ 11 w 266"/>
                <a:gd name="T1" fmla="*/ 11 h 500"/>
                <a:gd name="T2" fmla="*/ 7 w 266"/>
                <a:gd name="T3" fmla="*/ 29 h 500"/>
                <a:gd name="T4" fmla="*/ 0 w 266"/>
                <a:gd name="T5" fmla="*/ 165 h 500"/>
                <a:gd name="T6" fmla="*/ 0 w 266"/>
                <a:gd name="T7" fmla="*/ 261 h 500"/>
                <a:gd name="T8" fmla="*/ 0 w 266"/>
                <a:gd name="T9" fmla="*/ 500 h 500"/>
                <a:gd name="T10" fmla="*/ 133 w 266"/>
                <a:gd name="T11" fmla="*/ 500 h 500"/>
                <a:gd name="T12" fmla="*/ 266 w 266"/>
                <a:gd name="T13" fmla="*/ 500 h 500"/>
                <a:gd name="T14" fmla="*/ 266 w 266"/>
                <a:gd name="T15" fmla="*/ 250 h 500"/>
                <a:gd name="T16" fmla="*/ 266 w 266"/>
                <a:gd name="T17" fmla="*/ 0 h 500"/>
                <a:gd name="T18" fmla="*/ 145 w 266"/>
                <a:gd name="T19" fmla="*/ 0 h 500"/>
                <a:gd name="T20" fmla="*/ 94 w 266"/>
                <a:gd name="T21" fmla="*/ 0 h 500"/>
                <a:gd name="T22" fmla="*/ 22 w 266"/>
                <a:gd name="T23" fmla="*/ 7 h 500"/>
                <a:gd name="T24" fmla="*/ 11 w 266"/>
                <a:gd name="T25" fmla="*/ 11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6" h="500">
                  <a:moveTo>
                    <a:pt x="11" y="11"/>
                  </a:moveTo>
                  <a:lnTo>
                    <a:pt x="7" y="29"/>
                  </a:lnTo>
                  <a:lnTo>
                    <a:pt x="0" y="165"/>
                  </a:lnTo>
                  <a:lnTo>
                    <a:pt x="0" y="261"/>
                  </a:lnTo>
                  <a:lnTo>
                    <a:pt x="0" y="500"/>
                  </a:lnTo>
                  <a:lnTo>
                    <a:pt x="133" y="500"/>
                  </a:lnTo>
                  <a:lnTo>
                    <a:pt x="266" y="500"/>
                  </a:lnTo>
                  <a:lnTo>
                    <a:pt x="266" y="250"/>
                  </a:lnTo>
                  <a:lnTo>
                    <a:pt x="266" y="0"/>
                  </a:lnTo>
                  <a:lnTo>
                    <a:pt x="145" y="0"/>
                  </a:lnTo>
                  <a:lnTo>
                    <a:pt x="94" y="0"/>
                  </a:lnTo>
                  <a:lnTo>
                    <a:pt x="22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87" name="Freeform 32"/>
            <p:cNvSpPr>
              <a:spLocks/>
            </p:cNvSpPr>
            <p:nvPr/>
          </p:nvSpPr>
          <p:spPr bwMode="auto">
            <a:xfrm>
              <a:off x="5253" y="1576"/>
              <a:ext cx="240" cy="195"/>
            </a:xfrm>
            <a:custGeom>
              <a:avLst/>
              <a:gdLst>
                <a:gd name="T0" fmla="*/ 30 w 757"/>
                <a:gd name="T1" fmla="*/ 45 h 616"/>
                <a:gd name="T2" fmla="*/ 165 w 757"/>
                <a:gd name="T3" fmla="*/ 251 h 616"/>
                <a:gd name="T4" fmla="*/ 340 w 757"/>
                <a:gd name="T5" fmla="*/ 509 h 616"/>
                <a:gd name="T6" fmla="*/ 410 w 757"/>
                <a:gd name="T7" fmla="*/ 607 h 616"/>
                <a:gd name="T8" fmla="*/ 420 w 757"/>
                <a:gd name="T9" fmla="*/ 616 h 616"/>
                <a:gd name="T10" fmla="*/ 428 w 757"/>
                <a:gd name="T11" fmla="*/ 613 h 616"/>
                <a:gd name="T12" fmla="*/ 471 w 757"/>
                <a:gd name="T13" fmla="*/ 581 h 616"/>
                <a:gd name="T14" fmla="*/ 498 w 757"/>
                <a:gd name="T15" fmla="*/ 558 h 616"/>
                <a:gd name="T16" fmla="*/ 521 w 757"/>
                <a:gd name="T17" fmla="*/ 538 h 616"/>
                <a:gd name="T18" fmla="*/ 565 w 757"/>
                <a:gd name="T19" fmla="*/ 491 h 616"/>
                <a:gd name="T20" fmla="*/ 606 w 757"/>
                <a:gd name="T21" fmla="*/ 438 h 616"/>
                <a:gd name="T22" fmla="*/ 643 w 757"/>
                <a:gd name="T23" fmla="*/ 380 h 616"/>
                <a:gd name="T24" fmla="*/ 675 w 757"/>
                <a:gd name="T25" fmla="*/ 318 h 616"/>
                <a:gd name="T26" fmla="*/ 703 w 757"/>
                <a:gd name="T27" fmla="*/ 253 h 616"/>
                <a:gd name="T28" fmla="*/ 724 w 757"/>
                <a:gd name="T29" fmla="*/ 186 h 616"/>
                <a:gd name="T30" fmla="*/ 740 w 757"/>
                <a:gd name="T31" fmla="*/ 120 h 616"/>
                <a:gd name="T32" fmla="*/ 745 w 757"/>
                <a:gd name="T33" fmla="*/ 86 h 616"/>
                <a:gd name="T34" fmla="*/ 757 w 757"/>
                <a:gd name="T35" fmla="*/ 0 h 616"/>
                <a:gd name="T36" fmla="*/ 378 w 757"/>
                <a:gd name="T37" fmla="*/ 0 h 616"/>
                <a:gd name="T38" fmla="*/ 0 w 757"/>
                <a:gd name="T39" fmla="*/ 0 h 616"/>
                <a:gd name="T40" fmla="*/ 30 w 757"/>
                <a:gd name="T41" fmla="*/ 45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7" h="616">
                  <a:moveTo>
                    <a:pt x="30" y="45"/>
                  </a:moveTo>
                  <a:lnTo>
                    <a:pt x="165" y="251"/>
                  </a:lnTo>
                  <a:lnTo>
                    <a:pt x="340" y="509"/>
                  </a:lnTo>
                  <a:lnTo>
                    <a:pt x="410" y="607"/>
                  </a:lnTo>
                  <a:lnTo>
                    <a:pt x="420" y="616"/>
                  </a:lnTo>
                  <a:lnTo>
                    <a:pt x="428" y="613"/>
                  </a:lnTo>
                  <a:lnTo>
                    <a:pt x="471" y="581"/>
                  </a:lnTo>
                  <a:lnTo>
                    <a:pt x="498" y="558"/>
                  </a:lnTo>
                  <a:lnTo>
                    <a:pt x="521" y="538"/>
                  </a:lnTo>
                  <a:lnTo>
                    <a:pt x="565" y="491"/>
                  </a:lnTo>
                  <a:lnTo>
                    <a:pt x="606" y="438"/>
                  </a:lnTo>
                  <a:lnTo>
                    <a:pt x="643" y="380"/>
                  </a:lnTo>
                  <a:lnTo>
                    <a:pt x="675" y="318"/>
                  </a:lnTo>
                  <a:lnTo>
                    <a:pt x="703" y="253"/>
                  </a:lnTo>
                  <a:lnTo>
                    <a:pt x="724" y="186"/>
                  </a:lnTo>
                  <a:lnTo>
                    <a:pt x="740" y="120"/>
                  </a:lnTo>
                  <a:lnTo>
                    <a:pt x="745" y="86"/>
                  </a:lnTo>
                  <a:lnTo>
                    <a:pt x="757" y="0"/>
                  </a:lnTo>
                  <a:lnTo>
                    <a:pt x="378" y="0"/>
                  </a:lnTo>
                  <a:lnTo>
                    <a:pt x="0" y="0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88" name="Freeform 33"/>
            <p:cNvSpPr>
              <a:spLocks/>
            </p:cNvSpPr>
            <p:nvPr/>
          </p:nvSpPr>
          <p:spPr bwMode="auto">
            <a:xfrm>
              <a:off x="4417" y="1934"/>
              <a:ext cx="421" cy="58"/>
            </a:xfrm>
            <a:custGeom>
              <a:avLst/>
              <a:gdLst>
                <a:gd name="T0" fmla="*/ 26 w 1331"/>
                <a:gd name="T1" fmla="*/ 30 h 183"/>
                <a:gd name="T2" fmla="*/ 13 w 1331"/>
                <a:gd name="T3" fmla="*/ 45 h 183"/>
                <a:gd name="T4" fmla="*/ 0 w 1331"/>
                <a:gd name="T5" fmla="*/ 78 h 183"/>
                <a:gd name="T6" fmla="*/ 0 w 1331"/>
                <a:gd name="T7" fmla="*/ 111 h 183"/>
                <a:gd name="T8" fmla="*/ 15 w 1331"/>
                <a:gd name="T9" fmla="*/ 142 h 183"/>
                <a:gd name="T10" fmla="*/ 27 w 1331"/>
                <a:gd name="T11" fmla="*/ 155 h 183"/>
                <a:gd name="T12" fmla="*/ 33 w 1331"/>
                <a:gd name="T13" fmla="*/ 160 h 183"/>
                <a:gd name="T14" fmla="*/ 50 w 1331"/>
                <a:gd name="T15" fmla="*/ 167 h 183"/>
                <a:gd name="T16" fmla="*/ 96 w 1331"/>
                <a:gd name="T17" fmla="*/ 175 h 183"/>
                <a:gd name="T18" fmla="*/ 317 w 1331"/>
                <a:gd name="T19" fmla="*/ 183 h 183"/>
                <a:gd name="T20" fmla="*/ 661 w 1331"/>
                <a:gd name="T21" fmla="*/ 183 h 183"/>
                <a:gd name="T22" fmla="*/ 861 w 1331"/>
                <a:gd name="T23" fmla="*/ 183 h 183"/>
                <a:gd name="T24" fmla="*/ 1115 w 1331"/>
                <a:gd name="T25" fmla="*/ 181 h 183"/>
                <a:gd name="T26" fmla="*/ 1239 w 1331"/>
                <a:gd name="T27" fmla="*/ 175 h 183"/>
                <a:gd name="T28" fmla="*/ 1277 w 1331"/>
                <a:gd name="T29" fmla="*/ 165 h 183"/>
                <a:gd name="T30" fmla="*/ 1291 w 1331"/>
                <a:gd name="T31" fmla="*/ 156 h 183"/>
                <a:gd name="T32" fmla="*/ 1297 w 1331"/>
                <a:gd name="T33" fmla="*/ 150 h 183"/>
                <a:gd name="T34" fmla="*/ 1311 w 1331"/>
                <a:gd name="T35" fmla="*/ 135 h 183"/>
                <a:gd name="T36" fmla="*/ 1329 w 1331"/>
                <a:gd name="T37" fmla="*/ 103 h 183"/>
                <a:gd name="T38" fmla="*/ 1331 w 1331"/>
                <a:gd name="T39" fmla="*/ 92 h 183"/>
                <a:gd name="T40" fmla="*/ 1329 w 1331"/>
                <a:gd name="T41" fmla="*/ 80 h 183"/>
                <a:gd name="T42" fmla="*/ 1311 w 1331"/>
                <a:gd name="T43" fmla="*/ 48 h 183"/>
                <a:gd name="T44" fmla="*/ 1297 w 1331"/>
                <a:gd name="T45" fmla="*/ 33 h 183"/>
                <a:gd name="T46" fmla="*/ 1291 w 1331"/>
                <a:gd name="T47" fmla="*/ 28 h 183"/>
                <a:gd name="T48" fmla="*/ 1277 w 1331"/>
                <a:gd name="T49" fmla="*/ 18 h 183"/>
                <a:gd name="T50" fmla="*/ 1238 w 1331"/>
                <a:gd name="T51" fmla="*/ 9 h 183"/>
                <a:gd name="T52" fmla="*/ 1114 w 1331"/>
                <a:gd name="T53" fmla="*/ 2 h 183"/>
                <a:gd name="T54" fmla="*/ 860 w 1331"/>
                <a:gd name="T55" fmla="*/ 0 h 183"/>
                <a:gd name="T56" fmla="*/ 659 w 1331"/>
                <a:gd name="T57" fmla="*/ 0 h 183"/>
                <a:gd name="T58" fmla="*/ 300 w 1331"/>
                <a:gd name="T59" fmla="*/ 0 h 183"/>
                <a:gd name="T60" fmla="*/ 84 w 1331"/>
                <a:gd name="T61" fmla="*/ 8 h 183"/>
                <a:gd name="T62" fmla="*/ 44 w 1331"/>
                <a:gd name="T63" fmla="*/ 17 h 183"/>
                <a:gd name="T64" fmla="*/ 30 w 1331"/>
                <a:gd name="T65" fmla="*/ 25 h 183"/>
                <a:gd name="T66" fmla="*/ 26 w 1331"/>
                <a:gd name="T67" fmla="*/ 3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1" h="183">
                  <a:moveTo>
                    <a:pt x="26" y="30"/>
                  </a:moveTo>
                  <a:lnTo>
                    <a:pt x="13" y="45"/>
                  </a:lnTo>
                  <a:lnTo>
                    <a:pt x="0" y="78"/>
                  </a:lnTo>
                  <a:lnTo>
                    <a:pt x="0" y="111"/>
                  </a:lnTo>
                  <a:lnTo>
                    <a:pt x="15" y="142"/>
                  </a:lnTo>
                  <a:lnTo>
                    <a:pt x="27" y="155"/>
                  </a:lnTo>
                  <a:lnTo>
                    <a:pt x="33" y="160"/>
                  </a:lnTo>
                  <a:lnTo>
                    <a:pt x="50" y="167"/>
                  </a:lnTo>
                  <a:lnTo>
                    <a:pt x="96" y="175"/>
                  </a:lnTo>
                  <a:lnTo>
                    <a:pt x="317" y="183"/>
                  </a:lnTo>
                  <a:lnTo>
                    <a:pt x="661" y="183"/>
                  </a:lnTo>
                  <a:lnTo>
                    <a:pt x="861" y="183"/>
                  </a:lnTo>
                  <a:lnTo>
                    <a:pt x="1115" y="181"/>
                  </a:lnTo>
                  <a:lnTo>
                    <a:pt x="1239" y="175"/>
                  </a:lnTo>
                  <a:lnTo>
                    <a:pt x="1277" y="165"/>
                  </a:lnTo>
                  <a:lnTo>
                    <a:pt x="1291" y="156"/>
                  </a:lnTo>
                  <a:lnTo>
                    <a:pt x="1297" y="150"/>
                  </a:lnTo>
                  <a:lnTo>
                    <a:pt x="1311" y="135"/>
                  </a:lnTo>
                  <a:lnTo>
                    <a:pt x="1329" y="103"/>
                  </a:lnTo>
                  <a:lnTo>
                    <a:pt x="1331" y="92"/>
                  </a:lnTo>
                  <a:lnTo>
                    <a:pt x="1329" y="80"/>
                  </a:lnTo>
                  <a:lnTo>
                    <a:pt x="1311" y="48"/>
                  </a:lnTo>
                  <a:lnTo>
                    <a:pt x="1297" y="33"/>
                  </a:lnTo>
                  <a:lnTo>
                    <a:pt x="1291" y="28"/>
                  </a:lnTo>
                  <a:lnTo>
                    <a:pt x="1277" y="18"/>
                  </a:lnTo>
                  <a:lnTo>
                    <a:pt x="1238" y="9"/>
                  </a:lnTo>
                  <a:lnTo>
                    <a:pt x="1114" y="2"/>
                  </a:lnTo>
                  <a:lnTo>
                    <a:pt x="860" y="0"/>
                  </a:lnTo>
                  <a:lnTo>
                    <a:pt x="659" y="0"/>
                  </a:lnTo>
                  <a:lnTo>
                    <a:pt x="300" y="0"/>
                  </a:lnTo>
                  <a:lnTo>
                    <a:pt x="84" y="8"/>
                  </a:lnTo>
                  <a:lnTo>
                    <a:pt x="44" y="17"/>
                  </a:lnTo>
                  <a:lnTo>
                    <a:pt x="30" y="25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89" name="Freeform 34"/>
            <p:cNvSpPr>
              <a:spLocks/>
            </p:cNvSpPr>
            <p:nvPr/>
          </p:nvSpPr>
          <p:spPr bwMode="auto">
            <a:xfrm>
              <a:off x="4417" y="2124"/>
              <a:ext cx="494" cy="57"/>
            </a:xfrm>
            <a:custGeom>
              <a:avLst/>
              <a:gdLst>
                <a:gd name="T0" fmla="*/ 26 w 1562"/>
                <a:gd name="T1" fmla="*/ 30 h 183"/>
                <a:gd name="T2" fmla="*/ 13 w 1562"/>
                <a:gd name="T3" fmla="*/ 46 h 183"/>
                <a:gd name="T4" fmla="*/ 0 w 1562"/>
                <a:gd name="T5" fmla="*/ 76 h 183"/>
                <a:gd name="T6" fmla="*/ 1 w 1562"/>
                <a:gd name="T7" fmla="*/ 105 h 183"/>
                <a:gd name="T8" fmla="*/ 17 w 1562"/>
                <a:gd name="T9" fmla="*/ 135 h 183"/>
                <a:gd name="T10" fmla="*/ 31 w 1562"/>
                <a:gd name="T11" fmla="*/ 150 h 183"/>
                <a:gd name="T12" fmla="*/ 37 w 1562"/>
                <a:gd name="T13" fmla="*/ 156 h 183"/>
                <a:gd name="T14" fmla="*/ 52 w 1562"/>
                <a:gd name="T15" fmla="*/ 165 h 183"/>
                <a:gd name="T16" fmla="*/ 95 w 1562"/>
                <a:gd name="T17" fmla="*/ 175 h 183"/>
                <a:gd name="T18" fmla="*/ 241 w 1562"/>
                <a:gd name="T19" fmla="*/ 181 h 183"/>
                <a:gd name="T20" fmla="*/ 544 w 1562"/>
                <a:gd name="T21" fmla="*/ 183 h 183"/>
                <a:gd name="T22" fmla="*/ 786 w 1562"/>
                <a:gd name="T23" fmla="*/ 183 h 183"/>
                <a:gd name="T24" fmla="*/ 1216 w 1562"/>
                <a:gd name="T25" fmla="*/ 183 h 183"/>
                <a:gd name="T26" fmla="*/ 1471 w 1562"/>
                <a:gd name="T27" fmla="*/ 176 h 183"/>
                <a:gd name="T28" fmla="*/ 1516 w 1562"/>
                <a:gd name="T29" fmla="*/ 167 h 183"/>
                <a:gd name="T30" fmla="*/ 1531 w 1562"/>
                <a:gd name="T31" fmla="*/ 158 h 183"/>
                <a:gd name="T32" fmla="*/ 1536 w 1562"/>
                <a:gd name="T33" fmla="*/ 153 h 183"/>
                <a:gd name="T34" fmla="*/ 1548 w 1562"/>
                <a:gd name="T35" fmla="*/ 138 h 183"/>
                <a:gd name="T36" fmla="*/ 1561 w 1562"/>
                <a:gd name="T37" fmla="*/ 105 h 183"/>
                <a:gd name="T38" fmla="*/ 1562 w 1562"/>
                <a:gd name="T39" fmla="*/ 71 h 183"/>
                <a:gd name="T40" fmla="*/ 1549 w 1562"/>
                <a:gd name="T41" fmla="*/ 40 h 183"/>
                <a:gd name="T42" fmla="*/ 1537 w 1562"/>
                <a:gd name="T43" fmla="*/ 27 h 183"/>
                <a:gd name="T44" fmla="*/ 1532 w 1562"/>
                <a:gd name="T45" fmla="*/ 22 h 183"/>
                <a:gd name="T46" fmla="*/ 1514 w 1562"/>
                <a:gd name="T47" fmla="*/ 15 h 183"/>
                <a:gd name="T48" fmla="*/ 1461 w 1562"/>
                <a:gd name="T49" fmla="*/ 8 h 183"/>
                <a:gd name="T50" fmla="*/ 1194 w 1562"/>
                <a:gd name="T51" fmla="*/ 0 h 183"/>
                <a:gd name="T52" fmla="*/ 782 w 1562"/>
                <a:gd name="T53" fmla="*/ 0 h 183"/>
                <a:gd name="T54" fmla="*/ 348 w 1562"/>
                <a:gd name="T55" fmla="*/ 0 h 183"/>
                <a:gd name="T56" fmla="*/ 91 w 1562"/>
                <a:gd name="T57" fmla="*/ 8 h 183"/>
                <a:gd name="T58" fmla="*/ 45 w 1562"/>
                <a:gd name="T59" fmla="*/ 17 h 183"/>
                <a:gd name="T60" fmla="*/ 31 w 1562"/>
                <a:gd name="T61" fmla="*/ 25 h 183"/>
                <a:gd name="T62" fmla="*/ 26 w 1562"/>
                <a:gd name="T63" fmla="*/ 3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2" h="183">
                  <a:moveTo>
                    <a:pt x="26" y="30"/>
                  </a:moveTo>
                  <a:lnTo>
                    <a:pt x="13" y="46"/>
                  </a:lnTo>
                  <a:lnTo>
                    <a:pt x="0" y="76"/>
                  </a:lnTo>
                  <a:lnTo>
                    <a:pt x="1" y="105"/>
                  </a:lnTo>
                  <a:lnTo>
                    <a:pt x="17" y="135"/>
                  </a:lnTo>
                  <a:lnTo>
                    <a:pt x="31" y="150"/>
                  </a:lnTo>
                  <a:lnTo>
                    <a:pt x="37" y="156"/>
                  </a:lnTo>
                  <a:lnTo>
                    <a:pt x="52" y="165"/>
                  </a:lnTo>
                  <a:lnTo>
                    <a:pt x="95" y="175"/>
                  </a:lnTo>
                  <a:lnTo>
                    <a:pt x="241" y="181"/>
                  </a:lnTo>
                  <a:lnTo>
                    <a:pt x="544" y="183"/>
                  </a:lnTo>
                  <a:lnTo>
                    <a:pt x="786" y="183"/>
                  </a:lnTo>
                  <a:lnTo>
                    <a:pt x="1216" y="183"/>
                  </a:lnTo>
                  <a:lnTo>
                    <a:pt x="1471" y="176"/>
                  </a:lnTo>
                  <a:lnTo>
                    <a:pt x="1516" y="167"/>
                  </a:lnTo>
                  <a:lnTo>
                    <a:pt x="1531" y="158"/>
                  </a:lnTo>
                  <a:lnTo>
                    <a:pt x="1536" y="153"/>
                  </a:lnTo>
                  <a:lnTo>
                    <a:pt x="1548" y="138"/>
                  </a:lnTo>
                  <a:lnTo>
                    <a:pt x="1561" y="105"/>
                  </a:lnTo>
                  <a:lnTo>
                    <a:pt x="1562" y="71"/>
                  </a:lnTo>
                  <a:lnTo>
                    <a:pt x="1549" y="40"/>
                  </a:lnTo>
                  <a:lnTo>
                    <a:pt x="1537" y="27"/>
                  </a:lnTo>
                  <a:lnTo>
                    <a:pt x="1532" y="22"/>
                  </a:lnTo>
                  <a:lnTo>
                    <a:pt x="1514" y="15"/>
                  </a:lnTo>
                  <a:lnTo>
                    <a:pt x="1461" y="8"/>
                  </a:lnTo>
                  <a:lnTo>
                    <a:pt x="1194" y="0"/>
                  </a:lnTo>
                  <a:lnTo>
                    <a:pt x="782" y="0"/>
                  </a:lnTo>
                  <a:lnTo>
                    <a:pt x="348" y="0"/>
                  </a:lnTo>
                  <a:lnTo>
                    <a:pt x="91" y="8"/>
                  </a:lnTo>
                  <a:lnTo>
                    <a:pt x="45" y="17"/>
                  </a:lnTo>
                  <a:lnTo>
                    <a:pt x="31" y="25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90" name="Freeform 35"/>
            <p:cNvSpPr>
              <a:spLocks/>
            </p:cNvSpPr>
            <p:nvPr/>
          </p:nvSpPr>
          <p:spPr bwMode="auto">
            <a:xfrm>
              <a:off x="4970" y="2124"/>
              <a:ext cx="526" cy="57"/>
            </a:xfrm>
            <a:custGeom>
              <a:avLst/>
              <a:gdLst>
                <a:gd name="T0" fmla="*/ 19 w 1664"/>
                <a:gd name="T1" fmla="*/ 20 h 183"/>
                <a:gd name="T2" fmla="*/ 10 w 1664"/>
                <a:gd name="T3" fmla="*/ 32 h 183"/>
                <a:gd name="T4" fmla="*/ 0 w 1664"/>
                <a:gd name="T5" fmla="*/ 68 h 183"/>
                <a:gd name="T6" fmla="*/ 2 w 1664"/>
                <a:gd name="T7" fmla="*/ 108 h 183"/>
                <a:gd name="T8" fmla="*/ 15 w 1664"/>
                <a:gd name="T9" fmla="*/ 144 h 183"/>
                <a:gd name="T10" fmla="*/ 26 w 1664"/>
                <a:gd name="T11" fmla="*/ 157 h 183"/>
                <a:gd name="T12" fmla="*/ 31 w 1664"/>
                <a:gd name="T13" fmla="*/ 161 h 183"/>
                <a:gd name="T14" fmla="*/ 49 w 1664"/>
                <a:gd name="T15" fmla="*/ 168 h 183"/>
                <a:gd name="T16" fmla="*/ 106 w 1664"/>
                <a:gd name="T17" fmla="*/ 176 h 183"/>
                <a:gd name="T18" fmla="*/ 390 w 1664"/>
                <a:gd name="T19" fmla="*/ 183 h 183"/>
                <a:gd name="T20" fmla="*/ 831 w 1664"/>
                <a:gd name="T21" fmla="*/ 183 h 183"/>
                <a:gd name="T22" fmla="*/ 1296 w 1664"/>
                <a:gd name="T23" fmla="*/ 183 h 183"/>
                <a:gd name="T24" fmla="*/ 1569 w 1664"/>
                <a:gd name="T25" fmla="*/ 176 h 183"/>
                <a:gd name="T26" fmla="*/ 1617 w 1664"/>
                <a:gd name="T27" fmla="*/ 167 h 183"/>
                <a:gd name="T28" fmla="*/ 1633 w 1664"/>
                <a:gd name="T29" fmla="*/ 158 h 183"/>
                <a:gd name="T30" fmla="*/ 1638 w 1664"/>
                <a:gd name="T31" fmla="*/ 153 h 183"/>
                <a:gd name="T32" fmla="*/ 1650 w 1664"/>
                <a:gd name="T33" fmla="*/ 138 h 183"/>
                <a:gd name="T34" fmla="*/ 1663 w 1664"/>
                <a:gd name="T35" fmla="*/ 105 h 183"/>
                <a:gd name="T36" fmla="*/ 1664 w 1664"/>
                <a:gd name="T37" fmla="*/ 71 h 183"/>
                <a:gd name="T38" fmla="*/ 1651 w 1664"/>
                <a:gd name="T39" fmla="*/ 40 h 183"/>
                <a:gd name="T40" fmla="*/ 1639 w 1664"/>
                <a:gd name="T41" fmla="*/ 27 h 183"/>
                <a:gd name="T42" fmla="*/ 1634 w 1664"/>
                <a:gd name="T43" fmla="*/ 22 h 183"/>
                <a:gd name="T44" fmla="*/ 1616 w 1664"/>
                <a:gd name="T45" fmla="*/ 15 h 183"/>
                <a:gd name="T46" fmla="*/ 1559 w 1664"/>
                <a:gd name="T47" fmla="*/ 8 h 183"/>
                <a:gd name="T48" fmla="*/ 1271 w 1664"/>
                <a:gd name="T49" fmla="*/ 0 h 183"/>
                <a:gd name="T50" fmla="*/ 826 w 1664"/>
                <a:gd name="T51" fmla="*/ 0 h 183"/>
                <a:gd name="T52" fmla="*/ 432 w 1664"/>
                <a:gd name="T53" fmla="*/ 1 h 183"/>
                <a:gd name="T54" fmla="*/ 121 w 1664"/>
                <a:gd name="T55" fmla="*/ 7 h 183"/>
                <a:gd name="T56" fmla="*/ 31 w 1664"/>
                <a:gd name="T57" fmla="*/ 15 h 183"/>
                <a:gd name="T58" fmla="*/ 19 w 1664"/>
                <a:gd name="T59" fmla="*/ 2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64" h="183">
                  <a:moveTo>
                    <a:pt x="19" y="20"/>
                  </a:moveTo>
                  <a:lnTo>
                    <a:pt x="10" y="32"/>
                  </a:lnTo>
                  <a:lnTo>
                    <a:pt x="0" y="68"/>
                  </a:lnTo>
                  <a:lnTo>
                    <a:pt x="2" y="108"/>
                  </a:lnTo>
                  <a:lnTo>
                    <a:pt x="15" y="144"/>
                  </a:lnTo>
                  <a:lnTo>
                    <a:pt x="26" y="157"/>
                  </a:lnTo>
                  <a:lnTo>
                    <a:pt x="31" y="161"/>
                  </a:lnTo>
                  <a:lnTo>
                    <a:pt x="49" y="168"/>
                  </a:lnTo>
                  <a:lnTo>
                    <a:pt x="106" y="176"/>
                  </a:lnTo>
                  <a:lnTo>
                    <a:pt x="390" y="183"/>
                  </a:lnTo>
                  <a:lnTo>
                    <a:pt x="831" y="183"/>
                  </a:lnTo>
                  <a:lnTo>
                    <a:pt x="1296" y="183"/>
                  </a:lnTo>
                  <a:lnTo>
                    <a:pt x="1569" y="176"/>
                  </a:lnTo>
                  <a:lnTo>
                    <a:pt x="1617" y="167"/>
                  </a:lnTo>
                  <a:lnTo>
                    <a:pt x="1633" y="158"/>
                  </a:lnTo>
                  <a:lnTo>
                    <a:pt x="1638" y="153"/>
                  </a:lnTo>
                  <a:lnTo>
                    <a:pt x="1650" y="138"/>
                  </a:lnTo>
                  <a:lnTo>
                    <a:pt x="1663" y="105"/>
                  </a:lnTo>
                  <a:lnTo>
                    <a:pt x="1664" y="71"/>
                  </a:lnTo>
                  <a:lnTo>
                    <a:pt x="1651" y="40"/>
                  </a:lnTo>
                  <a:lnTo>
                    <a:pt x="1639" y="27"/>
                  </a:lnTo>
                  <a:lnTo>
                    <a:pt x="1634" y="22"/>
                  </a:lnTo>
                  <a:lnTo>
                    <a:pt x="1616" y="15"/>
                  </a:lnTo>
                  <a:lnTo>
                    <a:pt x="1559" y="8"/>
                  </a:lnTo>
                  <a:lnTo>
                    <a:pt x="1271" y="0"/>
                  </a:lnTo>
                  <a:lnTo>
                    <a:pt x="826" y="0"/>
                  </a:lnTo>
                  <a:lnTo>
                    <a:pt x="432" y="1"/>
                  </a:lnTo>
                  <a:lnTo>
                    <a:pt x="121" y="7"/>
                  </a:lnTo>
                  <a:lnTo>
                    <a:pt x="31" y="15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91" name="Freeform 36"/>
            <p:cNvSpPr>
              <a:spLocks/>
            </p:cNvSpPr>
            <p:nvPr/>
          </p:nvSpPr>
          <p:spPr bwMode="auto">
            <a:xfrm>
              <a:off x="4422" y="2334"/>
              <a:ext cx="1074" cy="58"/>
            </a:xfrm>
            <a:custGeom>
              <a:avLst/>
              <a:gdLst>
                <a:gd name="T0" fmla="*/ 26 w 3395"/>
                <a:gd name="T1" fmla="*/ 30 h 183"/>
                <a:gd name="T2" fmla="*/ 14 w 3395"/>
                <a:gd name="T3" fmla="*/ 45 h 183"/>
                <a:gd name="T4" fmla="*/ 0 w 3395"/>
                <a:gd name="T5" fmla="*/ 78 h 183"/>
                <a:gd name="T6" fmla="*/ 1 w 3395"/>
                <a:gd name="T7" fmla="*/ 111 h 183"/>
                <a:gd name="T8" fmla="*/ 15 w 3395"/>
                <a:gd name="T9" fmla="*/ 142 h 183"/>
                <a:gd name="T10" fmla="*/ 28 w 3395"/>
                <a:gd name="T11" fmla="*/ 155 h 183"/>
                <a:gd name="T12" fmla="*/ 34 w 3395"/>
                <a:gd name="T13" fmla="*/ 159 h 183"/>
                <a:gd name="T14" fmla="*/ 63 w 3395"/>
                <a:gd name="T15" fmla="*/ 167 h 183"/>
                <a:gd name="T16" fmla="*/ 164 w 3395"/>
                <a:gd name="T17" fmla="*/ 176 h 183"/>
                <a:gd name="T18" fmla="*/ 743 w 3395"/>
                <a:gd name="T19" fmla="*/ 183 h 183"/>
                <a:gd name="T20" fmla="*/ 1701 w 3395"/>
                <a:gd name="T21" fmla="*/ 183 h 183"/>
                <a:gd name="T22" fmla="*/ 2691 w 3395"/>
                <a:gd name="T23" fmla="*/ 183 h 183"/>
                <a:gd name="T24" fmla="*/ 3254 w 3395"/>
                <a:gd name="T25" fmla="*/ 175 h 183"/>
                <a:gd name="T26" fmla="*/ 3342 w 3395"/>
                <a:gd name="T27" fmla="*/ 166 h 183"/>
                <a:gd name="T28" fmla="*/ 3365 w 3395"/>
                <a:gd name="T29" fmla="*/ 158 h 183"/>
                <a:gd name="T30" fmla="*/ 3370 w 3395"/>
                <a:gd name="T31" fmla="*/ 153 h 183"/>
                <a:gd name="T32" fmla="*/ 3382 w 3395"/>
                <a:gd name="T33" fmla="*/ 138 h 183"/>
                <a:gd name="T34" fmla="*/ 3395 w 3395"/>
                <a:gd name="T35" fmla="*/ 105 h 183"/>
                <a:gd name="T36" fmla="*/ 3395 w 3395"/>
                <a:gd name="T37" fmla="*/ 72 h 183"/>
                <a:gd name="T38" fmla="*/ 3381 w 3395"/>
                <a:gd name="T39" fmla="*/ 41 h 183"/>
                <a:gd name="T40" fmla="*/ 3368 w 3395"/>
                <a:gd name="T41" fmla="*/ 28 h 183"/>
                <a:gd name="T42" fmla="*/ 3362 w 3395"/>
                <a:gd name="T43" fmla="*/ 23 h 183"/>
                <a:gd name="T44" fmla="*/ 3333 w 3395"/>
                <a:gd name="T45" fmla="*/ 15 h 183"/>
                <a:gd name="T46" fmla="*/ 3232 w 3395"/>
                <a:gd name="T47" fmla="*/ 7 h 183"/>
                <a:gd name="T48" fmla="*/ 2653 w 3395"/>
                <a:gd name="T49" fmla="*/ 0 h 183"/>
                <a:gd name="T50" fmla="*/ 1695 w 3395"/>
                <a:gd name="T51" fmla="*/ 0 h 183"/>
                <a:gd name="T52" fmla="*/ 705 w 3395"/>
                <a:gd name="T53" fmla="*/ 0 h 183"/>
                <a:gd name="T54" fmla="*/ 142 w 3395"/>
                <a:gd name="T55" fmla="*/ 7 h 183"/>
                <a:gd name="T56" fmla="*/ 54 w 3395"/>
                <a:gd name="T57" fmla="*/ 16 h 183"/>
                <a:gd name="T58" fmla="*/ 31 w 3395"/>
                <a:gd name="T59" fmla="*/ 25 h 183"/>
                <a:gd name="T60" fmla="*/ 26 w 3395"/>
                <a:gd name="T61" fmla="*/ 3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95" h="183">
                  <a:moveTo>
                    <a:pt x="26" y="30"/>
                  </a:moveTo>
                  <a:lnTo>
                    <a:pt x="14" y="45"/>
                  </a:lnTo>
                  <a:lnTo>
                    <a:pt x="0" y="78"/>
                  </a:lnTo>
                  <a:lnTo>
                    <a:pt x="1" y="111"/>
                  </a:lnTo>
                  <a:lnTo>
                    <a:pt x="15" y="142"/>
                  </a:lnTo>
                  <a:lnTo>
                    <a:pt x="28" y="155"/>
                  </a:lnTo>
                  <a:lnTo>
                    <a:pt x="34" y="159"/>
                  </a:lnTo>
                  <a:lnTo>
                    <a:pt x="63" y="167"/>
                  </a:lnTo>
                  <a:lnTo>
                    <a:pt x="164" y="176"/>
                  </a:lnTo>
                  <a:lnTo>
                    <a:pt x="743" y="183"/>
                  </a:lnTo>
                  <a:lnTo>
                    <a:pt x="1701" y="183"/>
                  </a:lnTo>
                  <a:lnTo>
                    <a:pt x="2691" y="183"/>
                  </a:lnTo>
                  <a:lnTo>
                    <a:pt x="3254" y="175"/>
                  </a:lnTo>
                  <a:lnTo>
                    <a:pt x="3342" y="166"/>
                  </a:lnTo>
                  <a:lnTo>
                    <a:pt x="3365" y="158"/>
                  </a:lnTo>
                  <a:lnTo>
                    <a:pt x="3370" y="153"/>
                  </a:lnTo>
                  <a:lnTo>
                    <a:pt x="3382" y="138"/>
                  </a:lnTo>
                  <a:lnTo>
                    <a:pt x="3395" y="105"/>
                  </a:lnTo>
                  <a:lnTo>
                    <a:pt x="3395" y="72"/>
                  </a:lnTo>
                  <a:lnTo>
                    <a:pt x="3381" y="41"/>
                  </a:lnTo>
                  <a:lnTo>
                    <a:pt x="3368" y="28"/>
                  </a:lnTo>
                  <a:lnTo>
                    <a:pt x="3362" y="23"/>
                  </a:lnTo>
                  <a:lnTo>
                    <a:pt x="3333" y="15"/>
                  </a:lnTo>
                  <a:lnTo>
                    <a:pt x="3232" y="7"/>
                  </a:lnTo>
                  <a:lnTo>
                    <a:pt x="2653" y="0"/>
                  </a:lnTo>
                  <a:lnTo>
                    <a:pt x="1695" y="0"/>
                  </a:lnTo>
                  <a:lnTo>
                    <a:pt x="705" y="0"/>
                  </a:lnTo>
                  <a:lnTo>
                    <a:pt x="142" y="7"/>
                  </a:lnTo>
                  <a:lnTo>
                    <a:pt x="54" y="16"/>
                  </a:lnTo>
                  <a:lnTo>
                    <a:pt x="31" y="25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92" name="Freeform 37"/>
            <p:cNvSpPr>
              <a:spLocks/>
            </p:cNvSpPr>
            <p:nvPr/>
          </p:nvSpPr>
          <p:spPr bwMode="auto">
            <a:xfrm>
              <a:off x="4417" y="2545"/>
              <a:ext cx="1084" cy="58"/>
            </a:xfrm>
            <a:custGeom>
              <a:avLst/>
              <a:gdLst>
                <a:gd name="T0" fmla="*/ 32 w 3429"/>
                <a:gd name="T1" fmla="*/ 34 h 184"/>
                <a:gd name="T2" fmla="*/ 17 w 3429"/>
                <a:gd name="T3" fmla="*/ 49 h 184"/>
                <a:gd name="T4" fmla="*/ 1 w 3429"/>
                <a:gd name="T5" fmla="*/ 81 h 184"/>
                <a:gd name="T6" fmla="*/ 0 w 3429"/>
                <a:gd name="T7" fmla="*/ 113 h 184"/>
                <a:gd name="T8" fmla="*/ 15 w 3429"/>
                <a:gd name="T9" fmla="*/ 142 h 184"/>
                <a:gd name="T10" fmla="*/ 28 w 3429"/>
                <a:gd name="T11" fmla="*/ 155 h 184"/>
                <a:gd name="T12" fmla="*/ 35 w 3429"/>
                <a:gd name="T13" fmla="*/ 160 h 184"/>
                <a:gd name="T14" fmla="*/ 63 w 3429"/>
                <a:gd name="T15" fmla="*/ 168 h 184"/>
                <a:gd name="T16" fmla="*/ 166 w 3429"/>
                <a:gd name="T17" fmla="*/ 176 h 184"/>
                <a:gd name="T18" fmla="*/ 751 w 3429"/>
                <a:gd name="T19" fmla="*/ 183 h 184"/>
                <a:gd name="T20" fmla="*/ 1720 w 3429"/>
                <a:gd name="T21" fmla="*/ 184 h 184"/>
                <a:gd name="T22" fmla="*/ 3380 w 3429"/>
                <a:gd name="T23" fmla="*/ 184 h 184"/>
                <a:gd name="T24" fmla="*/ 3405 w 3429"/>
                <a:gd name="T25" fmla="*/ 147 h 184"/>
                <a:gd name="T26" fmla="*/ 3417 w 3429"/>
                <a:gd name="T27" fmla="*/ 129 h 184"/>
                <a:gd name="T28" fmla="*/ 3429 w 3429"/>
                <a:gd name="T29" fmla="*/ 100 h 184"/>
                <a:gd name="T30" fmla="*/ 3428 w 3429"/>
                <a:gd name="T31" fmla="*/ 74 h 184"/>
                <a:gd name="T32" fmla="*/ 3412 w 3429"/>
                <a:gd name="T33" fmla="*/ 48 h 184"/>
                <a:gd name="T34" fmla="*/ 3398 w 3429"/>
                <a:gd name="T35" fmla="*/ 34 h 184"/>
                <a:gd name="T36" fmla="*/ 3392 w 3429"/>
                <a:gd name="T37" fmla="*/ 28 h 184"/>
                <a:gd name="T38" fmla="*/ 3371 w 3429"/>
                <a:gd name="T39" fmla="*/ 18 h 184"/>
                <a:gd name="T40" fmla="*/ 3323 w 3429"/>
                <a:gd name="T41" fmla="*/ 11 h 184"/>
                <a:gd name="T42" fmla="*/ 3228 w 3429"/>
                <a:gd name="T43" fmla="*/ 6 h 184"/>
                <a:gd name="T44" fmla="*/ 2735 w 3429"/>
                <a:gd name="T45" fmla="*/ 0 h 184"/>
                <a:gd name="T46" fmla="*/ 1715 w 3429"/>
                <a:gd name="T47" fmla="*/ 0 h 184"/>
                <a:gd name="T48" fmla="*/ 695 w 3429"/>
                <a:gd name="T49" fmla="*/ 0 h 184"/>
                <a:gd name="T50" fmla="*/ 202 w 3429"/>
                <a:gd name="T51" fmla="*/ 6 h 184"/>
                <a:gd name="T52" fmla="*/ 107 w 3429"/>
                <a:gd name="T53" fmla="*/ 11 h 184"/>
                <a:gd name="T54" fmla="*/ 59 w 3429"/>
                <a:gd name="T55" fmla="*/ 18 h 184"/>
                <a:gd name="T56" fmla="*/ 38 w 3429"/>
                <a:gd name="T57" fmla="*/ 28 h 184"/>
                <a:gd name="T58" fmla="*/ 32 w 3429"/>
                <a:gd name="T59" fmla="*/ 3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29" h="184">
                  <a:moveTo>
                    <a:pt x="32" y="34"/>
                  </a:moveTo>
                  <a:lnTo>
                    <a:pt x="17" y="49"/>
                  </a:lnTo>
                  <a:lnTo>
                    <a:pt x="1" y="81"/>
                  </a:lnTo>
                  <a:lnTo>
                    <a:pt x="0" y="113"/>
                  </a:lnTo>
                  <a:lnTo>
                    <a:pt x="15" y="142"/>
                  </a:lnTo>
                  <a:lnTo>
                    <a:pt x="28" y="155"/>
                  </a:lnTo>
                  <a:lnTo>
                    <a:pt x="35" y="160"/>
                  </a:lnTo>
                  <a:lnTo>
                    <a:pt x="63" y="168"/>
                  </a:lnTo>
                  <a:lnTo>
                    <a:pt x="166" y="176"/>
                  </a:lnTo>
                  <a:lnTo>
                    <a:pt x="751" y="183"/>
                  </a:lnTo>
                  <a:lnTo>
                    <a:pt x="1720" y="184"/>
                  </a:lnTo>
                  <a:lnTo>
                    <a:pt x="3380" y="184"/>
                  </a:lnTo>
                  <a:lnTo>
                    <a:pt x="3405" y="147"/>
                  </a:lnTo>
                  <a:lnTo>
                    <a:pt x="3417" y="129"/>
                  </a:lnTo>
                  <a:lnTo>
                    <a:pt x="3429" y="100"/>
                  </a:lnTo>
                  <a:lnTo>
                    <a:pt x="3428" y="74"/>
                  </a:lnTo>
                  <a:lnTo>
                    <a:pt x="3412" y="48"/>
                  </a:lnTo>
                  <a:lnTo>
                    <a:pt x="3398" y="34"/>
                  </a:lnTo>
                  <a:lnTo>
                    <a:pt x="3392" y="28"/>
                  </a:lnTo>
                  <a:lnTo>
                    <a:pt x="3371" y="18"/>
                  </a:lnTo>
                  <a:lnTo>
                    <a:pt x="3323" y="11"/>
                  </a:lnTo>
                  <a:lnTo>
                    <a:pt x="3228" y="6"/>
                  </a:lnTo>
                  <a:lnTo>
                    <a:pt x="2735" y="0"/>
                  </a:lnTo>
                  <a:lnTo>
                    <a:pt x="1715" y="0"/>
                  </a:lnTo>
                  <a:lnTo>
                    <a:pt x="695" y="0"/>
                  </a:lnTo>
                  <a:lnTo>
                    <a:pt x="202" y="6"/>
                  </a:lnTo>
                  <a:lnTo>
                    <a:pt x="107" y="11"/>
                  </a:lnTo>
                  <a:lnTo>
                    <a:pt x="59" y="18"/>
                  </a:lnTo>
                  <a:lnTo>
                    <a:pt x="38" y="28"/>
                  </a:lnTo>
                  <a:lnTo>
                    <a:pt x="32" y="3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</p:grpSp>
      <p:grpSp>
        <p:nvGrpSpPr>
          <p:cNvPr id="94" name="Group 40"/>
          <p:cNvGrpSpPr>
            <a:grpSpLocks noChangeAspect="1"/>
          </p:cNvGrpSpPr>
          <p:nvPr/>
        </p:nvGrpSpPr>
        <p:grpSpPr bwMode="auto">
          <a:xfrm>
            <a:off x="1247989" y="2392141"/>
            <a:ext cx="835527" cy="834936"/>
            <a:chOff x="3176" y="1497"/>
            <a:chExt cx="2825" cy="2823"/>
          </a:xfrm>
        </p:grpSpPr>
        <p:sp>
          <p:nvSpPr>
            <p:cNvPr id="95" name="AutoShape 39"/>
            <p:cNvSpPr>
              <a:spLocks noChangeAspect="1" noChangeArrowheads="1" noTextEdit="1"/>
            </p:cNvSpPr>
            <p:nvPr/>
          </p:nvSpPr>
          <p:spPr bwMode="auto">
            <a:xfrm>
              <a:off x="3176" y="1497"/>
              <a:ext cx="2825" cy="2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96" name="Freeform 41"/>
            <p:cNvSpPr>
              <a:spLocks/>
            </p:cNvSpPr>
            <p:nvPr/>
          </p:nvSpPr>
          <p:spPr bwMode="auto">
            <a:xfrm>
              <a:off x="4592" y="1645"/>
              <a:ext cx="93" cy="262"/>
            </a:xfrm>
            <a:custGeom>
              <a:avLst/>
              <a:gdLst>
                <a:gd name="T0" fmla="*/ 56 w 221"/>
                <a:gd name="T1" fmla="*/ 26 h 623"/>
                <a:gd name="T2" fmla="*/ 46 w 221"/>
                <a:gd name="T3" fmla="*/ 36 h 623"/>
                <a:gd name="T4" fmla="*/ 31 w 221"/>
                <a:gd name="T5" fmla="*/ 66 h 623"/>
                <a:gd name="T6" fmla="*/ 22 w 221"/>
                <a:gd name="T7" fmla="*/ 124 h 623"/>
                <a:gd name="T8" fmla="*/ 15 w 221"/>
                <a:gd name="T9" fmla="*/ 229 h 623"/>
                <a:gd name="T10" fmla="*/ 11 w 221"/>
                <a:gd name="T11" fmla="*/ 308 h 623"/>
                <a:gd name="T12" fmla="*/ 0 w 221"/>
                <a:gd name="T13" fmla="*/ 558 h 623"/>
                <a:gd name="T14" fmla="*/ 46 w 221"/>
                <a:gd name="T15" fmla="*/ 595 h 623"/>
                <a:gd name="T16" fmla="*/ 58 w 221"/>
                <a:gd name="T17" fmla="*/ 604 h 623"/>
                <a:gd name="T18" fmla="*/ 79 w 221"/>
                <a:gd name="T19" fmla="*/ 616 h 623"/>
                <a:gd name="T20" fmla="*/ 100 w 221"/>
                <a:gd name="T21" fmla="*/ 623 h 623"/>
                <a:gd name="T22" fmla="*/ 119 w 221"/>
                <a:gd name="T23" fmla="*/ 623 h 623"/>
                <a:gd name="T24" fmla="*/ 128 w 221"/>
                <a:gd name="T25" fmla="*/ 621 h 623"/>
                <a:gd name="T26" fmla="*/ 142 w 221"/>
                <a:gd name="T27" fmla="*/ 617 h 623"/>
                <a:gd name="T28" fmla="*/ 164 w 221"/>
                <a:gd name="T29" fmla="*/ 608 h 623"/>
                <a:gd name="T30" fmla="*/ 181 w 221"/>
                <a:gd name="T31" fmla="*/ 594 h 623"/>
                <a:gd name="T32" fmla="*/ 193 w 221"/>
                <a:gd name="T33" fmla="*/ 573 h 623"/>
                <a:gd name="T34" fmla="*/ 206 w 221"/>
                <a:gd name="T35" fmla="*/ 525 h 623"/>
                <a:gd name="T36" fmla="*/ 215 w 221"/>
                <a:gd name="T37" fmla="*/ 408 h 623"/>
                <a:gd name="T38" fmla="*/ 218 w 221"/>
                <a:gd name="T39" fmla="*/ 318 h 623"/>
                <a:gd name="T40" fmla="*/ 220 w 221"/>
                <a:gd name="T41" fmla="*/ 236 h 623"/>
                <a:gd name="T42" fmla="*/ 221 w 221"/>
                <a:gd name="T43" fmla="*/ 131 h 623"/>
                <a:gd name="T44" fmla="*/ 216 w 221"/>
                <a:gd name="T45" fmla="*/ 75 h 623"/>
                <a:gd name="T46" fmla="*/ 202 w 221"/>
                <a:gd name="T47" fmla="*/ 45 h 623"/>
                <a:gd name="T48" fmla="*/ 190 w 221"/>
                <a:gd name="T49" fmla="*/ 33 h 623"/>
                <a:gd name="T50" fmla="*/ 173 w 221"/>
                <a:gd name="T51" fmla="*/ 18 h 623"/>
                <a:gd name="T52" fmla="*/ 141 w 221"/>
                <a:gd name="T53" fmla="*/ 1 h 623"/>
                <a:gd name="T54" fmla="*/ 108 w 221"/>
                <a:gd name="T55" fmla="*/ 0 h 623"/>
                <a:gd name="T56" fmla="*/ 74 w 221"/>
                <a:gd name="T57" fmla="*/ 13 h 623"/>
                <a:gd name="T58" fmla="*/ 56 w 221"/>
                <a:gd name="T59" fmla="*/ 26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1" h="623">
                  <a:moveTo>
                    <a:pt x="56" y="26"/>
                  </a:moveTo>
                  <a:lnTo>
                    <a:pt x="46" y="36"/>
                  </a:lnTo>
                  <a:lnTo>
                    <a:pt x="31" y="66"/>
                  </a:lnTo>
                  <a:lnTo>
                    <a:pt x="22" y="124"/>
                  </a:lnTo>
                  <a:lnTo>
                    <a:pt x="15" y="229"/>
                  </a:lnTo>
                  <a:lnTo>
                    <a:pt x="11" y="308"/>
                  </a:lnTo>
                  <a:lnTo>
                    <a:pt x="0" y="558"/>
                  </a:lnTo>
                  <a:lnTo>
                    <a:pt x="46" y="595"/>
                  </a:lnTo>
                  <a:lnTo>
                    <a:pt x="58" y="604"/>
                  </a:lnTo>
                  <a:lnTo>
                    <a:pt x="79" y="616"/>
                  </a:lnTo>
                  <a:lnTo>
                    <a:pt x="100" y="623"/>
                  </a:lnTo>
                  <a:lnTo>
                    <a:pt x="119" y="623"/>
                  </a:lnTo>
                  <a:lnTo>
                    <a:pt x="128" y="621"/>
                  </a:lnTo>
                  <a:lnTo>
                    <a:pt x="142" y="617"/>
                  </a:lnTo>
                  <a:lnTo>
                    <a:pt x="164" y="608"/>
                  </a:lnTo>
                  <a:lnTo>
                    <a:pt x="181" y="594"/>
                  </a:lnTo>
                  <a:lnTo>
                    <a:pt x="193" y="573"/>
                  </a:lnTo>
                  <a:lnTo>
                    <a:pt x="206" y="525"/>
                  </a:lnTo>
                  <a:lnTo>
                    <a:pt x="215" y="408"/>
                  </a:lnTo>
                  <a:lnTo>
                    <a:pt x="218" y="318"/>
                  </a:lnTo>
                  <a:lnTo>
                    <a:pt x="220" y="236"/>
                  </a:lnTo>
                  <a:lnTo>
                    <a:pt x="221" y="131"/>
                  </a:lnTo>
                  <a:lnTo>
                    <a:pt x="216" y="75"/>
                  </a:lnTo>
                  <a:lnTo>
                    <a:pt x="202" y="45"/>
                  </a:lnTo>
                  <a:lnTo>
                    <a:pt x="190" y="33"/>
                  </a:lnTo>
                  <a:lnTo>
                    <a:pt x="173" y="18"/>
                  </a:lnTo>
                  <a:lnTo>
                    <a:pt x="141" y="1"/>
                  </a:lnTo>
                  <a:lnTo>
                    <a:pt x="108" y="0"/>
                  </a:lnTo>
                  <a:lnTo>
                    <a:pt x="74" y="13"/>
                  </a:lnTo>
                  <a:lnTo>
                    <a:pt x="56" y="2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97" name="Freeform 42"/>
            <p:cNvSpPr>
              <a:spLocks/>
            </p:cNvSpPr>
            <p:nvPr/>
          </p:nvSpPr>
          <p:spPr bwMode="auto">
            <a:xfrm>
              <a:off x="3693" y="1887"/>
              <a:ext cx="214" cy="206"/>
            </a:xfrm>
            <a:custGeom>
              <a:avLst/>
              <a:gdLst>
                <a:gd name="T0" fmla="*/ 60 w 508"/>
                <a:gd name="T1" fmla="*/ 8 h 489"/>
                <a:gd name="T2" fmla="*/ 45 w 508"/>
                <a:gd name="T3" fmla="*/ 15 h 489"/>
                <a:gd name="T4" fmla="*/ 20 w 508"/>
                <a:gd name="T5" fmla="*/ 41 h 489"/>
                <a:gd name="T6" fmla="*/ 4 w 508"/>
                <a:gd name="T7" fmla="*/ 74 h 489"/>
                <a:gd name="T8" fmla="*/ 0 w 508"/>
                <a:gd name="T9" fmla="*/ 110 h 489"/>
                <a:gd name="T10" fmla="*/ 3 w 508"/>
                <a:gd name="T11" fmla="*/ 128 h 489"/>
                <a:gd name="T12" fmla="*/ 7 w 508"/>
                <a:gd name="T13" fmla="*/ 136 h 489"/>
                <a:gd name="T14" fmla="*/ 37 w 508"/>
                <a:gd name="T15" fmla="*/ 173 h 489"/>
                <a:gd name="T16" fmla="*/ 118 w 508"/>
                <a:gd name="T17" fmla="*/ 256 h 489"/>
                <a:gd name="T18" fmla="*/ 191 w 508"/>
                <a:gd name="T19" fmla="*/ 323 h 489"/>
                <a:gd name="T20" fmla="*/ 257 w 508"/>
                <a:gd name="T21" fmla="*/ 384 h 489"/>
                <a:gd name="T22" fmla="*/ 331 w 508"/>
                <a:gd name="T23" fmla="*/ 445 h 489"/>
                <a:gd name="T24" fmla="*/ 369 w 508"/>
                <a:gd name="T25" fmla="*/ 471 h 489"/>
                <a:gd name="T26" fmla="*/ 400 w 508"/>
                <a:gd name="T27" fmla="*/ 485 h 489"/>
                <a:gd name="T28" fmla="*/ 426 w 508"/>
                <a:gd name="T29" fmla="*/ 489 h 489"/>
                <a:gd name="T30" fmla="*/ 448 w 508"/>
                <a:gd name="T31" fmla="*/ 484 h 489"/>
                <a:gd name="T32" fmla="*/ 468 w 508"/>
                <a:gd name="T33" fmla="*/ 470 h 489"/>
                <a:gd name="T34" fmla="*/ 478 w 508"/>
                <a:gd name="T35" fmla="*/ 460 h 489"/>
                <a:gd name="T36" fmla="*/ 489 w 508"/>
                <a:gd name="T37" fmla="*/ 447 h 489"/>
                <a:gd name="T38" fmla="*/ 503 w 508"/>
                <a:gd name="T39" fmla="*/ 424 h 489"/>
                <a:gd name="T40" fmla="*/ 508 w 508"/>
                <a:gd name="T41" fmla="*/ 400 h 489"/>
                <a:gd name="T42" fmla="*/ 503 w 508"/>
                <a:gd name="T43" fmla="*/ 373 h 489"/>
                <a:gd name="T44" fmla="*/ 488 w 508"/>
                <a:gd name="T45" fmla="*/ 343 h 489"/>
                <a:gd name="T46" fmla="*/ 460 w 508"/>
                <a:gd name="T47" fmla="*/ 306 h 489"/>
                <a:gd name="T48" fmla="*/ 396 w 508"/>
                <a:gd name="T49" fmla="*/ 238 h 489"/>
                <a:gd name="T50" fmla="*/ 331 w 508"/>
                <a:gd name="T51" fmla="*/ 176 h 489"/>
                <a:gd name="T52" fmla="*/ 259 w 508"/>
                <a:gd name="T53" fmla="*/ 109 h 489"/>
                <a:gd name="T54" fmla="*/ 147 w 508"/>
                <a:gd name="T55" fmla="*/ 15 h 489"/>
                <a:gd name="T56" fmla="*/ 126 w 508"/>
                <a:gd name="T57" fmla="*/ 3 h 489"/>
                <a:gd name="T58" fmla="*/ 112 w 508"/>
                <a:gd name="T59" fmla="*/ 0 h 489"/>
                <a:gd name="T60" fmla="*/ 76 w 508"/>
                <a:gd name="T61" fmla="*/ 3 h 489"/>
                <a:gd name="T62" fmla="*/ 60 w 508"/>
                <a:gd name="T63" fmla="*/ 8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8" h="489">
                  <a:moveTo>
                    <a:pt x="60" y="8"/>
                  </a:moveTo>
                  <a:lnTo>
                    <a:pt x="45" y="15"/>
                  </a:lnTo>
                  <a:lnTo>
                    <a:pt x="20" y="41"/>
                  </a:lnTo>
                  <a:lnTo>
                    <a:pt x="4" y="74"/>
                  </a:lnTo>
                  <a:lnTo>
                    <a:pt x="0" y="110"/>
                  </a:lnTo>
                  <a:lnTo>
                    <a:pt x="3" y="128"/>
                  </a:lnTo>
                  <a:lnTo>
                    <a:pt x="7" y="136"/>
                  </a:lnTo>
                  <a:lnTo>
                    <a:pt x="37" y="173"/>
                  </a:lnTo>
                  <a:lnTo>
                    <a:pt x="118" y="256"/>
                  </a:lnTo>
                  <a:lnTo>
                    <a:pt x="191" y="323"/>
                  </a:lnTo>
                  <a:lnTo>
                    <a:pt x="257" y="384"/>
                  </a:lnTo>
                  <a:lnTo>
                    <a:pt x="331" y="445"/>
                  </a:lnTo>
                  <a:lnTo>
                    <a:pt x="369" y="471"/>
                  </a:lnTo>
                  <a:lnTo>
                    <a:pt x="400" y="485"/>
                  </a:lnTo>
                  <a:lnTo>
                    <a:pt x="426" y="489"/>
                  </a:lnTo>
                  <a:lnTo>
                    <a:pt x="448" y="484"/>
                  </a:lnTo>
                  <a:lnTo>
                    <a:pt x="468" y="470"/>
                  </a:lnTo>
                  <a:lnTo>
                    <a:pt x="478" y="460"/>
                  </a:lnTo>
                  <a:lnTo>
                    <a:pt x="489" y="447"/>
                  </a:lnTo>
                  <a:lnTo>
                    <a:pt x="503" y="424"/>
                  </a:lnTo>
                  <a:lnTo>
                    <a:pt x="508" y="400"/>
                  </a:lnTo>
                  <a:lnTo>
                    <a:pt x="503" y="373"/>
                  </a:lnTo>
                  <a:lnTo>
                    <a:pt x="488" y="343"/>
                  </a:lnTo>
                  <a:lnTo>
                    <a:pt x="460" y="306"/>
                  </a:lnTo>
                  <a:lnTo>
                    <a:pt x="396" y="238"/>
                  </a:lnTo>
                  <a:lnTo>
                    <a:pt x="331" y="176"/>
                  </a:lnTo>
                  <a:lnTo>
                    <a:pt x="259" y="109"/>
                  </a:lnTo>
                  <a:lnTo>
                    <a:pt x="147" y="15"/>
                  </a:lnTo>
                  <a:lnTo>
                    <a:pt x="126" y="3"/>
                  </a:lnTo>
                  <a:lnTo>
                    <a:pt x="112" y="0"/>
                  </a:lnTo>
                  <a:lnTo>
                    <a:pt x="76" y="3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98" name="Freeform 43"/>
            <p:cNvSpPr>
              <a:spLocks/>
            </p:cNvSpPr>
            <p:nvPr/>
          </p:nvSpPr>
          <p:spPr bwMode="auto">
            <a:xfrm>
              <a:off x="5256" y="1925"/>
              <a:ext cx="180" cy="235"/>
            </a:xfrm>
            <a:custGeom>
              <a:avLst/>
              <a:gdLst>
                <a:gd name="T0" fmla="*/ 288 w 427"/>
                <a:gd name="T1" fmla="*/ 17 h 558"/>
                <a:gd name="T2" fmla="*/ 270 w 427"/>
                <a:gd name="T3" fmla="*/ 35 h 558"/>
                <a:gd name="T4" fmla="*/ 180 w 427"/>
                <a:gd name="T5" fmla="*/ 153 h 558"/>
                <a:gd name="T6" fmla="*/ 125 w 427"/>
                <a:gd name="T7" fmla="*/ 235 h 558"/>
                <a:gd name="T8" fmla="*/ 75 w 427"/>
                <a:gd name="T9" fmla="*/ 310 h 558"/>
                <a:gd name="T10" fmla="*/ 27 w 427"/>
                <a:gd name="T11" fmla="*/ 391 h 558"/>
                <a:gd name="T12" fmla="*/ 8 w 427"/>
                <a:gd name="T13" fmla="*/ 432 h 558"/>
                <a:gd name="T14" fmla="*/ 0 w 427"/>
                <a:gd name="T15" fmla="*/ 465 h 558"/>
                <a:gd name="T16" fmla="*/ 3 w 427"/>
                <a:gd name="T17" fmla="*/ 490 h 558"/>
                <a:gd name="T18" fmla="*/ 14 w 427"/>
                <a:gd name="T19" fmla="*/ 512 h 558"/>
                <a:gd name="T20" fmla="*/ 35 w 427"/>
                <a:gd name="T21" fmla="*/ 531 h 558"/>
                <a:gd name="T22" fmla="*/ 48 w 427"/>
                <a:gd name="T23" fmla="*/ 540 h 558"/>
                <a:gd name="T24" fmla="*/ 61 w 427"/>
                <a:gd name="T25" fmla="*/ 548 h 558"/>
                <a:gd name="T26" fmla="*/ 85 w 427"/>
                <a:gd name="T27" fmla="*/ 557 h 558"/>
                <a:gd name="T28" fmla="*/ 108 w 427"/>
                <a:gd name="T29" fmla="*/ 558 h 558"/>
                <a:gd name="T30" fmla="*/ 132 w 427"/>
                <a:gd name="T31" fmla="*/ 548 h 558"/>
                <a:gd name="T32" fmla="*/ 159 w 427"/>
                <a:gd name="T33" fmla="*/ 527 h 558"/>
                <a:gd name="T34" fmla="*/ 190 w 427"/>
                <a:gd name="T35" fmla="*/ 493 h 558"/>
                <a:gd name="T36" fmla="*/ 247 w 427"/>
                <a:gd name="T37" fmla="*/ 417 h 558"/>
                <a:gd name="T38" fmla="*/ 297 w 427"/>
                <a:gd name="T39" fmla="*/ 344 h 558"/>
                <a:gd name="T40" fmla="*/ 346 w 427"/>
                <a:gd name="T41" fmla="*/ 269 h 558"/>
                <a:gd name="T42" fmla="*/ 395 w 427"/>
                <a:gd name="T43" fmla="*/ 186 h 558"/>
                <a:gd name="T44" fmla="*/ 416 w 427"/>
                <a:gd name="T45" fmla="*/ 143 h 558"/>
                <a:gd name="T46" fmla="*/ 426 w 427"/>
                <a:gd name="T47" fmla="*/ 108 h 558"/>
                <a:gd name="T48" fmla="*/ 427 w 427"/>
                <a:gd name="T49" fmla="*/ 81 h 558"/>
                <a:gd name="T50" fmla="*/ 420 w 427"/>
                <a:gd name="T51" fmla="*/ 58 h 558"/>
                <a:gd name="T52" fmla="*/ 404 w 427"/>
                <a:gd name="T53" fmla="*/ 38 h 558"/>
                <a:gd name="T54" fmla="*/ 393 w 427"/>
                <a:gd name="T55" fmla="*/ 29 h 558"/>
                <a:gd name="T56" fmla="*/ 378 w 427"/>
                <a:gd name="T57" fmla="*/ 17 h 558"/>
                <a:gd name="T58" fmla="*/ 353 w 427"/>
                <a:gd name="T59" fmla="*/ 3 h 558"/>
                <a:gd name="T60" fmla="*/ 330 w 427"/>
                <a:gd name="T61" fmla="*/ 0 h 558"/>
                <a:gd name="T62" fmla="*/ 304 w 427"/>
                <a:gd name="T63" fmla="*/ 9 h 558"/>
                <a:gd name="T64" fmla="*/ 288 w 427"/>
                <a:gd name="T65" fmla="*/ 1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7" h="558">
                  <a:moveTo>
                    <a:pt x="288" y="17"/>
                  </a:moveTo>
                  <a:lnTo>
                    <a:pt x="270" y="35"/>
                  </a:lnTo>
                  <a:lnTo>
                    <a:pt x="180" y="153"/>
                  </a:lnTo>
                  <a:lnTo>
                    <a:pt x="125" y="235"/>
                  </a:lnTo>
                  <a:lnTo>
                    <a:pt x="75" y="310"/>
                  </a:lnTo>
                  <a:lnTo>
                    <a:pt x="27" y="391"/>
                  </a:lnTo>
                  <a:lnTo>
                    <a:pt x="8" y="432"/>
                  </a:lnTo>
                  <a:lnTo>
                    <a:pt x="0" y="465"/>
                  </a:lnTo>
                  <a:lnTo>
                    <a:pt x="3" y="490"/>
                  </a:lnTo>
                  <a:lnTo>
                    <a:pt x="14" y="512"/>
                  </a:lnTo>
                  <a:lnTo>
                    <a:pt x="35" y="531"/>
                  </a:lnTo>
                  <a:lnTo>
                    <a:pt x="48" y="540"/>
                  </a:lnTo>
                  <a:lnTo>
                    <a:pt x="61" y="548"/>
                  </a:lnTo>
                  <a:lnTo>
                    <a:pt x="85" y="557"/>
                  </a:lnTo>
                  <a:lnTo>
                    <a:pt x="108" y="558"/>
                  </a:lnTo>
                  <a:lnTo>
                    <a:pt x="132" y="548"/>
                  </a:lnTo>
                  <a:lnTo>
                    <a:pt x="159" y="527"/>
                  </a:lnTo>
                  <a:lnTo>
                    <a:pt x="190" y="493"/>
                  </a:lnTo>
                  <a:lnTo>
                    <a:pt x="247" y="417"/>
                  </a:lnTo>
                  <a:lnTo>
                    <a:pt x="297" y="344"/>
                  </a:lnTo>
                  <a:lnTo>
                    <a:pt x="346" y="269"/>
                  </a:lnTo>
                  <a:lnTo>
                    <a:pt x="395" y="186"/>
                  </a:lnTo>
                  <a:lnTo>
                    <a:pt x="416" y="143"/>
                  </a:lnTo>
                  <a:lnTo>
                    <a:pt x="426" y="108"/>
                  </a:lnTo>
                  <a:lnTo>
                    <a:pt x="427" y="81"/>
                  </a:lnTo>
                  <a:lnTo>
                    <a:pt x="420" y="58"/>
                  </a:lnTo>
                  <a:lnTo>
                    <a:pt x="404" y="38"/>
                  </a:lnTo>
                  <a:lnTo>
                    <a:pt x="393" y="29"/>
                  </a:lnTo>
                  <a:lnTo>
                    <a:pt x="378" y="17"/>
                  </a:lnTo>
                  <a:lnTo>
                    <a:pt x="353" y="3"/>
                  </a:lnTo>
                  <a:lnTo>
                    <a:pt x="330" y="0"/>
                  </a:lnTo>
                  <a:lnTo>
                    <a:pt x="304" y="9"/>
                  </a:lnTo>
                  <a:lnTo>
                    <a:pt x="288" y="1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99" name="Freeform 44"/>
            <p:cNvSpPr>
              <a:spLocks noEditPoints="1"/>
            </p:cNvSpPr>
            <p:nvPr/>
          </p:nvSpPr>
          <p:spPr bwMode="auto">
            <a:xfrm>
              <a:off x="3897" y="2082"/>
              <a:ext cx="1367" cy="2065"/>
            </a:xfrm>
            <a:custGeom>
              <a:avLst/>
              <a:gdLst>
                <a:gd name="T0" fmla="*/ 934 w 3245"/>
                <a:gd name="T1" fmla="*/ 132 h 4906"/>
                <a:gd name="T2" fmla="*/ 430 w 3245"/>
                <a:gd name="T3" fmla="*/ 484 h 4906"/>
                <a:gd name="T4" fmla="*/ 123 w 3245"/>
                <a:gd name="T5" fmla="*/ 969 h 4906"/>
                <a:gd name="T6" fmla="*/ 1 w 3245"/>
                <a:gd name="T7" fmla="*/ 1688 h 4906"/>
                <a:gd name="T8" fmla="*/ 179 w 3245"/>
                <a:gd name="T9" fmla="*/ 2364 h 4906"/>
                <a:gd name="T10" fmla="*/ 598 w 3245"/>
                <a:gd name="T11" fmla="*/ 2951 h 4906"/>
                <a:gd name="T12" fmla="*/ 940 w 3245"/>
                <a:gd name="T13" fmla="*/ 3495 h 4906"/>
                <a:gd name="T14" fmla="*/ 962 w 3245"/>
                <a:gd name="T15" fmla="*/ 3694 h 4906"/>
                <a:gd name="T16" fmla="*/ 918 w 3245"/>
                <a:gd name="T17" fmla="*/ 3840 h 4906"/>
                <a:gd name="T18" fmla="*/ 1020 w 3245"/>
                <a:gd name="T19" fmla="*/ 3946 h 4906"/>
                <a:gd name="T20" fmla="*/ 973 w 3245"/>
                <a:gd name="T21" fmla="*/ 4077 h 4906"/>
                <a:gd name="T22" fmla="*/ 897 w 3245"/>
                <a:gd name="T23" fmla="*/ 4159 h 4906"/>
                <a:gd name="T24" fmla="*/ 968 w 3245"/>
                <a:gd name="T25" fmla="*/ 4284 h 4906"/>
                <a:gd name="T26" fmla="*/ 1036 w 3245"/>
                <a:gd name="T27" fmla="*/ 4377 h 4906"/>
                <a:gd name="T28" fmla="*/ 1196 w 3245"/>
                <a:gd name="T29" fmla="*/ 4705 h 4906"/>
                <a:gd name="T30" fmla="*/ 1463 w 3245"/>
                <a:gd name="T31" fmla="*/ 4885 h 4906"/>
                <a:gd name="T32" fmla="*/ 1830 w 3245"/>
                <a:gd name="T33" fmla="*/ 4869 h 4906"/>
                <a:gd name="T34" fmla="*/ 2132 w 3245"/>
                <a:gd name="T35" fmla="*/ 4640 h 4906"/>
                <a:gd name="T36" fmla="*/ 2253 w 3245"/>
                <a:gd name="T37" fmla="*/ 4486 h 4906"/>
                <a:gd name="T38" fmla="*/ 2388 w 3245"/>
                <a:gd name="T39" fmla="*/ 4372 h 4906"/>
                <a:gd name="T40" fmla="*/ 2278 w 3245"/>
                <a:gd name="T41" fmla="*/ 4259 h 4906"/>
                <a:gd name="T42" fmla="*/ 2259 w 3245"/>
                <a:gd name="T43" fmla="*/ 4143 h 4906"/>
                <a:gd name="T44" fmla="*/ 2378 w 3245"/>
                <a:gd name="T45" fmla="*/ 4040 h 4906"/>
                <a:gd name="T46" fmla="*/ 2305 w 3245"/>
                <a:gd name="T47" fmla="*/ 3899 h 4906"/>
                <a:gd name="T48" fmla="*/ 2256 w 3245"/>
                <a:gd name="T49" fmla="*/ 3801 h 4906"/>
                <a:gd name="T50" fmla="*/ 2366 w 3245"/>
                <a:gd name="T51" fmla="*/ 3687 h 4906"/>
                <a:gd name="T52" fmla="*/ 2361 w 3245"/>
                <a:gd name="T53" fmla="*/ 3531 h 4906"/>
                <a:gd name="T54" fmla="*/ 2364 w 3245"/>
                <a:gd name="T55" fmla="*/ 3372 h 4906"/>
                <a:gd name="T56" fmla="*/ 2866 w 3245"/>
                <a:gd name="T57" fmla="*/ 2691 h 4906"/>
                <a:gd name="T58" fmla="*/ 3200 w 3245"/>
                <a:gd name="T59" fmla="*/ 2034 h 4906"/>
                <a:gd name="T60" fmla="*/ 3244 w 3245"/>
                <a:gd name="T61" fmla="*/ 1498 h 4906"/>
                <a:gd name="T62" fmla="*/ 3113 w 3245"/>
                <a:gd name="T63" fmla="*/ 932 h 4906"/>
                <a:gd name="T64" fmla="*/ 2685 w 3245"/>
                <a:gd name="T65" fmla="*/ 388 h 4906"/>
                <a:gd name="T66" fmla="*/ 1992 w 3245"/>
                <a:gd name="T67" fmla="*/ 49 h 4906"/>
                <a:gd name="T68" fmla="*/ 2010 w 3245"/>
                <a:gd name="T69" fmla="*/ 266 h 4906"/>
                <a:gd name="T70" fmla="*/ 2597 w 3245"/>
                <a:gd name="T71" fmla="*/ 583 h 4906"/>
                <a:gd name="T72" fmla="*/ 2977 w 3245"/>
                <a:gd name="T73" fmla="*/ 1141 h 4906"/>
                <a:gd name="T74" fmla="*/ 3045 w 3245"/>
                <a:gd name="T75" fmla="*/ 1733 h 4906"/>
                <a:gd name="T76" fmla="*/ 2702 w 3245"/>
                <a:gd name="T77" fmla="*/ 2568 h 4906"/>
                <a:gd name="T78" fmla="*/ 2260 w 3245"/>
                <a:gd name="T79" fmla="*/ 3132 h 4906"/>
                <a:gd name="T80" fmla="*/ 2104 w 3245"/>
                <a:gd name="T81" fmla="*/ 3493 h 4906"/>
                <a:gd name="T82" fmla="*/ 1466 w 3245"/>
                <a:gd name="T83" fmla="*/ 3614 h 4906"/>
                <a:gd name="T84" fmla="*/ 1152 w 3245"/>
                <a:gd name="T85" fmla="*/ 3470 h 4906"/>
                <a:gd name="T86" fmla="*/ 837 w 3245"/>
                <a:gd name="T87" fmla="*/ 2916 h 4906"/>
                <a:gd name="T88" fmla="*/ 385 w 3245"/>
                <a:gd name="T89" fmla="*/ 2314 h 4906"/>
                <a:gd name="T90" fmla="*/ 211 w 3245"/>
                <a:gd name="T91" fmla="*/ 1758 h 4906"/>
                <a:gd name="T92" fmla="*/ 326 w 3245"/>
                <a:gd name="T93" fmla="*/ 1014 h 4906"/>
                <a:gd name="T94" fmla="*/ 789 w 3245"/>
                <a:gd name="T95" fmla="*/ 445 h 4906"/>
                <a:gd name="T96" fmla="*/ 1388 w 3245"/>
                <a:gd name="T97" fmla="*/ 220 h 4906"/>
                <a:gd name="T98" fmla="*/ 1966 w 3245"/>
                <a:gd name="T99" fmla="*/ 253 h 4906"/>
                <a:gd name="T100" fmla="*/ 2014 w 3245"/>
                <a:gd name="T101" fmla="*/ 3923 h 4906"/>
                <a:gd name="T102" fmla="*/ 1221 w 3245"/>
                <a:gd name="T103" fmla="*/ 3959 h 4906"/>
                <a:gd name="T104" fmla="*/ 2025 w 3245"/>
                <a:gd name="T105" fmla="*/ 3760 h 4906"/>
                <a:gd name="T106" fmla="*/ 2055 w 3245"/>
                <a:gd name="T107" fmla="*/ 4287 h 4906"/>
                <a:gd name="T108" fmla="*/ 1230 w 3245"/>
                <a:gd name="T109" fmla="*/ 4306 h 4906"/>
                <a:gd name="T110" fmla="*/ 2047 w 3245"/>
                <a:gd name="T111" fmla="*/ 4153 h 4906"/>
                <a:gd name="T112" fmla="*/ 1766 w 3245"/>
                <a:gd name="T113" fmla="*/ 4675 h 4906"/>
                <a:gd name="T114" fmla="*/ 1453 w 3245"/>
                <a:gd name="T115" fmla="*/ 4657 h 4906"/>
                <a:gd name="T116" fmla="*/ 1414 w 3245"/>
                <a:gd name="T117" fmla="*/ 4589 h 4906"/>
                <a:gd name="T118" fmla="*/ 1893 w 3245"/>
                <a:gd name="T119" fmla="*/ 4592 h 4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5" h="4906">
                  <a:moveTo>
                    <a:pt x="1396" y="11"/>
                  </a:moveTo>
                  <a:lnTo>
                    <a:pt x="1342" y="17"/>
                  </a:lnTo>
                  <a:lnTo>
                    <a:pt x="1235" y="36"/>
                  </a:lnTo>
                  <a:lnTo>
                    <a:pt x="1132" y="61"/>
                  </a:lnTo>
                  <a:lnTo>
                    <a:pt x="1031" y="93"/>
                  </a:lnTo>
                  <a:lnTo>
                    <a:pt x="934" y="132"/>
                  </a:lnTo>
                  <a:lnTo>
                    <a:pt x="840" y="176"/>
                  </a:lnTo>
                  <a:lnTo>
                    <a:pt x="749" y="226"/>
                  </a:lnTo>
                  <a:lnTo>
                    <a:pt x="663" y="283"/>
                  </a:lnTo>
                  <a:lnTo>
                    <a:pt x="581" y="344"/>
                  </a:lnTo>
                  <a:lnTo>
                    <a:pt x="503" y="412"/>
                  </a:lnTo>
                  <a:lnTo>
                    <a:pt x="430" y="484"/>
                  </a:lnTo>
                  <a:lnTo>
                    <a:pt x="362" y="562"/>
                  </a:lnTo>
                  <a:lnTo>
                    <a:pt x="299" y="644"/>
                  </a:lnTo>
                  <a:lnTo>
                    <a:pt x="242" y="731"/>
                  </a:lnTo>
                  <a:lnTo>
                    <a:pt x="190" y="823"/>
                  </a:lnTo>
                  <a:lnTo>
                    <a:pt x="144" y="919"/>
                  </a:lnTo>
                  <a:lnTo>
                    <a:pt x="123" y="969"/>
                  </a:lnTo>
                  <a:lnTo>
                    <a:pt x="90" y="1053"/>
                  </a:lnTo>
                  <a:lnTo>
                    <a:pt x="43" y="1206"/>
                  </a:lnTo>
                  <a:lnTo>
                    <a:pt x="14" y="1355"/>
                  </a:lnTo>
                  <a:lnTo>
                    <a:pt x="1" y="1513"/>
                  </a:lnTo>
                  <a:lnTo>
                    <a:pt x="0" y="1601"/>
                  </a:lnTo>
                  <a:lnTo>
                    <a:pt x="1" y="1688"/>
                  </a:lnTo>
                  <a:lnTo>
                    <a:pt x="14" y="1845"/>
                  </a:lnTo>
                  <a:lnTo>
                    <a:pt x="43" y="1994"/>
                  </a:lnTo>
                  <a:lnTo>
                    <a:pt x="90" y="2149"/>
                  </a:lnTo>
                  <a:lnTo>
                    <a:pt x="123" y="2234"/>
                  </a:lnTo>
                  <a:lnTo>
                    <a:pt x="141" y="2279"/>
                  </a:lnTo>
                  <a:lnTo>
                    <a:pt x="179" y="2364"/>
                  </a:lnTo>
                  <a:lnTo>
                    <a:pt x="221" y="2446"/>
                  </a:lnTo>
                  <a:lnTo>
                    <a:pt x="269" y="2528"/>
                  </a:lnTo>
                  <a:lnTo>
                    <a:pt x="325" y="2612"/>
                  </a:lnTo>
                  <a:lnTo>
                    <a:pt x="389" y="2700"/>
                  </a:lnTo>
                  <a:lnTo>
                    <a:pt x="503" y="2842"/>
                  </a:lnTo>
                  <a:lnTo>
                    <a:pt x="598" y="2951"/>
                  </a:lnTo>
                  <a:lnTo>
                    <a:pt x="654" y="3015"/>
                  </a:lnTo>
                  <a:lnTo>
                    <a:pt x="753" y="3144"/>
                  </a:lnTo>
                  <a:lnTo>
                    <a:pt x="835" y="3268"/>
                  </a:lnTo>
                  <a:lnTo>
                    <a:pt x="897" y="3386"/>
                  </a:lnTo>
                  <a:lnTo>
                    <a:pt x="920" y="3441"/>
                  </a:lnTo>
                  <a:lnTo>
                    <a:pt x="940" y="3495"/>
                  </a:lnTo>
                  <a:lnTo>
                    <a:pt x="970" y="3587"/>
                  </a:lnTo>
                  <a:lnTo>
                    <a:pt x="984" y="3654"/>
                  </a:lnTo>
                  <a:lnTo>
                    <a:pt x="984" y="3682"/>
                  </a:lnTo>
                  <a:lnTo>
                    <a:pt x="979" y="3692"/>
                  </a:lnTo>
                  <a:lnTo>
                    <a:pt x="975" y="3692"/>
                  </a:lnTo>
                  <a:lnTo>
                    <a:pt x="962" y="3694"/>
                  </a:lnTo>
                  <a:lnTo>
                    <a:pt x="938" y="3711"/>
                  </a:lnTo>
                  <a:lnTo>
                    <a:pt x="918" y="3739"/>
                  </a:lnTo>
                  <a:lnTo>
                    <a:pt x="906" y="3773"/>
                  </a:lnTo>
                  <a:lnTo>
                    <a:pt x="905" y="3791"/>
                  </a:lnTo>
                  <a:lnTo>
                    <a:pt x="906" y="3808"/>
                  </a:lnTo>
                  <a:lnTo>
                    <a:pt x="918" y="3840"/>
                  </a:lnTo>
                  <a:lnTo>
                    <a:pt x="940" y="3868"/>
                  </a:lnTo>
                  <a:lnTo>
                    <a:pt x="973" y="3890"/>
                  </a:lnTo>
                  <a:lnTo>
                    <a:pt x="993" y="3897"/>
                  </a:lnTo>
                  <a:lnTo>
                    <a:pt x="1001" y="3901"/>
                  </a:lnTo>
                  <a:lnTo>
                    <a:pt x="1012" y="3913"/>
                  </a:lnTo>
                  <a:lnTo>
                    <a:pt x="1020" y="3946"/>
                  </a:lnTo>
                  <a:lnTo>
                    <a:pt x="1021" y="3984"/>
                  </a:lnTo>
                  <a:lnTo>
                    <a:pt x="1021" y="4008"/>
                  </a:lnTo>
                  <a:lnTo>
                    <a:pt x="1018" y="4041"/>
                  </a:lnTo>
                  <a:lnTo>
                    <a:pt x="1008" y="4060"/>
                  </a:lnTo>
                  <a:lnTo>
                    <a:pt x="988" y="4072"/>
                  </a:lnTo>
                  <a:lnTo>
                    <a:pt x="973" y="4077"/>
                  </a:lnTo>
                  <a:lnTo>
                    <a:pt x="962" y="4082"/>
                  </a:lnTo>
                  <a:lnTo>
                    <a:pt x="941" y="4095"/>
                  </a:lnTo>
                  <a:lnTo>
                    <a:pt x="923" y="4112"/>
                  </a:lnTo>
                  <a:lnTo>
                    <a:pt x="908" y="4133"/>
                  </a:lnTo>
                  <a:lnTo>
                    <a:pt x="903" y="4144"/>
                  </a:lnTo>
                  <a:lnTo>
                    <a:pt x="897" y="4159"/>
                  </a:lnTo>
                  <a:lnTo>
                    <a:pt x="892" y="4183"/>
                  </a:lnTo>
                  <a:lnTo>
                    <a:pt x="895" y="4203"/>
                  </a:lnTo>
                  <a:lnTo>
                    <a:pt x="907" y="4225"/>
                  </a:lnTo>
                  <a:lnTo>
                    <a:pt x="916" y="4239"/>
                  </a:lnTo>
                  <a:lnTo>
                    <a:pt x="932" y="4257"/>
                  </a:lnTo>
                  <a:lnTo>
                    <a:pt x="968" y="4284"/>
                  </a:lnTo>
                  <a:lnTo>
                    <a:pt x="985" y="4289"/>
                  </a:lnTo>
                  <a:lnTo>
                    <a:pt x="994" y="4291"/>
                  </a:lnTo>
                  <a:lnTo>
                    <a:pt x="1009" y="4302"/>
                  </a:lnTo>
                  <a:lnTo>
                    <a:pt x="1021" y="4322"/>
                  </a:lnTo>
                  <a:lnTo>
                    <a:pt x="1031" y="4355"/>
                  </a:lnTo>
                  <a:lnTo>
                    <a:pt x="1036" y="4377"/>
                  </a:lnTo>
                  <a:lnTo>
                    <a:pt x="1050" y="4451"/>
                  </a:lnTo>
                  <a:lnTo>
                    <a:pt x="1055" y="4501"/>
                  </a:lnTo>
                  <a:lnTo>
                    <a:pt x="1056" y="4511"/>
                  </a:lnTo>
                  <a:lnTo>
                    <a:pt x="1071" y="4543"/>
                  </a:lnTo>
                  <a:lnTo>
                    <a:pt x="1113" y="4606"/>
                  </a:lnTo>
                  <a:lnTo>
                    <a:pt x="1196" y="4705"/>
                  </a:lnTo>
                  <a:lnTo>
                    <a:pt x="1262" y="4771"/>
                  </a:lnTo>
                  <a:lnTo>
                    <a:pt x="1303" y="4806"/>
                  </a:lnTo>
                  <a:lnTo>
                    <a:pt x="1321" y="4819"/>
                  </a:lnTo>
                  <a:lnTo>
                    <a:pt x="1348" y="4836"/>
                  </a:lnTo>
                  <a:lnTo>
                    <a:pt x="1404" y="4864"/>
                  </a:lnTo>
                  <a:lnTo>
                    <a:pt x="1463" y="4885"/>
                  </a:lnTo>
                  <a:lnTo>
                    <a:pt x="1523" y="4898"/>
                  </a:lnTo>
                  <a:lnTo>
                    <a:pt x="1584" y="4905"/>
                  </a:lnTo>
                  <a:lnTo>
                    <a:pt x="1646" y="4906"/>
                  </a:lnTo>
                  <a:lnTo>
                    <a:pt x="1708" y="4900"/>
                  </a:lnTo>
                  <a:lnTo>
                    <a:pt x="1770" y="4887"/>
                  </a:lnTo>
                  <a:lnTo>
                    <a:pt x="1830" y="4869"/>
                  </a:lnTo>
                  <a:lnTo>
                    <a:pt x="1888" y="4844"/>
                  </a:lnTo>
                  <a:lnTo>
                    <a:pt x="1944" y="4814"/>
                  </a:lnTo>
                  <a:lnTo>
                    <a:pt x="1997" y="4778"/>
                  </a:lnTo>
                  <a:lnTo>
                    <a:pt x="2046" y="4737"/>
                  </a:lnTo>
                  <a:lnTo>
                    <a:pt x="2091" y="4691"/>
                  </a:lnTo>
                  <a:lnTo>
                    <a:pt x="2132" y="4640"/>
                  </a:lnTo>
                  <a:lnTo>
                    <a:pt x="2166" y="4584"/>
                  </a:lnTo>
                  <a:lnTo>
                    <a:pt x="2181" y="4554"/>
                  </a:lnTo>
                  <a:lnTo>
                    <a:pt x="2190" y="4537"/>
                  </a:lnTo>
                  <a:lnTo>
                    <a:pt x="2207" y="4512"/>
                  </a:lnTo>
                  <a:lnTo>
                    <a:pt x="2227" y="4496"/>
                  </a:lnTo>
                  <a:lnTo>
                    <a:pt x="2253" y="4486"/>
                  </a:lnTo>
                  <a:lnTo>
                    <a:pt x="2270" y="4482"/>
                  </a:lnTo>
                  <a:lnTo>
                    <a:pt x="2298" y="4476"/>
                  </a:lnTo>
                  <a:lnTo>
                    <a:pt x="2342" y="4457"/>
                  </a:lnTo>
                  <a:lnTo>
                    <a:pt x="2372" y="4429"/>
                  </a:lnTo>
                  <a:lnTo>
                    <a:pt x="2387" y="4394"/>
                  </a:lnTo>
                  <a:lnTo>
                    <a:pt x="2388" y="4372"/>
                  </a:lnTo>
                  <a:lnTo>
                    <a:pt x="2386" y="4352"/>
                  </a:lnTo>
                  <a:lnTo>
                    <a:pt x="2370" y="4312"/>
                  </a:lnTo>
                  <a:lnTo>
                    <a:pt x="2341" y="4280"/>
                  </a:lnTo>
                  <a:lnTo>
                    <a:pt x="2306" y="4261"/>
                  </a:lnTo>
                  <a:lnTo>
                    <a:pt x="2288" y="4259"/>
                  </a:lnTo>
                  <a:lnTo>
                    <a:pt x="2278" y="4259"/>
                  </a:lnTo>
                  <a:lnTo>
                    <a:pt x="2265" y="4253"/>
                  </a:lnTo>
                  <a:lnTo>
                    <a:pt x="2258" y="4238"/>
                  </a:lnTo>
                  <a:lnTo>
                    <a:pt x="2255" y="4212"/>
                  </a:lnTo>
                  <a:lnTo>
                    <a:pt x="2255" y="4192"/>
                  </a:lnTo>
                  <a:lnTo>
                    <a:pt x="2255" y="4171"/>
                  </a:lnTo>
                  <a:lnTo>
                    <a:pt x="2259" y="4143"/>
                  </a:lnTo>
                  <a:lnTo>
                    <a:pt x="2271" y="4124"/>
                  </a:lnTo>
                  <a:lnTo>
                    <a:pt x="2295" y="4110"/>
                  </a:lnTo>
                  <a:lnTo>
                    <a:pt x="2313" y="4102"/>
                  </a:lnTo>
                  <a:lnTo>
                    <a:pt x="2331" y="4093"/>
                  </a:lnTo>
                  <a:lnTo>
                    <a:pt x="2359" y="4069"/>
                  </a:lnTo>
                  <a:lnTo>
                    <a:pt x="2378" y="4040"/>
                  </a:lnTo>
                  <a:lnTo>
                    <a:pt x="2386" y="4008"/>
                  </a:lnTo>
                  <a:lnTo>
                    <a:pt x="2385" y="3976"/>
                  </a:lnTo>
                  <a:lnTo>
                    <a:pt x="2374" y="3946"/>
                  </a:lnTo>
                  <a:lnTo>
                    <a:pt x="2354" y="3921"/>
                  </a:lnTo>
                  <a:lnTo>
                    <a:pt x="2324" y="3904"/>
                  </a:lnTo>
                  <a:lnTo>
                    <a:pt x="2305" y="3899"/>
                  </a:lnTo>
                  <a:lnTo>
                    <a:pt x="2289" y="3895"/>
                  </a:lnTo>
                  <a:lnTo>
                    <a:pt x="2269" y="3887"/>
                  </a:lnTo>
                  <a:lnTo>
                    <a:pt x="2258" y="3871"/>
                  </a:lnTo>
                  <a:lnTo>
                    <a:pt x="2255" y="3844"/>
                  </a:lnTo>
                  <a:lnTo>
                    <a:pt x="2255" y="3824"/>
                  </a:lnTo>
                  <a:lnTo>
                    <a:pt x="2256" y="3801"/>
                  </a:lnTo>
                  <a:lnTo>
                    <a:pt x="2267" y="3759"/>
                  </a:lnTo>
                  <a:lnTo>
                    <a:pt x="2287" y="3728"/>
                  </a:lnTo>
                  <a:lnTo>
                    <a:pt x="2314" y="3711"/>
                  </a:lnTo>
                  <a:lnTo>
                    <a:pt x="2330" y="3709"/>
                  </a:lnTo>
                  <a:lnTo>
                    <a:pt x="2341" y="3707"/>
                  </a:lnTo>
                  <a:lnTo>
                    <a:pt x="2366" y="3687"/>
                  </a:lnTo>
                  <a:lnTo>
                    <a:pt x="2389" y="3655"/>
                  </a:lnTo>
                  <a:lnTo>
                    <a:pt x="2403" y="3620"/>
                  </a:lnTo>
                  <a:lnTo>
                    <a:pt x="2405" y="3604"/>
                  </a:lnTo>
                  <a:lnTo>
                    <a:pt x="2402" y="3589"/>
                  </a:lnTo>
                  <a:lnTo>
                    <a:pt x="2378" y="3549"/>
                  </a:lnTo>
                  <a:lnTo>
                    <a:pt x="2361" y="3531"/>
                  </a:lnTo>
                  <a:lnTo>
                    <a:pt x="2347" y="3516"/>
                  </a:lnTo>
                  <a:lnTo>
                    <a:pt x="2331" y="3495"/>
                  </a:lnTo>
                  <a:lnTo>
                    <a:pt x="2327" y="3474"/>
                  </a:lnTo>
                  <a:lnTo>
                    <a:pt x="2336" y="3443"/>
                  </a:lnTo>
                  <a:lnTo>
                    <a:pt x="2345" y="3419"/>
                  </a:lnTo>
                  <a:lnTo>
                    <a:pt x="2364" y="3372"/>
                  </a:lnTo>
                  <a:lnTo>
                    <a:pt x="2419" y="3270"/>
                  </a:lnTo>
                  <a:lnTo>
                    <a:pt x="2495" y="3155"/>
                  </a:lnTo>
                  <a:lnTo>
                    <a:pt x="2597" y="3023"/>
                  </a:lnTo>
                  <a:lnTo>
                    <a:pt x="2658" y="2949"/>
                  </a:lnTo>
                  <a:lnTo>
                    <a:pt x="2729" y="2863"/>
                  </a:lnTo>
                  <a:lnTo>
                    <a:pt x="2866" y="2691"/>
                  </a:lnTo>
                  <a:lnTo>
                    <a:pt x="2908" y="2634"/>
                  </a:lnTo>
                  <a:lnTo>
                    <a:pt x="2949" y="2574"/>
                  </a:lnTo>
                  <a:lnTo>
                    <a:pt x="3033" y="2428"/>
                  </a:lnTo>
                  <a:lnTo>
                    <a:pt x="3111" y="2267"/>
                  </a:lnTo>
                  <a:lnTo>
                    <a:pt x="3176" y="2107"/>
                  </a:lnTo>
                  <a:lnTo>
                    <a:pt x="3200" y="2034"/>
                  </a:lnTo>
                  <a:lnTo>
                    <a:pt x="3214" y="1986"/>
                  </a:lnTo>
                  <a:lnTo>
                    <a:pt x="3232" y="1906"/>
                  </a:lnTo>
                  <a:lnTo>
                    <a:pt x="3241" y="1819"/>
                  </a:lnTo>
                  <a:lnTo>
                    <a:pt x="3245" y="1696"/>
                  </a:lnTo>
                  <a:lnTo>
                    <a:pt x="3245" y="1609"/>
                  </a:lnTo>
                  <a:lnTo>
                    <a:pt x="3244" y="1498"/>
                  </a:lnTo>
                  <a:lnTo>
                    <a:pt x="3237" y="1360"/>
                  </a:lnTo>
                  <a:lnTo>
                    <a:pt x="3226" y="1279"/>
                  </a:lnTo>
                  <a:lnTo>
                    <a:pt x="3212" y="1202"/>
                  </a:lnTo>
                  <a:lnTo>
                    <a:pt x="3191" y="1128"/>
                  </a:lnTo>
                  <a:lnTo>
                    <a:pt x="3150" y="1015"/>
                  </a:lnTo>
                  <a:lnTo>
                    <a:pt x="3113" y="932"/>
                  </a:lnTo>
                  <a:lnTo>
                    <a:pt x="3086" y="875"/>
                  </a:lnTo>
                  <a:lnTo>
                    <a:pt x="3023" y="765"/>
                  </a:lnTo>
                  <a:lnTo>
                    <a:pt x="2951" y="661"/>
                  </a:lnTo>
                  <a:lnTo>
                    <a:pt x="2870" y="563"/>
                  </a:lnTo>
                  <a:lnTo>
                    <a:pt x="2781" y="472"/>
                  </a:lnTo>
                  <a:lnTo>
                    <a:pt x="2685" y="388"/>
                  </a:lnTo>
                  <a:lnTo>
                    <a:pt x="2583" y="311"/>
                  </a:lnTo>
                  <a:lnTo>
                    <a:pt x="2474" y="242"/>
                  </a:lnTo>
                  <a:lnTo>
                    <a:pt x="2360" y="181"/>
                  </a:lnTo>
                  <a:lnTo>
                    <a:pt x="2242" y="128"/>
                  </a:lnTo>
                  <a:lnTo>
                    <a:pt x="2119" y="84"/>
                  </a:lnTo>
                  <a:lnTo>
                    <a:pt x="1992" y="49"/>
                  </a:lnTo>
                  <a:lnTo>
                    <a:pt x="1863" y="23"/>
                  </a:lnTo>
                  <a:lnTo>
                    <a:pt x="1731" y="6"/>
                  </a:lnTo>
                  <a:lnTo>
                    <a:pt x="1598" y="0"/>
                  </a:lnTo>
                  <a:lnTo>
                    <a:pt x="1464" y="4"/>
                  </a:lnTo>
                  <a:lnTo>
                    <a:pt x="1396" y="11"/>
                  </a:lnTo>
                  <a:close/>
                  <a:moveTo>
                    <a:pt x="2010" y="266"/>
                  </a:moveTo>
                  <a:lnTo>
                    <a:pt x="2072" y="285"/>
                  </a:lnTo>
                  <a:lnTo>
                    <a:pt x="2190" y="330"/>
                  </a:lnTo>
                  <a:lnTo>
                    <a:pt x="2302" y="383"/>
                  </a:lnTo>
                  <a:lnTo>
                    <a:pt x="2408" y="443"/>
                  </a:lnTo>
                  <a:lnTo>
                    <a:pt x="2506" y="510"/>
                  </a:lnTo>
                  <a:lnTo>
                    <a:pt x="2597" y="583"/>
                  </a:lnTo>
                  <a:lnTo>
                    <a:pt x="2681" y="663"/>
                  </a:lnTo>
                  <a:lnTo>
                    <a:pt x="2757" y="749"/>
                  </a:lnTo>
                  <a:lnTo>
                    <a:pt x="2825" y="839"/>
                  </a:lnTo>
                  <a:lnTo>
                    <a:pt x="2884" y="936"/>
                  </a:lnTo>
                  <a:lnTo>
                    <a:pt x="2935" y="1036"/>
                  </a:lnTo>
                  <a:lnTo>
                    <a:pt x="2977" y="1141"/>
                  </a:lnTo>
                  <a:lnTo>
                    <a:pt x="3010" y="1251"/>
                  </a:lnTo>
                  <a:lnTo>
                    <a:pt x="3034" y="1363"/>
                  </a:lnTo>
                  <a:lnTo>
                    <a:pt x="3048" y="1479"/>
                  </a:lnTo>
                  <a:lnTo>
                    <a:pt x="3052" y="1598"/>
                  </a:lnTo>
                  <a:lnTo>
                    <a:pt x="3050" y="1659"/>
                  </a:lnTo>
                  <a:lnTo>
                    <a:pt x="3045" y="1733"/>
                  </a:lnTo>
                  <a:lnTo>
                    <a:pt x="3025" y="1876"/>
                  </a:lnTo>
                  <a:lnTo>
                    <a:pt x="2991" y="2015"/>
                  </a:lnTo>
                  <a:lnTo>
                    <a:pt x="2942" y="2152"/>
                  </a:lnTo>
                  <a:lnTo>
                    <a:pt x="2879" y="2288"/>
                  </a:lnTo>
                  <a:lnTo>
                    <a:pt x="2799" y="2426"/>
                  </a:lnTo>
                  <a:lnTo>
                    <a:pt x="2702" y="2568"/>
                  </a:lnTo>
                  <a:lnTo>
                    <a:pt x="2587" y="2716"/>
                  </a:lnTo>
                  <a:lnTo>
                    <a:pt x="2521" y="2792"/>
                  </a:lnTo>
                  <a:lnTo>
                    <a:pt x="2456" y="2869"/>
                  </a:lnTo>
                  <a:lnTo>
                    <a:pt x="2331" y="3029"/>
                  </a:lnTo>
                  <a:lnTo>
                    <a:pt x="2290" y="3086"/>
                  </a:lnTo>
                  <a:lnTo>
                    <a:pt x="2260" y="3132"/>
                  </a:lnTo>
                  <a:lnTo>
                    <a:pt x="2197" y="3248"/>
                  </a:lnTo>
                  <a:lnTo>
                    <a:pt x="2142" y="3366"/>
                  </a:lnTo>
                  <a:lnTo>
                    <a:pt x="2115" y="3437"/>
                  </a:lnTo>
                  <a:lnTo>
                    <a:pt x="2106" y="3471"/>
                  </a:lnTo>
                  <a:lnTo>
                    <a:pt x="2105" y="3482"/>
                  </a:lnTo>
                  <a:lnTo>
                    <a:pt x="2104" y="3493"/>
                  </a:lnTo>
                  <a:lnTo>
                    <a:pt x="2094" y="3513"/>
                  </a:lnTo>
                  <a:lnTo>
                    <a:pt x="2086" y="3519"/>
                  </a:lnTo>
                  <a:lnTo>
                    <a:pt x="2073" y="3524"/>
                  </a:lnTo>
                  <a:lnTo>
                    <a:pt x="1992" y="3540"/>
                  </a:lnTo>
                  <a:lnTo>
                    <a:pt x="1792" y="3571"/>
                  </a:lnTo>
                  <a:lnTo>
                    <a:pt x="1466" y="3614"/>
                  </a:lnTo>
                  <a:lnTo>
                    <a:pt x="1274" y="3634"/>
                  </a:lnTo>
                  <a:lnTo>
                    <a:pt x="1202" y="3638"/>
                  </a:lnTo>
                  <a:lnTo>
                    <a:pt x="1195" y="3636"/>
                  </a:lnTo>
                  <a:lnTo>
                    <a:pt x="1185" y="3598"/>
                  </a:lnTo>
                  <a:lnTo>
                    <a:pt x="1163" y="3512"/>
                  </a:lnTo>
                  <a:lnTo>
                    <a:pt x="1152" y="3470"/>
                  </a:lnTo>
                  <a:lnTo>
                    <a:pt x="1125" y="3388"/>
                  </a:lnTo>
                  <a:lnTo>
                    <a:pt x="1091" y="3306"/>
                  </a:lnTo>
                  <a:lnTo>
                    <a:pt x="1050" y="3225"/>
                  </a:lnTo>
                  <a:lnTo>
                    <a:pt x="1001" y="3141"/>
                  </a:lnTo>
                  <a:lnTo>
                    <a:pt x="942" y="3055"/>
                  </a:lnTo>
                  <a:lnTo>
                    <a:pt x="837" y="2916"/>
                  </a:lnTo>
                  <a:lnTo>
                    <a:pt x="750" y="2814"/>
                  </a:lnTo>
                  <a:lnTo>
                    <a:pt x="694" y="2749"/>
                  </a:lnTo>
                  <a:lnTo>
                    <a:pt x="597" y="2629"/>
                  </a:lnTo>
                  <a:lnTo>
                    <a:pt x="513" y="2518"/>
                  </a:lnTo>
                  <a:lnTo>
                    <a:pt x="443" y="2414"/>
                  </a:lnTo>
                  <a:lnTo>
                    <a:pt x="385" y="2314"/>
                  </a:lnTo>
                  <a:lnTo>
                    <a:pt x="336" y="2214"/>
                  </a:lnTo>
                  <a:lnTo>
                    <a:pt x="295" y="2113"/>
                  </a:lnTo>
                  <a:lnTo>
                    <a:pt x="261" y="2008"/>
                  </a:lnTo>
                  <a:lnTo>
                    <a:pt x="246" y="1952"/>
                  </a:lnTo>
                  <a:lnTo>
                    <a:pt x="231" y="1888"/>
                  </a:lnTo>
                  <a:lnTo>
                    <a:pt x="211" y="1758"/>
                  </a:lnTo>
                  <a:lnTo>
                    <a:pt x="202" y="1629"/>
                  </a:lnTo>
                  <a:lnTo>
                    <a:pt x="205" y="1501"/>
                  </a:lnTo>
                  <a:lnTo>
                    <a:pt x="219" y="1374"/>
                  </a:lnTo>
                  <a:lnTo>
                    <a:pt x="244" y="1251"/>
                  </a:lnTo>
                  <a:lnTo>
                    <a:pt x="280" y="1130"/>
                  </a:lnTo>
                  <a:lnTo>
                    <a:pt x="326" y="1014"/>
                  </a:lnTo>
                  <a:lnTo>
                    <a:pt x="381" y="902"/>
                  </a:lnTo>
                  <a:lnTo>
                    <a:pt x="445" y="796"/>
                  </a:lnTo>
                  <a:lnTo>
                    <a:pt x="519" y="697"/>
                  </a:lnTo>
                  <a:lnTo>
                    <a:pt x="601" y="605"/>
                  </a:lnTo>
                  <a:lnTo>
                    <a:pt x="691" y="520"/>
                  </a:lnTo>
                  <a:lnTo>
                    <a:pt x="789" y="445"/>
                  </a:lnTo>
                  <a:lnTo>
                    <a:pt x="894" y="378"/>
                  </a:lnTo>
                  <a:lnTo>
                    <a:pt x="1006" y="322"/>
                  </a:lnTo>
                  <a:lnTo>
                    <a:pt x="1065" y="299"/>
                  </a:lnTo>
                  <a:lnTo>
                    <a:pt x="1134" y="274"/>
                  </a:lnTo>
                  <a:lnTo>
                    <a:pt x="1260" y="239"/>
                  </a:lnTo>
                  <a:lnTo>
                    <a:pt x="1388" y="220"/>
                  </a:lnTo>
                  <a:lnTo>
                    <a:pt x="1538" y="214"/>
                  </a:lnTo>
                  <a:lnTo>
                    <a:pt x="1630" y="216"/>
                  </a:lnTo>
                  <a:lnTo>
                    <a:pt x="1698" y="218"/>
                  </a:lnTo>
                  <a:lnTo>
                    <a:pt x="1803" y="224"/>
                  </a:lnTo>
                  <a:lnTo>
                    <a:pt x="1887" y="235"/>
                  </a:lnTo>
                  <a:lnTo>
                    <a:pt x="1966" y="253"/>
                  </a:lnTo>
                  <a:lnTo>
                    <a:pt x="2010" y="266"/>
                  </a:lnTo>
                  <a:close/>
                  <a:moveTo>
                    <a:pt x="2055" y="3832"/>
                  </a:moveTo>
                  <a:lnTo>
                    <a:pt x="2054" y="3863"/>
                  </a:lnTo>
                  <a:lnTo>
                    <a:pt x="2046" y="3908"/>
                  </a:lnTo>
                  <a:lnTo>
                    <a:pt x="2040" y="3916"/>
                  </a:lnTo>
                  <a:lnTo>
                    <a:pt x="2014" y="3923"/>
                  </a:lnTo>
                  <a:lnTo>
                    <a:pt x="1817" y="3955"/>
                  </a:lnTo>
                  <a:lnTo>
                    <a:pt x="1676" y="3976"/>
                  </a:lnTo>
                  <a:lnTo>
                    <a:pt x="1395" y="4016"/>
                  </a:lnTo>
                  <a:lnTo>
                    <a:pt x="1276" y="4034"/>
                  </a:lnTo>
                  <a:lnTo>
                    <a:pt x="1221" y="4044"/>
                  </a:lnTo>
                  <a:lnTo>
                    <a:pt x="1221" y="3959"/>
                  </a:lnTo>
                  <a:lnTo>
                    <a:pt x="1222" y="3895"/>
                  </a:lnTo>
                  <a:lnTo>
                    <a:pt x="1226" y="3874"/>
                  </a:lnTo>
                  <a:lnTo>
                    <a:pt x="1332" y="3857"/>
                  </a:lnTo>
                  <a:lnTo>
                    <a:pt x="1897" y="3775"/>
                  </a:lnTo>
                  <a:lnTo>
                    <a:pt x="2010" y="3761"/>
                  </a:lnTo>
                  <a:lnTo>
                    <a:pt x="2025" y="3760"/>
                  </a:lnTo>
                  <a:lnTo>
                    <a:pt x="2043" y="3764"/>
                  </a:lnTo>
                  <a:lnTo>
                    <a:pt x="2052" y="3778"/>
                  </a:lnTo>
                  <a:lnTo>
                    <a:pt x="2055" y="3808"/>
                  </a:lnTo>
                  <a:lnTo>
                    <a:pt x="2055" y="3832"/>
                  </a:lnTo>
                  <a:close/>
                  <a:moveTo>
                    <a:pt x="2055" y="4216"/>
                  </a:moveTo>
                  <a:lnTo>
                    <a:pt x="2055" y="4287"/>
                  </a:lnTo>
                  <a:lnTo>
                    <a:pt x="1668" y="4334"/>
                  </a:lnTo>
                  <a:lnTo>
                    <a:pt x="1364" y="4370"/>
                  </a:lnTo>
                  <a:lnTo>
                    <a:pt x="1265" y="4382"/>
                  </a:lnTo>
                  <a:lnTo>
                    <a:pt x="1259" y="4379"/>
                  </a:lnTo>
                  <a:lnTo>
                    <a:pt x="1244" y="4349"/>
                  </a:lnTo>
                  <a:lnTo>
                    <a:pt x="1230" y="4306"/>
                  </a:lnTo>
                  <a:lnTo>
                    <a:pt x="1224" y="4271"/>
                  </a:lnTo>
                  <a:lnTo>
                    <a:pt x="1226" y="4264"/>
                  </a:lnTo>
                  <a:lnTo>
                    <a:pt x="1610" y="4204"/>
                  </a:lnTo>
                  <a:lnTo>
                    <a:pt x="2035" y="4144"/>
                  </a:lnTo>
                  <a:lnTo>
                    <a:pt x="2039" y="4144"/>
                  </a:lnTo>
                  <a:lnTo>
                    <a:pt x="2047" y="4153"/>
                  </a:lnTo>
                  <a:lnTo>
                    <a:pt x="2054" y="4182"/>
                  </a:lnTo>
                  <a:lnTo>
                    <a:pt x="2055" y="4216"/>
                  </a:lnTo>
                  <a:close/>
                  <a:moveTo>
                    <a:pt x="1893" y="4592"/>
                  </a:moveTo>
                  <a:lnTo>
                    <a:pt x="1870" y="4613"/>
                  </a:lnTo>
                  <a:lnTo>
                    <a:pt x="1819" y="4649"/>
                  </a:lnTo>
                  <a:lnTo>
                    <a:pt x="1766" y="4675"/>
                  </a:lnTo>
                  <a:lnTo>
                    <a:pt x="1711" y="4692"/>
                  </a:lnTo>
                  <a:lnTo>
                    <a:pt x="1654" y="4701"/>
                  </a:lnTo>
                  <a:lnTo>
                    <a:pt x="1596" y="4700"/>
                  </a:lnTo>
                  <a:lnTo>
                    <a:pt x="1538" y="4690"/>
                  </a:lnTo>
                  <a:lnTo>
                    <a:pt x="1481" y="4671"/>
                  </a:lnTo>
                  <a:lnTo>
                    <a:pt x="1453" y="4657"/>
                  </a:lnTo>
                  <a:lnTo>
                    <a:pt x="1422" y="4641"/>
                  </a:lnTo>
                  <a:lnTo>
                    <a:pt x="1394" y="4623"/>
                  </a:lnTo>
                  <a:lnTo>
                    <a:pt x="1385" y="4613"/>
                  </a:lnTo>
                  <a:lnTo>
                    <a:pt x="1383" y="4604"/>
                  </a:lnTo>
                  <a:lnTo>
                    <a:pt x="1390" y="4597"/>
                  </a:lnTo>
                  <a:lnTo>
                    <a:pt x="1414" y="4589"/>
                  </a:lnTo>
                  <a:lnTo>
                    <a:pt x="1441" y="4584"/>
                  </a:lnTo>
                  <a:lnTo>
                    <a:pt x="1605" y="4561"/>
                  </a:lnTo>
                  <a:lnTo>
                    <a:pt x="1849" y="4531"/>
                  </a:lnTo>
                  <a:lnTo>
                    <a:pt x="1905" y="4527"/>
                  </a:lnTo>
                  <a:lnTo>
                    <a:pt x="1963" y="4527"/>
                  </a:lnTo>
                  <a:lnTo>
                    <a:pt x="1893" y="459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00" name="Freeform 45"/>
            <p:cNvSpPr>
              <a:spLocks/>
            </p:cNvSpPr>
            <p:nvPr/>
          </p:nvSpPr>
          <p:spPr bwMode="auto">
            <a:xfrm>
              <a:off x="4510" y="2476"/>
              <a:ext cx="139" cy="541"/>
            </a:xfrm>
            <a:custGeom>
              <a:avLst/>
              <a:gdLst>
                <a:gd name="T0" fmla="*/ 88 w 330"/>
                <a:gd name="T1" fmla="*/ 9 h 1286"/>
                <a:gd name="T2" fmla="*/ 69 w 330"/>
                <a:gd name="T3" fmla="*/ 14 h 1286"/>
                <a:gd name="T4" fmla="*/ 39 w 330"/>
                <a:gd name="T5" fmla="*/ 27 h 1286"/>
                <a:gd name="T6" fmla="*/ 17 w 330"/>
                <a:gd name="T7" fmla="*/ 48 h 1286"/>
                <a:gd name="T8" fmla="*/ 5 w 330"/>
                <a:gd name="T9" fmla="*/ 85 h 1286"/>
                <a:gd name="T10" fmla="*/ 0 w 330"/>
                <a:gd name="T11" fmla="*/ 147 h 1286"/>
                <a:gd name="T12" fmla="*/ 3 w 330"/>
                <a:gd name="T13" fmla="*/ 241 h 1286"/>
                <a:gd name="T14" fmla="*/ 20 w 330"/>
                <a:gd name="T15" fmla="*/ 454 h 1286"/>
                <a:gd name="T16" fmla="*/ 40 w 330"/>
                <a:gd name="T17" fmla="*/ 672 h 1286"/>
                <a:gd name="T18" fmla="*/ 57 w 330"/>
                <a:gd name="T19" fmla="*/ 861 h 1286"/>
                <a:gd name="T20" fmla="*/ 81 w 330"/>
                <a:gd name="T21" fmla="*/ 1100 h 1286"/>
                <a:gd name="T22" fmla="*/ 98 w 330"/>
                <a:gd name="T23" fmla="*/ 1218 h 1286"/>
                <a:gd name="T24" fmla="*/ 112 w 330"/>
                <a:gd name="T25" fmla="*/ 1253 h 1286"/>
                <a:gd name="T26" fmla="*/ 123 w 330"/>
                <a:gd name="T27" fmla="*/ 1266 h 1286"/>
                <a:gd name="T28" fmla="*/ 130 w 330"/>
                <a:gd name="T29" fmla="*/ 1271 h 1286"/>
                <a:gd name="T30" fmla="*/ 141 w 330"/>
                <a:gd name="T31" fmla="*/ 1278 h 1286"/>
                <a:gd name="T32" fmla="*/ 159 w 330"/>
                <a:gd name="T33" fmla="*/ 1286 h 1286"/>
                <a:gd name="T34" fmla="*/ 174 w 330"/>
                <a:gd name="T35" fmla="*/ 1286 h 1286"/>
                <a:gd name="T36" fmla="*/ 192 w 330"/>
                <a:gd name="T37" fmla="*/ 1278 h 1286"/>
                <a:gd name="T38" fmla="*/ 203 w 330"/>
                <a:gd name="T39" fmla="*/ 1271 h 1286"/>
                <a:gd name="T40" fmla="*/ 210 w 330"/>
                <a:gd name="T41" fmla="*/ 1266 h 1286"/>
                <a:gd name="T42" fmla="*/ 221 w 330"/>
                <a:gd name="T43" fmla="*/ 1254 h 1286"/>
                <a:gd name="T44" fmla="*/ 234 w 330"/>
                <a:gd name="T45" fmla="*/ 1221 h 1286"/>
                <a:gd name="T46" fmla="*/ 250 w 330"/>
                <a:gd name="T47" fmla="*/ 1116 h 1286"/>
                <a:gd name="T48" fmla="*/ 271 w 330"/>
                <a:gd name="T49" fmla="*/ 905 h 1286"/>
                <a:gd name="T50" fmla="*/ 286 w 330"/>
                <a:gd name="T51" fmla="*/ 739 h 1286"/>
                <a:gd name="T52" fmla="*/ 306 w 330"/>
                <a:gd name="T53" fmla="*/ 515 h 1286"/>
                <a:gd name="T54" fmla="*/ 328 w 330"/>
                <a:gd name="T55" fmla="*/ 232 h 1286"/>
                <a:gd name="T56" fmla="*/ 330 w 330"/>
                <a:gd name="T57" fmla="*/ 122 h 1286"/>
                <a:gd name="T58" fmla="*/ 326 w 330"/>
                <a:gd name="T59" fmla="*/ 79 h 1286"/>
                <a:gd name="T60" fmla="*/ 318 w 330"/>
                <a:gd name="T61" fmla="*/ 54 h 1286"/>
                <a:gd name="T62" fmla="*/ 305 w 330"/>
                <a:gd name="T63" fmla="*/ 40 h 1286"/>
                <a:gd name="T64" fmla="*/ 296 w 330"/>
                <a:gd name="T65" fmla="*/ 34 h 1286"/>
                <a:gd name="T66" fmla="*/ 275 w 330"/>
                <a:gd name="T67" fmla="*/ 23 h 1286"/>
                <a:gd name="T68" fmla="*/ 224 w 330"/>
                <a:gd name="T69" fmla="*/ 7 h 1286"/>
                <a:gd name="T70" fmla="*/ 168 w 330"/>
                <a:gd name="T71" fmla="*/ 0 h 1286"/>
                <a:gd name="T72" fmla="*/ 113 w 330"/>
                <a:gd name="T73" fmla="*/ 3 h 1286"/>
                <a:gd name="T74" fmla="*/ 88 w 330"/>
                <a:gd name="T75" fmla="*/ 9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0" h="1286">
                  <a:moveTo>
                    <a:pt x="88" y="9"/>
                  </a:moveTo>
                  <a:lnTo>
                    <a:pt x="69" y="14"/>
                  </a:lnTo>
                  <a:lnTo>
                    <a:pt x="39" y="27"/>
                  </a:lnTo>
                  <a:lnTo>
                    <a:pt x="17" y="48"/>
                  </a:lnTo>
                  <a:lnTo>
                    <a:pt x="5" y="85"/>
                  </a:lnTo>
                  <a:lnTo>
                    <a:pt x="0" y="147"/>
                  </a:lnTo>
                  <a:lnTo>
                    <a:pt x="3" y="241"/>
                  </a:lnTo>
                  <a:lnTo>
                    <a:pt x="20" y="454"/>
                  </a:lnTo>
                  <a:lnTo>
                    <a:pt x="40" y="672"/>
                  </a:lnTo>
                  <a:lnTo>
                    <a:pt x="57" y="861"/>
                  </a:lnTo>
                  <a:lnTo>
                    <a:pt x="81" y="1100"/>
                  </a:lnTo>
                  <a:lnTo>
                    <a:pt x="98" y="1218"/>
                  </a:lnTo>
                  <a:lnTo>
                    <a:pt x="112" y="1253"/>
                  </a:lnTo>
                  <a:lnTo>
                    <a:pt x="123" y="1266"/>
                  </a:lnTo>
                  <a:lnTo>
                    <a:pt x="130" y="1271"/>
                  </a:lnTo>
                  <a:lnTo>
                    <a:pt x="141" y="1278"/>
                  </a:lnTo>
                  <a:lnTo>
                    <a:pt x="159" y="1286"/>
                  </a:lnTo>
                  <a:lnTo>
                    <a:pt x="174" y="1286"/>
                  </a:lnTo>
                  <a:lnTo>
                    <a:pt x="192" y="1278"/>
                  </a:lnTo>
                  <a:lnTo>
                    <a:pt x="203" y="1271"/>
                  </a:lnTo>
                  <a:lnTo>
                    <a:pt x="210" y="1266"/>
                  </a:lnTo>
                  <a:lnTo>
                    <a:pt x="221" y="1254"/>
                  </a:lnTo>
                  <a:lnTo>
                    <a:pt x="234" y="1221"/>
                  </a:lnTo>
                  <a:lnTo>
                    <a:pt x="250" y="1116"/>
                  </a:lnTo>
                  <a:lnTo>
                    <a:pt x="271" y="905"/>
                  </a:lnTo>
                  <a:lnTo>
                    <a:pt x="286" y="739"/>
                  </a:lnTo>
                  <a:lnTo>
                    <a:pt x="306" y="515"/>
                  </a:lnTo>
                  <a:lnTo>
                    <a:pt x="328" y="232"/>
                  </a:lnTo>
                  <a:lnTo>
                    <a:pt x="330" y="122"/>
                  </a:lnTo>
                  <a:lnTo>
                    <a:pt x="326" y="79"/>
                  </a:lnTo>
                  <a:lnTo>
                    <a:pt x="318" y="54"/>
                  </a:lnTo>
                  <a:lnTo>
                    <a:pt x="305" y="40"/>
                  </a:lnTo>
                  <a:lnTo>
                    <a:pt x="296" y="34"/>
                  </a:lnTo>
                  <a:lnTo>
                    <a:pt x="275" y="23"/>
                  </a:lnTo>
                  <a:lnTo>
                    <a:pt x="224" y="7"/>
                  </a:lnTo>
                  <a:lnTo>
                    <a:pt x="168" y="0"/>
                  </a:lnTo>
                  <a:lnTo>
                    <a:pt x="113" y="3"/>
                  </a:lnTo>
                  <a:lnTo>
                    <a:pt x="88" y="9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01" name="Freeform 46"/>
            <p:cNvSpPr>
              <a:spLocks/>
            </p:cNvSpPr>
            <p:nvPr/>
          </p:nvSpPr>
          <p:spPr bwMode="auto">
            <a:xfrm>
              <a:off x="4530" y="3057"/>
              <a:ext cx="99" cy="103"/>
            </a:xfrm>
            <a:custGeom>
              <a:avLst/>
              <a:gdLst>
                <a:gd name="T0" fmla="*/ 84 w 234"/>
                <a:gd name="T1" fmla="*/ 6 h 245"/>
                <a:gd name="T2" fmla="*/ 69 w 234"/>
                <a:gd name="T3" fmla="*/ 12 h 245"/>
                <a:gd name="T4" fmla="*/ 42 w 234"/>
                <a:gd name="T5" fmla="*/ 31 h 245"/>
                <a:gd name="T6" fmla="*/ 22 w 234"/>
                <a:gd name="T7" fmla="*/ 54 h 245"/>
                <a:gd name="T8" fmla="*/ 8 w 234"/>
                <a:gd name="T9" fmla="*/ 82 h 245"/>
                <a:gd name="T10" fmla="*/ 0 w 234"/>
                <a:gd name="T11" fmla="*/ 111 h 245"/>
                <a:gd name="T12" fmla="*/ 0 w 234"/>
                <a:gd name="T13" fmla="*/ 141 h 245"/>
                <a:gd name="T14" fmla="*/ 7 w 234"/>
                <a:gd name="T15" fmla="*/ 171 h 245"/>
                <a:gd name="T16" fmla="*/ 23 w 234"/>
                <a:gd name="T17" fmla="*/ 198 h 245"/>
                <a:gd name="T18" fmla="*/ 34 w 234"/>
                <a:gd name="T19" fmla="*/ 211 h 245"/>
                <a:gd name="T20" fmla="*/ 48 w 234"/>
                <a:gd name="T21" fmla="*/ 224 h 245"/>
                <a:gd name="T22" fmla="*/ 80 w 234"/>
                <a:gd name="T23" fmla="*/ 240 h 245"/>
                <a:gd name="T24" fmla="*/ 114 w 234"/>
                <a:gd name="T25" fmla="*/ 245 h 245"/>
                <a:gd name="T26" fmla="*/ 147 w 234"/>
                <a:gd name="T27" fmla="*/ 241 h 245"/>
                <a:gd name="T28" fmla="*/ 177 w 234"/>
                <a:gd name="T29" fmla="*/ 227 h 245"/>
                <a:gd name="T30" fmla="*/ 203 w 234"/>
                <a:gd name="T31" fmla="*/ 205 h 245"/>
                <a:gd name="T32" fmla="*/ 222 w 234"/>
                <a:gd name="T33" fmla="*/ 177 h 245"/>
                <a:gd name="T34" fmla="*/ 233 w 234"/>
                <a:gd name="T35" fmla="*/ 142 h 245"/>
                <a:gd name="T36" fmla="*/ 234 w 234"/>
                <a:gd name="T37" fmla="*/ 122 h 245"/>
                <a:gd name="T38" fmla="*/ 233 w 234"/>
                <a:gd name="T39" fmla="*/ 108 h 245"/>
                <a:gd name="T40" fmla="*/ 226 w 234"/>
                <a:gd name="T41" fmla="*/ 80 h 245"/>
                <a:gd name="T42" fmla="*/ 213 w 234"/>
                <a:gd name="T43" fmla="*/ 55 h 245"/>
                <a:gd name="T44" fmla="*/ 195 w 234"/>
                <a:gd name="T45" fmla="*/ 34 h 245"/>
                <a:gd name="T46" fmla="*/ 173 w 234"/>
                <a:gd name="T47" fmla="*/ 17 h 245"/>
                <a:gd name="T48" fmla="*/ 149 w 234"/>
                <a:gd name="T49" fmla="*/ 6 h 245"/>
                <a:gd name="T50" fmla="*/ 123 w 234"/>
                <a:gd name="T51" fmla="*/ 0 h 245"/>
                <a:gd name="T52" fmla="*/ 97 w 234"/>
                <a:gd name="T53" fmla="*/ 2 h 245"/>
                <a:gd name="T54" fmla="*/ 84 w 234"/>
                <a:gd name="T55" fmla="*/ 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4" h="245">
                  <a:moveTo>
                    <a:pt x="84" y="6"/>
                  </a:moveTo>
                  <a:lnTo>
                    <a:pt x="69" y="12"/>
                  </a:lnTo>
                  <a:lnTo>
                    <a:pt x="42" y="31"/>
                  </a:lnTo>
                  <a:lnTo>
                    <a:pt x="22" y="54"/>
                  </a:lnTo>
                  <a:lnTo>
                    <a:pt x="8" y="82"/>
                  </a:lnTo>
                  <a:lnTo>
                    <a:pt x="0" y="111"/>
                  </a:lnTo>
                  <a:lnTo>
                    <a:pt x="0" y="141"/>
                  </a:lnTo>
                  <a:lnTo>
                    <a:pt x="7" y="171"/>
                  </a:lnTo>
                  <a:lnTo>
                    <a:pt x="23" y="198"/>
                  </a:lnTo>
                  <a:lnTo>
                    <a:pt x="34" y="211"/>
                  </a:lnTo>
                  <a:lnTo>
                    <a:pt x="48" y="224"/>
                  </a:lnTo>
                  <a:lnTo>
                    <a:pt x="80" y="240"/>
                  </a:lnTo>
                  <a:lnTo>
                    <a:pt x="114" y="245"/>
                  </a:lnTo>
                  <a:lnTo>
                    <a:pt x="147" y="241"/>
                  </a:lnTo>
                  <a:lnTo>
                    <a:pt x="177" y="227"/>
                  </a:lnTo>
                  <a:lnTo>
                    <a:pt x="203" y="205"/>
                  </a:lnTo>
                  <a:lnTo>
                    <a:pt x="222" y="177"/>
                  </a:lnTo>
                  <a:lnTo>
                    <a:pt x="233" y="142"/>
                  </a:lnTo>
                  <a:lnTo>
                    <a:pt x="234" y="122"/>
                  </a:lnTo>
                  <a:lnTo>
                    <a:pt x="233" y="108"/>
                  </a:lnTo>
                  <a:lnTo>
                    <a:pt x="226" y="80"/>
                  </a:lnTo>
                  <a:lnTo>
                    <a:pt x="213" y="55"/>
                  </a:lnTo>
                  <a:lnTo>
                    <a:pt x="195" y="34"/>
                  </a:lnTo>
                  <a:lnTo>
                    <a:pt x="173" y="17"/>
                  </a:lnTo>
                  <a:lnTo>
                    <a:pt x="149" y="6"/>
                  </a:lnTo>
                  <a:lnTo>
                    <a:pt x="123" y="0"/>
                  </a:lnTo>
                  <a:lnTo>
                    <a:pt x="97" y="2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02" name="Freeform 47"/>
            <p:cNvSpPr>
              <a:spLocks/>
            </p:cNvSpPr>
            <p:nvPr/>
          </p:nvSpPr>
          <p:spPr bwMode="auto">
            <a:xfrm>
              <a:off x="5468" y="2670"/>
              <a:ext cx="262" cy="105"/>
            </a:xfrm>
            <a:custGeom>
              <a:avLst/>
              <a:gdLst>
                <a:gd name="T0" fmla="*/ 243 w 622"/>
                <a:gd name="T1" fmla="*/ 22 h 249"/>
                <a:gd name="T2" fmla="*/ 164 w 622"/>
                <a:gd name="T3" fmla="*/ 32 h 249"/>
                <a:gd name="T4" fmla="*/ 75 w 622"/>
                <a:gd name="T5" fmla="*/ 49 h 249"/>
                <a:gd name="T6" fmla="*/ 40 w 622"/>
                <a:gd name="T7" fmla="*/ 60 h 249"/>
                <a:gd name="T8" fmla="*/ 33 w 622"/>
                <a:gd name="T9" fmla="*/ 65 h 249"/>
                <a:gd name="T10" fmla="*/ 18 w 622"/>
                <a:gd name="T11" fmla="*/ 82 h 249"/>
                <a:gd name="T12" fmla="*/ 1 w 622"/>
                <a:gd name="T13" fmla="*/ 117 h 249"/>
                <a:gd name="T14" fmla="*/ 0 w 622"/>
                <a:gd name="T15" fmla="*/ 151 h 249"/>
                <a:gd name="T16" fmla="*/ 15 w 622"/>
                <a:gd name="T17" fmla="*/ 186 h 249"/>
                <a:gd name="T18" fmla="*/ 30 w 622"/>
                <a:gd name="T19" fmla="*/ 204 h 249"/>
                <a:gd name="T20" fmla="*/ 68 w 622"/>
                <a:gd name="T21" fmla="*/ 249 h 249"/>
                <a:gd name="T22" fmla="*/ 316 w 622"/>
                <a:gd name="T23" fmla="*/ 222 h 249"/>
                <a:gd name="T24" fmla="*/ 455 w 622"/>
                <a:gd name="T25" fmla="*/ 206 h 249"/>
                <a:gd name="T26" fmla="*/ 554 w 622"/>
                <a:gd name="T27" fmla="*/ 187 h 249"/>
                <a:gd name="T28" fmla="*/ 586 w 622"/>
                <a:gd name="T29" fmla="*/ 171 h 249"/>
                <a:gd name="T30" fmla="*/ 596 w 622"/>
                <a:gd name="T31" fmla="*/ 160 h 249"/>
                <a:gd name="T32" fmla="*/ 609 w 622"/>
                <a:gd name="T33" fmla="*/ 143 h 249"/>
                <a:gd name="T34" fmla="*/ 622 w 622"/>
                <a:gd name="T35" fmla="*/ 109 h 249"/>
                <a:gd name="T36" fmla="*/ 622 w 622"/>
                <a:gd name="T37" fmla="*/ 76 h 249"/>
                <a:gd name="T38" fmla="*/ 606 w 622"/>
                <a:gd name="T39" fmla="*/ 44 h 249"/>
                <a:gd name="T40" fmla="*/ 591 w 622"/>
                <a:gd name="T41" fmla="*/ 29 h 249"/>
                <a:gd name="T42" fmla="*/ 577 w 622"/>
                <a:gd name="T43" fmla="*/ 15 h 249"/>
                <a:gd name="T44" fmla="*/ 539 w 622"/>
                <a:gd name="T45" fmla="*/ 1 h 249"/>
                <a:gd name="T46" fmla="*/ 468 w 622"/>
                <a:gd name="T47" fmla="*/ 0 h 249"/>
                <a:gd name="T48" fmla="*/ 340 w 622"/>
                <a:gd name="T49" fmla="*/ 11 h 249"/>
                <a:gd name="T50" fmla="*/ 243 w 622"/>
                <a:gd name="T51" fmla="*/ 2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2" h="249">
                  <a:moveTo>
                    <a:pt x="243" y="22"/>
                  </a:moveTo>
                  <a:lnTo>
                    <a:pt x="164" y="32"/>
                  </a:lnTo>
                  <a:lnTo>
                    <a:pt x="75" y="49"/>
                  </a:lnTo>
                  <a:lnTo>
                    <a:pt x="40" y="60"/>
                  </a:lnTo>
                  <a:lnTo>
                    <a:pt x="33" y="65"/>
                  </a:lnTo>
                  <a:lnTo>
                    <a:pt x="18" y="82"/>
                  </a:lnTo>
                  <a:lnTo>
                    <a:pt x="1" y="117"/>
                  </a:lnTo>
                  <a:lnTo>
                    <a:pt x="0" y="151"/>
                  </a:lnTo>
                  <a:lnTo>
                    <a:pt x="15" y="186"/>
                  </a:lnTo>
                  <a:lnTo>
                    <a:pt x="30" y="204"/>
                  </a:lnTo>
                  <a:lnTo>
                    <a:pt x="68" y="249"/>
                  </a:lnTo>
                  <a:lnTo>
                    <a:pt x="316" y="222"/>
                  </a:lnTo>
                  <a:lnTo>
                    <a:pt x="455" y="206"/>
                  </a:lnTo>
                  <a:lnTo>
                    <a:pt x="554" y="187"/>
                  </a:lnTo>
                  <a:lnTo>
                    <a:pt x="586" y="171"/>
                  </a:lnTo>
                  <a:lnTo>
                    <a:pt x="596" y="160"/>
                  </a:lnTo>
                  <a:lnTo>
                    <a:pt x="609" y="143"/>
                  </a:lnTo>
                  <a:lnTo>
                    <a:pt x="622" y="109"/>
                  </a:lnTo>
                  <a:lnTo>
                    <a:pt x="622" y="76"/>
                  </a:lnTo>
                  <a:lnTo>
                    <a:pt x="606" y="44"/>
                  </a:lnTo>
                  <a:lnTo>
                    <a:pt x="591" y="29"/>
                  </a:lnTo>
                  <a:lnTo>
                    <a:pt x="577" y="15"/>
                  </a:lnTo>
                  <a:lnTo>
                    <a:pt x="539" y="1"/>
                  </a:lnTo>
                  <a:lnTo>
                    <a:pt x="468" y="0"/>
                  </a:lnTo>
                  <a:lnTo>
                    <a:pt x="340" y="11"/>
                  </a:lnTo>
                  <a:lnTo>
                    <a:pt x="243" y="2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03" name="Freeform 48"/>
            <p:cNvSpPr>
              <a:spLocks/>
            </p:cNvSpPr>
            <p:nvPr/>
          </p:nvSpPr>
          <p:spPr bwMode="auto">
            <a:xfrm>
              <a:off x="3424" y="2754"/>
              <a:ext cx="263" cy="88"/>
            </a:xfrm>
            <a:custGeom>
              <a:avLst/>
              <a:gdLst>
                <a:gd name="T0" fmla="*/ 120 w 626"/>
                <a:gd name="T1" fmla="*/ 12 h 210"/>
                <a:gd name="T2" fmla="*/ 97 w 626"/>
                <a:gd name="T3" fmla="*/ 16 h 210"/>
                <a:gd name="T4" fmla="*/ 62 w 626"/>
                <a:gd name="T5" fmla="*/ 24 h 210"/>
                <a:gd name="T6" fmla="*/ 38 w 626"/>
                <a:gd name="T7" fmla="*/ 36 h 210"/>
                <a:gd name="T8" fmla="*/ 21 w 626"/>
                <a:gd name="T9" fmla="*/ 54 h 210"/>
                <a:gd name="T10" fmla="*/ 14 w 626"/>
                <a:gd name="T11" fmla="*/ 67 h 210"/>
                <a:gd name="T12" fmla="*/ 8 w 626"/>
                <a:gd name="T13" fmla="*/ 78 h 210"/>
                <a:gd name="T14" fmla="*/ 2 w 626"/>
                <a:gd name="T15" fmla="*/ 100 h 210"/>
                <a:gd name="T16" fmla="*/ 0 w 626"/>
                <a:gd name="T17" fmla="*/ 122 h 210"/>
                <a:gd name="T18" fmla="*/ 3 w 626"/>
                <a:gd name="T19" fmla="*/ 143 h 210"/>
                <a:gd name="T20" fmla="*/ 11 w 626"/>
                <a:gd name="T21" fmla="*/ 163 h 210"/>
                <a:gd name="T22" fmla="*/ 23 w 626"/>
                <a:gd name="T23" fmla="*/ 180 h 210"/>
                <a:gd name="T24" fmla="*/ 39 w 626"/>
                <a:gd name="T25" fmla="*/ 194 h 210"/>
                <a:gd name="T26" fmla="*/ 59 w 626"/>
                <a:gd name="T27" fmla="*/ 204 h 210"/>
                <a:gd name="T28" fmla="*/ 70 w 626"/>
                <a:gd name="T29" fmla="*/ 207 h 210"/>
                <a:gd name="T30" fmla="*/ 100 w 626"/>
                <a:gd name="T31" fmla="*/ 210 h 210"/>
                <a:gd name="T32" fmla="*/ 246 w 626"/>
                <a:gd name="T33" fmla="*/ 210 h 210"/>
                <a:gd name="T34" fmla="*/ 339 w 626"/>
                <a:gd name="T35" fmla="*/ 206 h 210"/>
                <a:gd name="T36" fmla="*/ 463 w 626"/>
                <a:gd name="T37" fmla="*/ 199 h 210"/>
                <a:gd name="T38" fmla="*/ 555 w 626"/>
                <a:gd name="T39" fmla="*/ 185 h 210"/>
                <a:gd name="T40" fmla="*/ 587 w 626"/>
                <a:gd name="T41" fmla="*/ 172 h 210"/>
                <a:gd name="T42" fmla="*/ 597 w 626"/>
                <a:gd name="T43" fmla="*/ 162 h 210"/>
                <a:gd name="T44" fmla="*/ 611 w 626"/>
                <a:gd name="T45" fmla="*/ 146 h 210"/>
                <a:gd name="T46" fmla="*/ 626 w 626"/>
                <a:gd name="T47" fmla="*/ 113 h 210"/>
                <a:gd name="T48" fmla="*/ 626 w 626"/>
                <a:gd name="T49" fmla="*/ 80 h 210"/>
                <a:gd name="T50" fmla="*/ 610 w 626"/>
                <a:gd name="T51" fmla="*/ 46 h 210"/>
                <a:gd name="T52" fmla="*/ 595 w 626"/>
                <a:gd name="T53" fmla="*/ 31 h 210"/>
                <a:gd name="T54" fmla="*/ 584 w 626"/>
                <a:gd name="T55" fmla="*/ 20 h 210"/>
                <a:gd name="T56" fmla="*/ 558 w 626"/>
                <a:gd name="T57" fmla="*/ 7 h 210"/>
                <a:gd name="T58" fmla="*/ 514 w 626"/>
                <a:gd name="T59" fmla="*/ 1 h 210"/>
                <a:gd name="T60" fmla="*/ 439 w 626"/>
                <a:gd name="T61" fmla="*/ 0 h 210"/>
                <a:gd name="T62" fmla="*/ 384 w 626"/>
                <a:gd name="T63" fmla="*/ 1 h 210"/>
                <a:gd name="T64" fmla="*/ 307 w 626"/>
                <a:gd name="T65" fmla="*/ 1 h 210"/>
                <a:gd name="T66" fmla="*/ 164 w 626"/>
                <a:gd name="T67" fmla="*/ 8 h 210"/>
                <a:gd name="T68" fmla="*/ 120 w 626"/>
                <a:gd name="T69" fmla="*/ 12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6" h="210">
                  <a:moveTo>
                    <a:pt x="120" y="12"/>
                  </a:moveTo>
                  <a:lnTo>
                    <a:pt x="97" y="16"/>
                  </a:lnTo>
                  <a:lnTo>
                    <a:pt x="62" y="24"/>
                  </a:lnTo>
                  <a:lnTo>
                    <a:pt x="38" y="36"/>
                  </a:lnTo>
                  <a:lnTo>
                    <a:pt x="21" y="54"/>
                  </a:lnTo>
                  <a:lnTo>
                    <a:pt x="14" y="67"/>
                  </a:lnTo>
                  <a:lnTo>
                    <a:pt x="8" y="78"/>
                  </a:lnTo>
                  <a:lnTo>
                    <a:pt x="2" y="100"/>
                  </a:lnTo>
                  <a:lnTo>
                    <a:pt x="0" y="122"/>
                  </a:lnTo>
                  <a:lnTo>
                    <a:pt x="3" y="143"/>
                  </a:lnTo>
                  <a:lnTo>
                    <a:pt x="11" y="163"/>
                  </a:lnTo>
                  <a:lnTo>
                    <a:pt x="23" y="180"/>
                  </a:lnTo>
                  <a:lnTo>
                    <a:pt x="39" y="194"/>
                  </a:lnTo>
                  <a:lnTo>
                    <a:pt x="59" y="204"/>
                  </a:lnTo>
                  <a:lnTo>
                    <a:pt x="70" y="207"/>
                  </a:lnTo>
                  <a:lnTo>
                    <a:pt x="100" y="210"/>
                  </a:lnTo>
                  <a:lnTo>
                    <a:pt x="246" y="210"/>
                  </a:lnTo>
                  <a:lnTo>
                    <a:pt x="339" y="206"/>
                  </a:lnTo>
                  <a:lnTo>
                    <a:pt x="463" y="199"/>
                  </a:lnTo>
                  <a:lnTo>
                    <a:pt x="555" y="185"/>
                  </a:lnTo>
                  <a:lnTo>
                    <a:pt x="587" y="172"/>
                  </a:lnTo>
                  <a:lnTo>
                    <a:pt x="597" y="162"/>
                  </a:lnTo>
                  <a:lnTo>
                    <a:pt x="611" y="146"/>
                  </a:lnTo>
                  <a:lnTo>
                    <a:pt x="626" y="113"/>
                  </a:lnTo>
                  <a:lnTo>
                    <a:pt x="626" y="80"/>
                  </a:lnTo>
                  <a:lnTo>
                    <a:pt x="610" y="46"/>
                  </a:lnTo>
                  <a:lnTo>
                    <a:pt x="595" y="31"/>
                  </a:lnTo>
                  <a:lnTo>
                    <a:pt x="584" y="20"/>
                  </a:lnTo>
                  <a:lnTo>
                    <a:pt x="558" y="7"/>
                  </a:lnTo>
                  <a:lnTo>
                    <a:pt x="514" y="1"/>
                  </a:lnTo>
                  <a:lnTo>
                    <a:pt x="439" y="0"/>
                  </a:lnTo>
                  <a:lnTo>
                    <a:pt x="384" y="1"/>
                  </a:lnTo>
                  <a:lnTo>
                    <a:pt x="307" y="1"/>
                  </a:lnTo>
                  <a:lnTo>
                    <a:pt x="164" y="8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</p:grpSp>
      <p:grpSp>
        <p:nvGrpSpPr>
          <p:cNvPr id="105" name="Group 51"/>
          <p:cNvGrpSpPr>
            <a:grpSpLocks noChangeAspect="1"/>
          </p:cNvGrpSpPr>
          <p:nvPr/>
        </p:nvGrpSpPr>
        <p:grpSpPr bwMode="auto">
          <a:xfrm>
            <a:off x="1009497" y="3966058"/>
            <a:ext cx="836513" cy="836195"/>
            <a:chOff x="3369" y="1689"/>
            <a:chExt cx="2632" cy="2631"/>
          </a:xfrm>
        </p:grpSpPr>
        <p:sp>
          <p:nvSpPr>
            <p:cNvPr id="106" name="AutoShape 50"/>
            <p:cNvSpPr>
              <a:spLocks noChangeAspect="1" noChangeArrowheads="1" noTextEdit="1"/>
            </p:cNvSpPr>
            <p:nvPr/>
          </p:nvSpPr>
          <p:spPr bwMode="auto">
            <a:xfrm>
              <a:off x="3369" y="1689"/>
              <a:ext cx="2632" cy="26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07" name="Freeform 52"/>
            <p:cNvSpPr>
              <a:spLocks noEditPoints="1"/>
            </p:cNvSpPr>
            <p:nvPr/>
          </p:nvSpPr>
          <p:spPr bwMode="auto">
            <a:xfrm>
              <a:off x="3565" y="1859"/>
              <a:ext cx="2204" cy="2281"/>
            </a:xfrm>
            <a:custGeom>
              <a:avLst/>
              <a:gdLst>
                <a:gd name="T0" fmla="*/ 0 w 5617"/>
                <a:gd name="T1" fmla="*/ 2717 h 5817"/>
                <a:gd name="T2" fmla="*/ 63 w 5617"/>
                <a:gd name="T3" fmla="*/ 5399 h 5817"/>
                <a:gd name="T4" fmla="*/ 146 w 5617"/>
                <a:gd name="T5" fmla="*/ 5436 h 5817"/>
                <a:gd name="T6" fmla="*/ 252 w 5617"/>
                <a:gd name="T7" fmla="*/ 5384 h 5817"/>
                <a:gd name="T8" fmla="*/ 640 w 5617"/>
                <a:gd name="T9" fmla="*/ 5532 h 5817"/>
                <a:gd name="T10" fmla="*/ 928 w 5617"/>
                <a:gd name="T11" fmla="*/ 5788 h 5817"/>
                <a:gd name="T12" fmla="*/ 1016 w 5617"/>
                <a:gd name="T13" fmla="*/ 5788 h 5817"/>
                <a:gd name="T14" fmla="*/ 1312 w 5617"/>
                <a:gd name="T15" fmla="*/ 5534 h 5817"/>
                <a:gd name="T16" fmla="*/ 1954 w 5617"/>
                <a:gd name="T17" fmla="*/ 5628 h 5817"/>
                <a:gd name="T18" fmla="*/ 2183 w 5617"/>
                <a:gd name="T19" fmla="*/ 5816 h 5817"/>
                <a:gd name="T20" fmla="*/ 2262 w 5617"/>
                <a:gd name="T21" fmla="*/ 5799 h 5817"/>
                <a:gd name="T22" fmla="*/ 2527 w 5617"/>
                <a:gd name="T23" fmla="*/ 5542 h 5817"/>
                <a:gd name="T24" fmla="*/ 3180 w 5617"/>
                <a:gd name="T25" fmla="*/ 5620 h 5817"/>
                <a:gd name="T26" fmla="*/ 3391 w 5617"/>
                <a:gd name="T27" fmla="*/ 5794 h 5817"/>
                <a:gd name="T28" fmla="*/ 3480 w 5617"/>
                <a:gd name="T29" fmla="*/ 5779 h 5817"/>
                <a:gd name="T30" fmla="*/ 3762 w 5617"/>
                <a:gd name="T31" fmla="*/ 5532 h 5817"/>
                <a:gd name="T32" fmla="*/ 4032 w 5617"/>
                <a:gd name="T33" fmla="*/ 5284 h 5817"/>
                <a:gd name="T34" fmla="*/ 4312 w 5617"/>
                <a:gd name="T35" fmla="*/ 5540 h 5817"/>
                <a:gd name="T36" fmla="*/ 4602 w 5617"/>
                <a:gd name="T37" fmla="*/ 5801 h 5817"/>
                <a:gd name="T38" fmla="*/ 4653 w 5617"/>
                <a:gd name="T39" fmla="*/ 5810 h 5817"/>
                <a:gd name="T40" fmla="*/ 4791 w 5617"/>
                <a:gd name="T41" fmla="*/ 5726 h 5817"/>
                <a:gd name="T42" fmla="*/ 5250 w 5617"/>
                <a:gd name="T43" fmla="*/ 5267 h 5817"/>
                <a:gd name="T44" fmla="*/ 5413 w 5617"/>
                <a:gd name="T45" fmla="*/ 5419 h 5817"/>
                <a:gd name="T46" fmla="*/ 5499 w 5617"/>
                <a:gd name="T47" fmla="*/ 5432 h 5817"/>
                <a:gd name="T48" fmla="*/ 5568 w 5617"/>
                <a:gd name="T49" fmla="*/ 5385 h 5817"/>
                <a:gd name="T50" fmla="*/ 5617 w 5617"/>
                <a:gd name="T51" fmla="*/ 97 h 5817"/>
                <a:gd name="T52" fmla="*/ 2808 w 5617"/>
                <a:gd name="T53" fmla="*/ 0 h 5817"/>
                <a:gd name="T54" fmla="*/ 5317 w 5617"/>
                <a:gd name="T55" fmla="*/ 2605 h 5817"/>
                <a:gd name="T56" fmla="*/ 5256 w 5617"/>
                <a:gd name="T57" fmla="*/ 4903 h 5817"/>
                <a:gd name="T58" fmla="*/ 5142 w 5617"/>
                <a:gd name="T59" fmla="*/ 4972 h 5817"/>
                <a:gd name="T60" fmla="*/ 4650 w 5617"/>
                <a:gd name="T61" fmla="*/ 5457 h 5817"/>
                <a:gd name="T62" fmla="*/ 4325 w 5617"/>
                <a:gd name="T63" fmla="*/ 5147 h 5817"/>
                <a:gd name="T64" fmla="*/ 4077 w 5617"/>
                <a:gd name="T65" fmla="*/ 4931 h 5817"/>
                <a:gd name="T66" fmla="*/ 4000 w 5617"/>
                <a:gd name="T67" fmla="*/ 4928 h 5817"/>
                <a:gd name="T68" fmla="*/ 3883 w 5617"/>
                <a:gd name="T69" fmla="*/ 5009 h 5817"/>
                <a:gd name="T70" fmla="*/ 3423 w 5617"/>
                <a:gd name="T71" fmla="*/ 5449 h 5817"/>
                <a:gd name="T72" fmla="*/ 2884 w 5617"/>
                <a:gd name="T73" fmla="*/ 4958 h 5817"/>
                <a:gd name="T74" fmla="*/ 2809 w 5617"/>
                <a:gd name="T75" fmla="*/ 4917 h 5817"/>
                <a:gd name="T76" fmla="*/ 2710 w 5617"/>
                <a:gd name="T77" fmla="*/ 4951 h 5817"/>
                <a:gd name="T78" fmla="*/ 2465 w 5617"/>
                <a:gd name="T79" fmla="*/ 5187 h 5817"/>
                <a:gd name="T80" fmla="*/ 1830 w 5617"/>
                <a:gd name="T81" fmla="*/ 5090 h 5817"/>
                <a:gd name="T82" fmla="*/ 1636 w 5617"/>
                <a:gd name="T83" fmla="*/ 4927 h 5817"/>
                <a:gd name="T84" fmla="*/ 1545 w 5617"/>
                <a:gd name="T85" fmla="*/ 4928 h 5817"/>
                <a:gd name="T86" fmla="*/ 1339 w 5617"/>
                <a:gd name="T87" fmla="*/ 5103 h 5817"/>
                <a:gd name="T88" fmla="*/ 697 w 5617"/>
                <a:gd name="T89" fmla="*/ 5174 h 5817"/>
                <a:gd name="T90" fmla="*/ 433 w 5617"/>
                <a:gd name="T91" fmla="*/ 4924 h 5817"/>
                <a:gd name="T92" fmla="*/ 360 w 5617"/>
                <a:gd name="T93" fmla="*/ 4904 h 5817"/>
                <a:gd name="T94" fmla="*/ 300 w 5617"/>
                <a:gd name="T95" fmla="*/ 300 h 5817"/>
                <a:gd name="T96" fmla="*/ 5317 w 5617"/>
                <a:gd name="T97" fmla="*/ 2605 h 5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17" h="5817">
                  <a:moveTo>
                    <a:pt x="48" y="49"/>
                  </a:moveTo>
                  <a:lnTo>
                    <a:pt x="0" y="97"/>
                  </a:lnTo>
                  <a:lnTo>
                    <a:pt x="0" y="2717"/>
                  </a:lnTo>
                  <a:lnTo>
                    <a:pt x="0" y="5337"/>
                  </a:lnTo>
                  <a:lnTo>
                    <a:pt x="48" y="5385"/>
                  </a:lnTo>
                  <a:lnTo>
                    <a:pt x="63" y="5399"/>
                  </a:lnTo>
                  <a:lnTo>
                    <a:pt x="91" y="5420"/>
                  </a:lnTo>
                  <a:lnTo>
                    <a:pt x="119" y="5432"/>
                  </a:lnTo>
                  <a:lnTo>
                    <a:pt x="146" y="5436"/>
                  </a:lnTo>
                  <a:lnTo>
                    <a:pt x="174" y="5432"/>
                  </a:lnTo>
                  <a:lnTo>
                    <a:pt x="204" y="5419"/>
                  </a:lnTo>
                  <a:lnTo>
                    <a:pt x="252" y="5384"/>
                  </a:lnTo>
                  <a:lnTo>
                    <a:pt x="288" y="5349"/>
                  </a:lnTo>
                  <a:lnTo>
                    <a:pt x="370" y="5264"/>
                  </a:lnTo>
                  <a:lnTo>
                    <a:pt x="640" y="5532"/>
                  </a:lnTo>
                  <a:lnTo>
                    <a:pt x="761" y="5653"/>
                  </a:lnTo>
                  <a:lnTo>
                    <a:pt x="880" y="5761"/>
                  </a:lnTo>
                  <a:lnTo>
                    <a:pt x="928" y="5788"/>
                  </a:lnTo>
                  <a:lnTo>
                    <a:pt x="957" y="5796"/>
                  </a:lnTo>
                  <a:lnTo>
                    <a:pt x="986" y="5797"/>
                  </a:lnTo>
                  <a:lnTo>
                    <a:pt x="1016" y="5788"/>
                  </a:lnTo>
                  <a:lnTo>
                    <a:pt x="1064" y="5762"/>
                  </a:lnTo>
                  <a:lnTo>
                    <a:pt x="1187" y="5655"/>
                  </a:lnTo>
                  <a:lnTo>
                    <a:pt x="1312" y="5534"/>
                  </a:lnTo>
                  <a:lnTo>
                    <a:pt x="1592" y="5267"/>
                  </a:lnTo>
                  <a:lnTo>
                    <a:pt x="1867" y="5542"/>
                  </a:lnTo>
                  <a:lnTo>
                    <a:pt x="1954" y="5628"/>
                  </a:lnTo>
                  <a:lnTo>
                    <a:pt x="2071" y="5740"/>
                  </a:lnTo>
                  <a:lnTo>
                    <a:pt x="2140" y="5797"/>
                  </a:lnTo>
                  <a:lnTo>
                    <a:pt x="2183" y="5816"/>
                  </a:lnTo>
                  <a:lnTo>
                    <a:pt x="2202" y="5817"/>
                  </a:lnTo>
                  <a:lnTo>
                    <a:pt x="2220" y="5817"/>
                  </a:lnTo>
                  <a:lnTo>
                    <a:pt x="2262" y="5799"/>
                  </a:lnTo>
                  <a:lnTo>
                    <a:pt x="2328" y="5742"/>
                  </a:lnTo>
                  <a:lnTo>
                    <a:pt x="2442" y="5629"/>
                  </a:lnTo>
                  <a:lnTo>
                    <a:pt x="2527" y="5542"/>
                  </a:lnTo>
                  <a:lnTo>
                    <a:pt x="2795" y="5265"/>
                  </a:lnTo>
                  <a:lnTo>
                    <a:pt x="3068" y="5519"/>
                  </a:lnTo>
                  <a:lnTo>
                    <a:pt x="3180" y="5620"/>
                  </a:lnTo>
                  <a:lnTo>
                    <a:pt x="3348" y="5767"/>
                  </a:lnTo>
                  <a:lnTo>
                    <a:pt x="3378" y="5789"/>
                  </a:lnTo>
                  <a:lnTo>
                    <a:pt x="3391" y="5794"/>
                  </a:lnTo>
                  <a:lnTo>
                    <a:pt x="3417" y="5799"/>
                  </a:lnTo>
                  <a:lnTo>
                    <a:pt x="3446" y="5794"/>
                  </a:lnTo>
                  <a:lnTo>
                    <a:pt x="3480" y="5779"/>
                  </a:lnTo>
                  <a:lnTo>
                    <a:pt x="3543" y="5735"/>
                  </a:lnTo>
                  <a:lnTo>
                    <a:pt x="3671" y="5620"/>
                  </a:lnTo>
                  <a:lnTo>
                    <a:pt x="3762" y="5532"/>
                  </a:lnTo>
                  <a:lnTo>
                    <a:pt x="3864" y="5433"/>
                  </a:lnTo>
                  <a:lnTo>
                    <a:pt x="4011" y="5298"/>
                  </a:lnTo>
                  <a:lnTo>
                    <a:pt x="4032" y="5284"/>
                  </a:lnTo>
                  <a:lnTo>
                    <a:pt x="4052" y="5298"/>
                  </a:lnTo>
                  <a:lnTo>
                    <a:pt x="4204" y="5437"/>
                  </a:lnTo>
                  <a:lnTo>
                    <a:pt x="4312" y="5540"/>
                  </a:lnTo>
                  <a:lnTo>
                    <a:pt x="4420" y="5643"/>
                  </a:lnTo>
                  <a:lnTo>
                    <a:pt x="4549" y="5759"/>
                  </a:lnTo>
                  <a:lnTo>
                    <a:pt x="4602" y="5801"/>
                  </a:lnTo>
                  <a:lnTo>
                    <a:pt x="4613" y="5807"/>
                  </a:lnTo>
                  <a:lnTo>
                    <a:pt x="4626" y="5810"/>
                  </a:lnTo>
                  <a:lnTo>
                    <a:pt x="4653" y="5810"/>
                  </a:lnTo>
                  <a:lnTo>
                    <a:pt x="4684" y="5800"/>
                  </a:lnTo>
                  <a:lnTo>
                    <a:pt x="4722" y="5779"/>
                  </a:lnTo>
                  <a:lnTo>
                    <a:pt x="4791" y="5726"/>
                  </a:lnTo>
                  <a:lnTo>
                    <a:pt x="4921" y="5604"/>
                  </a:lnTo>
                  <a:lnTo>
                    <a:pt x="5008" y="5515"/>
                  </a:lnTo>
                  <a:lnTo>
                    <a:pt x="5250" y="5267"/>
                  </a:lnTo>
                  <a:lnTo>
                    <a:pt x="5330" y="5350"/>
                  </a:lnTo>
                  <a:lnTo>
                    <a:pt x="5366" y="5386"/>
                  </a:lnTo>
                  <a:lnTo>
                    <a:pt x="5413" y="5419"/>
                  </a:lnTo>
                  <a:lnTo>
                    <a:pt x="5443" y="5432"/>
                  </a:lnTo>
                  <a:lnTo>
                    <a:pt x="5471" y="5436"/>
                  </a:lnTo>
                  <a:lnTo>
                    <a:pt x="5499" y="5432"/>
                  </a:lnTo>
                  <a:lnTo>
                    <a:pt x="5526" y="5420"/>
                  </a:lnTo>
                  <a:lnTo>
                    <a:pt x="5554" y="5399"/>
                  </a:lnTo>
                  <a:lnTo>
                    <a:pt x="5568" y="5385"/>
                  </a:lnTo>
                  <a:lnTo>
                    <a:pt x="5617" y="5337"/>
                  </a:lnTo>
                  <a:lnTo>
                    <a:pt x="5617" y="2717"/>
                  </a:lnTo>
                  <a:lnTo>
                    <a:pt x="5617" y="97"/>
                  </a:lnTo>
                  <a:lnTo>
                    <a:pt x="5568" y="49"/>
                  </a:lnTo>
                  <a:lnTo>
                    <a:pt x="5520" y="0"/>
                  </a:lnTo>
                  <a:lnTo>
                    <a:pt x="2808" y="0"/>
                  </a:lnTo>
                  <a:lnTo>
                    <a:pt x="97" y="0"/>
                  </a:lnTo>
                  <a:lnTo>
                    <a:pt x="48" y="49"/>
                  </a:lnTo>
                  <a:close/>
                  <a:moveTo>
                    <a:pt x="5317" y="2605"/>
                  </a:moveTo>
                  <a:lnTo>
                    <a:pt x="5317" y="4912"/>
                  </a:lnTo>
                  <a:lnTo>
                    <a:pt x="5265" y="4904"/>
                  </a:lnTo>
                  <a:lnTo>
                    <a:pt x="5256" y="4903"/>
                  </a:lnTo>
                  <a:lnTo>
                    <a:pt x="5239" y="4904"/>
                  </a:lnTo>
                  <a:lnTo>
                    <a:pt x="5209" y="4917"/>
                  </a:lnTo>
                  <a:lnTo>
                    <a:pt x="5142" y="4972"/>
                  </a:lnTo>
                  <a:lnTo>
                    <a:pt x="5023" y="5087"/>
                  </a:lnTo>
                  <a:lnTo>
                    <a:pt x="4933" y="5177"/>
                  </a:lnTo>
                  <a:lnTo>
                    <a:pt x="4650" y="5457"/>
                  </a:lnTo>
                  <a:lnTo>
                    <a:pt x="4597" y="5409"/>
                  </a:lnTo>
                  <a:lnTo>
                    <a:pt x="4505" y="5322"/>
                  </a:lnTo>
                  <a:lnTo>
                    <a:pt x="4325" y="5147"/>
                  </a:lnTo>
                  <a:lnTo>
                    <a:pt x="4235" y="5062"/>
                  </a:lnTo>
                  <a:lnTo>
                    <a:pt x="4125" y="4967"/>
                  </a:lnTo>
                  <a:lnTo>
                    <a:pt x="4077" y="4931"/>
                  </a:lnTo>
                  <a:lnTo>
                    <a:pt x="4065" y="4925"/>
                  </a:lnTo>
                  <a:lnTo>
                    <a:pt x="4045" y="4922"/>
                  </a:lnTo>
                  <a:lnTo>
                    <a:pt x="4000" y="4928"/>
                  </a:lnTo>
                  <a:lnTo>
                    <a:pt x="3953" y="4950"/>
                  </a:lnTo>
                  <a:lnTo>
                    <a:pt x="3906" y="4985"/>
                  </a:lnTo>
                  <a:lnTo>
                    <a:pt x="3883" y="5009"/>
                  </a:lnTo>
                  <a:lnTo>
                    <a:pt x="3803" y="5088"/>
                  </a:lnTo>
                  <a:lnTo>
                    <a:pt x="3632" y="5250"/>
                  </a:lnTo>
                  <a:lnTo>
                    <a:pt x="3423" y="5449"/>
                  </a:lnTo>
                  <a:lnTo>
                    <a:pt x="3157" y="5202"/>
                  </a:lnTo>
                  <a:lnTo>
                    <a:pt x="3048" y="5103"/>
                  </a:lnTo>
                  <a:lnTo>
                    <a:pt x="2884" y="4958"/>
                  </a:lnTo>
                  <a:lnTo>
                    <a:pt x="2855" y="4937"/>
                  </a:lnTo>
                  <a:lnTo>
                    <a:pt x="2839" y="4928"/>
                  </a:lnTo>
                  <a:lnTo>
                    <a:pt x="2809" y="4917"/>
                  </a:lnTo>
                  <a:lnTo>
                    <a:pt x="2781" y="4916"/>
                  </a:lnTo>
                  <a:lnTo>
                    <a:pt x="2749" y="4926"/>
                  </a:lnTo>
                  <a:lnTo>
                    <a:pt x="2710" y="4951"/>
                  </a:lnTo>
                  <a:lnTo>
                    <a:pt x="2661" y="4993"/>
                  </a:lnTo>
                  <a:lnTo>
                    <a:pt x="2561" y="5089"/>
                  </a:lnTo>
                  <a:lnTo>
                    <a:pt x="2465" y="5187"/>
                  </a:lnTo>
                  <a:lnTo>
                    <a:pt x="2203" y="5459"/>
                  </a:lnTo>
                  <a:lnTo>
                    <a:pt x="1930" y="5189"/>
                  </a:lnTo>
                  <a:lnTo>
                    <a:pt x="1830" y="5090"/>
                  </a:lnTo>
                  <a:lnTo>
                    <a:pt x="1727" y="4993"/>
                  </a:lnTo>
                  <a:lnTo>
                    <a:pt x="1675" y="4952"/>
                  </a:lnTo>
                  <a:lnTo>
                    <a:pt x="1636" y="4927"/>
                  </a:lnTo>
                  <a:lnTo>
                    <a:pt x="1603" y="4916"/>
                  </a:lnTo>
                  <a:lnTo>
                    <a:pt x="1574" y="4917"/>
                  </a:lnTo>
                  <a:lnTo>
                    <a:pt x="1545" y="4928"/>
                  </a:lnTo>
                  <a:lnTo>
                    <a:pt x="1528" y="4937"/>
                  </a:lnTo>
                  <a:lnTo>
                    <a:pt x="1499" y="4958"/>
                  </a:lnTo>
                  <a:lnTo>
                    <a:pt x="1339" y="5103"/>
                  </a:lnTo>
                  <a:lnTo>
                    <a:pt x="1233" y="5202"/>
                  </a:lnTo>
                  <a:lnTo>
                    <a:pt x="975" y="5450"/>
                  </a:lnTo>
                  <a:lnTo>
                    <a:pt x="697" y="5174"/>
                  </a:lnTo>
                  <a:lnTo>
                    <a:pt x="604" y="5081"/>
                  </a:lnTo>
                  <a:lnTo>
                    <a:pt x="485" y="4966"/>
                  </a:lnTo>
                  <a:lnTo>
                    <a:pt x="433" y="4924"/>
                  </a:lnTo>
                  <a:lnTo>
                    <a:pt x="409" y="4909"/>
                  </a:lnTo>
                  <a:lnTo>
                    <a:pt x="380" y="4902"/>
                  </a:lnTo>
                  <a:lnTo>
                    <a:pt x="360" y="4904"/>
                  </a:lnTo>
                  <a:lnTo>
                    <a:pt x="300" y="4910"/>
                  </a:lnTo>
                  <a:lnTo>
                    <a:pt x="300" y="2605"/>
                  </a:lnTo>
                  <a:lnTo>
                    <a:pt x="300" y="300"/>
                  </a:lnTo>
                  <a:lnTo>
                    <a:pt x="2808" y="300"/>
                  </a:lnTo>
                  <a:lnTo>
                    <a:pt x="5317" y="300"/>
                  </a:lnTo>
                  <a:lnTo>
                    <a:pt x="5317" y="26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08" name="Freeform 53"/>
            <p:cNvSpPr>
              <a:spLocks/>
            </p:cNvSpPr>
            <p:nvPr/>
          </p:nvSpPr>
          <p:spPr bwMode="auto">
            <a:xfrm>
              <a:off x="3844" y="2150"/>
              <a:ext cx="114" cy="117"/>
            </a:xfrm>
            <a:custGeom>
              <a:avLst/>
              <a:gdLst>
                <a:gd name="T0" fmla="*/ 98 w 290"/>
                <a:gd name="T1" fmla="*/ 8 h 299"/>
                <a:gd name="T2" fmla="*/ 80 w 290"/>
                <a:gd name="T3" fmla="*/ 17 h 299"/>
                <a:gd name="T4" fmla="*/ 48 w 290"/>
                <a:gd name="T5" fmla="*/ 39 h 299"/>
                <a:gd name="T6" fmla="*/ 24 w 290"/>
                <a:gd name="T7" fmla="*/ 67 h 299"/>
                <a:gd name="T8" fmla="*/ 8 w 290"/>
                <a:gd name="T9" fmla="*/ 100 h 299"/>
                <a:gd name="T10" fmla="*/ 0 w 290"/>
                <a:gd name="T11" fmla="*/ 135 h 299"/>
                <a:gd name="T12" fmla="*/ 1 w 290"/>
                <a:gd name="T13" fmla="*/ 171 h 299"/>
                <a:gd name="T14" fmla="*/ 12 w 290"/>
                <a:gd name="T15" fmla="*/ 206 h 299"/>
                <a:gd name="T16" fmla="*/ 31 w 290"/>
                <a:gd name="T17" fmla="*/ 239 h 299"/>
                <a:gd name="T18" fmla="*/ 45 w 290"/>
                <a:gd name="T19" fmla="*/ 253 h 299"/>
                <a:gd name="T20" fmla="*/ 63 w 290"/>
                <a:gd name="T21" fmla="*/ 270 h 299"/>
                <a:gd name="T22" fmla="*/ 102 w 290"/>
                <a:gd name="T23" fmla="*/ 291 h 299"/>
                <a:gd name="T24" fmla="*/ 143 w 290"/>
                <a:gd name="T25" fmla="*/ 299 h 299"/>
                <a:gd name="T26" fmla="*/ 184 w 290"/>
                <a:gd name="T27" fmla="*/ 295 h 299"/>
                <a:gd name="T28" fmla="*/ 221 w 290"/>
                <a:gd name="T29" fmla="*/ 279 h 299"/>
                <a:gd name="T30" fmla="*/ 252 w 290"/>
                <a:gd name="T31" fmla="*/ 253 h 299"/>
                <a:gd name="T32" fmla="*/ 276 w 290"/>
                <a:gd name="T33" fmla="*/ 218 h 299"/>
                <a:gd name="T34" fmla="*/ 289 w 290"/>
                <a:gd name="T35" fmla="*/ 175 h 299"/>
                <a:gd name="T36" fmla="*/ 290 w 290"/>
                <a:gd name="T37" fmla="*/ 150 h 299"/>
                <a:gd name="T38" fmla="*/ 289 w 290"/>
                <a:gd name="T39" fmla="*/ 132 h 299"/>
                <a:gd name="T40" fmla="*/ 280 w 290"/>
                <a:gd name="T41" fmla="*/ 97 h 299"/>
                <a:gd name="T42" fmla="*/ 263 w 290"/>
                <a:gd name="T43" fmla="*/ 66 h 299"/>
                <a:gd name="T44" fmla="*/ 240 w 290"/>
                <a:gd name="T45" fmla="*/ 40 h 299"/>
                <a:gd name="T46" fmla="*/ 212 w 290"/>
                <a:gd name="T47" fmla="*/ 19 h 299"/>
                <a:gd name="T48" fmla="*/ 181 w 290"/>
                <a:gd name="T49" fmla="*/ 6 h 299"/>
                <a:gd name="T50" fmla="*/ 148 w 290"/>
                <a:gd name="T51" fmla="*/ 0 h 299"/>
                <a:gd name="T52" fmla="*/ 115 w 290"/>
                <a:gd name="T53" fmla="*/ 3 h 299"/>
                <a:gd name="T54" fmla="*/ 98 w 290"/>
                <a:gd name="T55" fmla="*/ 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0" h="299">
                  <a:moveTo>
                    <a:pt x="98" y="8"/>
                  </a:moveTo>
                  <a:lnTo>
                    <a:pt x="80" y="17"/>
                  </a:lnTo>
                  <a:lnTo>
                    <a:pt x="48" y="39"/>
                  </a:lnTo>
                  <a:lnTo>
                    <a:pt x="24" y="67"/>
                  </a:lnTo>
                  <a:lnTo>
                    <a:pt x="8" y="100"/>
                  </a:lnTo>
                  <a:lnTo>
                    <a:pt x="0" y="135"/>
                  </a:lnTo>
                  <a:lnTo>
                    <a:pt x="1" y="171"/>
                  </a:lnTo>
                  <a:lnTo>
                    <a:pt x="12" y="206"/>
                  </a:lnTo>
                  <a:lnTo>
                    <a:pt x="31" y="239"/>
                  </a:lnTo>
                  <a:lnTo>
                    <a:pt x="45" y="253"/>
                  </a:lnTo>
                  <a:lnTo>
                    <a:pt x="63" y="270"/>
                  </a:lnTo>
                  <a:lnTo>
                    <a:pt x="102" y="291"/>
                  </a:lnTo>
                  <a:lnTo>
                    <a:pt x="143" y="299"/>
                  </a:lnTo>
                  <a:lnTo>
                    <a:pt x="184" y="295"/>
                  </a:lnTo>
                  <a:lnTo>
                    <a:pt x="221" y="279"/>
                  </a:lnTo>
                  <a:lnTo>
                    <a:pt x="252" y="253"/>
                  </a:lnTo>
                  <a:lnTo>
                    <a:pt x="276" y="218"/>
                  </a:lnTo>
                  <a:lnTo>
                    <a:pt x="289" y="175"/>
                  </a:lnTo>
                  <a:lnTo>
                    <a:pt x="290" y="150"/>
                  </a:lnTo>
                  <a:lnTo>
                    <a:pt x="289" y="132"/>
                  </a:lnTo>
                  <a:lnTo>
                    <a:pt x="280" y="97"/>
                  </a:lnTo>
                  <a:lnTo>
                    <a:pt x="263" y="66"/>
                  </a:lnTo>
                  <a:lnTo>
                    <a:pt x="240" y="40"/>
                  </a:lnTo>
                  <a:lnTo>
                    <a:pt x="212" y="19"/>
                  </a:lnTo>
                  <a:lnTo>
                    <a:pt x="181" y="6"/>
                  </a:lnTo>
                  <a:lnTo>
                    <a:pt x="148" y="0"/>
                  </a:lnTo>
                  <a:lnTo>
                    <a:pt x="115" y="3"/>
                  </a:lnTo>
                  <a:lnTo>
                    <a:pt x="98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09" name="Freeform 54"/>
            <p:cNvSpPr>
              <a:spLocks/>
            </p:cNvSpPr>
            <p:nvPr/>
          </p:nvSpPr>
          <p:spPr bwMode="auto">
            <a:xfrm>
              <a:off x="4225" y="2147"/>
              <a:ext cx="118" cy="119"/>
            </a:xfrm>
            <a:custGeom>
              <a:avLst/>
              <a:gdLst>
                <a:gd name="T0" fmla="*/ 90 w 301"/>
                <a:gd name="T1" fmla="*/ 25 h 305"/>
                <a:gd name="T2" fmla="*/ 68 w 301"/>
                <a:gd name="T3" fmla="*/ 36 h 305"/>
                <a:gd name="T4" fmla="*/ 34 w 301"/>
                <a:gd name="T5" fmla="*/ 65 h 305"/>
                <a:gd name="T6" fmla="*/ 11 w 301"/>
                <a:gd name="T7" fmla="*/ 100 h 305"/>
                <a:gd name="T8" fmla="*/ 0 w 301"/>
                <a:gd name="T9" fmla="*/ 139 h 305"/>
                <a:gd name="T10" fmla="*/ 1 w 301"/>
                <a:gd name="T11" fmla="*/ 180 h 305"/>
                <a:gd name="T12" fmla="*/ 13 w 301"/>
                <a:gd name="T13" fmla="*/ 219 h 305"/>
                <a:gd name="T14" fmla="*/ 36 w 301"/>
                <a:gd name="T15" fmla="*/ 254 h 305"/>
                <a:gd name="T16" fmla="*/ 71 w 301"/>
                <a:gd name="T17" fmla="*/ 282 h 305"/>
                <a:gd name="T18" fmla="*/ 93 w 301"/>
                <a:gd name="T19" fmla="*/ 293 h 305"/>
                <a:gd name="T20" fmla="*/ 111 w 301"/>
                <a:gd name="T21" fmla="*/ 300 h 305"/>
                <a:gd name="T22" fmla="*/ 148 w 301"/>
                <a:gd name="T23" fmla="*/ 305 h 305"/>
                <a:gd name="T24" fmla="*/ 184 w 301"/>
                <a:gd name="T25" fmla="*/ 301 h 305"/>
                <a:gd name="T26" fmla="*/ 218 w 301"/>
                <a:gd name="T27" fmla="*/ 288 h 305"/>
                <a:gd name="T28" fmla="*/ 248 w 301"/>
                <a:gd name="T29" fmla="*/ 269 h 305"/>
                <a:gd name="T30" fmla="*/ 273 w 301"/>
                <a:gd name="T31" fmla="*/ 243 h 305"/>
                <a:gd name="T32" fmla="*/ 291 w 301"/>
                <a:gd name="T33" fmla="*/ 212 h 305"/>
                <a:gd name="T34" fmla="*/ 300 w 301"/>
                <a:gd name="T35" fmla="*/ 177 h 305"/>
                <a:gd name="T36" fmla="*/ 301 w 301"/>
                <a:gd name="T37" fmla="*/ 158 h 305"/>
                <a:gd name="T38" fmla="*/ 300 w 301"/>
                <a:gd name="T39" fmla="*/ 138 h 305"/>
                <a:gd name="T40" fmla="*/ 283 w 301"/>
                <a:gd name="T41" fmla="*/ 95 h 305"/>
                <a:gd name="T42" fmla="*/ 255 w 301"/>
                <a:gd name="T43" fmla="*/ 56 h 305"/>
                <a:gd name="T44" fmla="*/ 219 w 301"/>
                <a:gd name="T45" fmla="*/ 26 h 305"/>
                <a:gd name="T46" fmla="*/ 200 w 301"/>
                <a:gd name="T47" fmla="*/ 18 h 305"/>
                <a:gd name="T48" fmla="*/ 158 w 301"/>
                <a:gd name="T49" fmla="*/ 4 h 305"/>
                <a:gd name="T50" fmla="*/ 145 w 301"/>
                <a:gd name="T51" fmla="*/ 0 h 305"/>
                <a:gd name="T52" fmla="*/ 131 w 301"/>
                <a:gd name="T53" fmla="*/ 6 h 305"/>
                <a:gd name="T54" fmla="*/ 90 w 301"/>
                <a:gd name="T55" fmla="*/ 2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1" h="305">
                  <a:moveTo>
                    <a:pt x="90" y="25"/>
                  </a:moveTo>
                  <a:lnTo>
                    <a:pt x="68" y="36"/>
                  </a:lnTo>
                  <a:lnTo>
                    <a:pt x="34" y="65"/>
                  </a:lnTo>
                  <a:lnTo>
                    <a:pt x="11" y="100"/>
                  </a:lnTo>
                  <a:lnTo>
                    <a:pt x="0" y="139"/>
                  </a:lnTo>
                  <a:lnTo>
                    <a:pt x="1" y="180"/>
                  </a:lnTo>
                  <a:lnTo>
                    <a:pt x="13" y="219"/>
                  </a:lnTo>
                  <a:lnTo>
                    <a:pt x="36" y="254"/>
                  </a:lnTo>
                  <a:lnTo>
                    <a:pt x="71" y="282"/>
                  </a:lnTo>
                  <a:lnTo>
                    <a:pt x="93" y="293"/>
                  </a:lnTo>
                  <a:lnTo>
                    <a:pt x="111" y="300"/>
                  </a:lnTo>
                  <a:lnTo>
                    <a:pt x="148" y="305"/>
                  </a:lnTo>
                  <a:lnTo>
                    <a:pt x="184" y="301"/>
                  </a:lnTo>
                  <a:lnTo>
                    <a:pt x="218" y="288"/>
                  </a:lnTo>
                  <a:lnTo>
                    <a:pt x="248" y="269"/>
                  </a:lnTo>
                  <a:lnTo>
                    <a:pt x="273" y="243"/>
                  </a:lnTo>
                  <a:lnTo>
                    <a:pt x="291" y="212"/>
                  </a:lnTo>
                  <a:lnTo>
                    <a:pt x="300" y="177"/>
                  </a:lnTo>
                  <a:lnTo>
                    <a:pt x="301" y="158"/>
                  </a:lnTo>
                  <a:lnTo>
                    <a:pt x="300" y="138"/>
                  </a:lnTo>
                  <a:lnTo>
                    <a:pt x="283" y="95"/>
                  </a:lnTo>
                  <a:lnTo>
                    <a:pt x="255" y="56"/>
                  </a:lnTo>
                  <a:lnTo>
                    <a:pt x="219" y="26"/>
                  </a:lnTo>
                  <a:lnTo>
                    <a:pt x="200" y="18"/>
                  </a:lnTo>
                  <a:lnTo>
                    <a:pt x="158" y="4"/>
                  </a:lnTo>
                  <a:lnTo>
                    <a:pt x="145" y="0"/>
                  </a:lnTo>
                  <a:lnTo>
                    <a:pt x="131" y="6"/>
                  </a:lnTo>
                  <a:lnTo>
                    <a:pt x="9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10" name="Freeform 55"/>
            <p:cNvSpPr>
              <a:spLocks/>
            </p:cNvSpPr>
            <p:nvPr/>
          </p:nvSpPr>
          <p:spPr bwMode="auto">
            <a:xfrm>
              <a:off x="4609" y="2149"/>
              <a:ext cx="116" cy="118"/>
            </a:xfrm>
            <a:custGeom>
              <a:avLst/>
              <a:gdLst>
                <a:gd name="T0" fmla="*/ 98 w 297"/>
                <a:gd name="T1" fmla="*/ 10 h 301"/>
                <a:gd name="T2" fmla="*/ 80 w 297"/>
                <a:gd name="T3" fmla="*/ 18 h 301"/>
                <a:gd name="T4" fmla="*/ 48 w 297"/>
                <a:gd name="T5" fmla="*/ 42 h 301"/>
                <a:gd name="T6" fmla="*/ 24 w 297"/>
                <a:gd name="T7" fmla="*/ 70 h 301"/>
                <a:gd name="T8" fmla="*/ 8 w 297"/>
                <a:gd name="T9" fmla="*/ 103 h 301"/>
                <a:gd name="T10" fmla="*/ 0 w 297"/>
                <a:gd name="T11" fmla="*/ 138 h 301"/>
                <a:gd name="T12" fmla="*/ 1 w 297"/>
                <a:gd name="T13" fmla="*/ 174 h 301"/>
                <a:gd name="T14" fmla="*/ 12 w 297"/>
                <a:gd name="T15" fmla="*/ 209 h 301"/>
                <a:gd name="T16" fmla="*/ 31 w 297"/>
                <a:gd name="T17" fmla="*/ 242 h 301"/>
                <a:gd name="T18" fmla="*/ 45 w 297"/>
                <a:gd name="T19" fmla="*/ 256 h 301"/>
                <a:gd name="T20" fmla="*/ 63 w 297"/>
                <a:gd name="T21" fmla="*/ 273 h 301"/>
                <a:gd name="T22" fmla="*/ 103 w 297"/>
                <a:gd name="T23" fmla="*/ 294 h 301"/>
                <a:gd name="T24" fmla="*/ 145 w 297"/>
                <a:gd name="T25" fmla="*/ 301 h 301"/>
                <a:gd name="T26" fmla="*/ 186 w 297"/>
                <a:gd name="T27" fmla="*/ 297 h 301"/>
                <a:gd name="T28" fmla="*/ 225 w 297"/>
                <a:gd name="T29" fmla="*/ 281 h 301"/>
                <a:gd name="T30" fmla="*/ 257 w 297"/>
                <a:gd name="T31" fmla="*/ 255 h 301"/>
                <a:gd name="T32" fmla="*/ 282 w 297"/>
                <a:gd name="T33" fmla="*/ 220 h 301"/>
                <a:gd name="T34" fmla="*/ 295 w 297"/>
                <a:gd name="T35" fmla="*/ 177 h 301"/>
                <a:gd name="T36" fmla="*/ 297 w 297"/>
                <a:gd name="T37" fmla="*/ 153 h 301"/>
                <a:gd name="T38" fmla="*/ 296 w 297"/>
                <a:gd name="T39" fmla="*/ 135 h 301"/>
                <a:gd name="T40" fmla="*/ 286 w 297"/>
                <a:gd name="T41" fmla="*/ 100 h 301"/>
                <a:gd name="T42" fmla="*/ 268 w 297"/>
                <a:gd name="T43" fmla="*/ 69 h 301"/>
                <a:gd name="T44" fmla="*/ 244 w 297"/>
                <a:gd name="T45" fmla="*/ 42 h 301"/>
                <a:gd name="T46" fmla="*/ 215 w 297"/>
                <a:gd name="T47" fmla="*/ 21 h 301"/>
                <a:gd name="T48" fmla="*/ 183 w 297"/>
                <a:gd name="T49" fmla="*/ 7 h 301"/>
                <a:gd name="T50" fmla="*/ 149 w 297"/>
                <a:gd name="T51" fmla="*/ 0 h 301"/>
                <a:gd name="T52" fmla="*/ 115 w 297"/>
                <a:gd name="T53" fmla="*/ 4 h 301"/>
                <a:gd name="T54" fmla="*/ 98 w 297"/>
                <a:gd name="T55" fmla="*/ 1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7" h="301">
                  <a:moveTo>
                    <a:pt x="98" y="10"/>
                  </a:moveTo>
                  <a:lnTo>
                    <a:pt x="80" y="18"/>
                  </a:lnTo>
                  <a:lnTo>
                    <a:pt x="48" y="42"/>
                  </a:lnTo>
                  <a:lnTo>
                    <a:pt x="24" y="70"/>
                  </a:lnTo>
                  <a:lnTo>
                    <a:pt x="8" y="103"/>
                  </a:lnTo>
                  <a:lnTo>
                    <a:pt x="0" y="138"/>
                  </a:lnTo>
                  <a:lnTo>
                    <a:pt x="1" y="174"/>
                  </a:lnTo>
                  <a:lnTo>
                    <a:pt x="12" y="209"/>
                  </a:lnTo>
                  <a:lnTo>
                    <a:pt x="31" y="242"/>
                  </a:lnTo>
                  <a:lnTo>
                    <a:pt x="45" y="256"/>
                  </a:lnTo>
                  <a:lnTo>
                    <a:pt x="63" y="273"/>
                  </a:lnTo>
                  <a:lnTo>
                    <a:pt x="103" y="294"/>
                  </a:lnTo>
                  <a:lnTo>
                    <a:pt x="145" y="301"/>
                  </a:lnTo>
                  <a:lnTo>
                    <a:pt x="186" y="297"/>
                  </a:lnTo>
                  <a:lnTo>
                    <a:pt x="225" y="281"/>
                  </a:lnTo>
                  <a:lnTo>
                    <a:pt x="257" y="255"/>
                  </a:lnTo>
                  <a:lnTo>
                    <a:pt x="282" y="220"/>
                  </a:lnTo>
                  <a:lnTo>
                    <a:pt x="295" y="177"/>
                  </a:lnTo>
                  <a:lnTo>
                    <a:pt x="297" y="153"/>
                  </a:lnTo>
                  <a:lnTo>
                    <a:pt x="296" y="135"/>
                  </a:lnTo>
                  <a:lnTo>
                    <a:pt x="286" y="100"/>
                  </a:lnTo>
                  <a:lnTo>
                    <a:pt x="268" y="69"/>
                  </a:lnTo>
                  <a:lnTo>
                    <a:pt x="244" y="42"/>
                  </a:lnTo>
                  <a:lnTo>
                    <a:pt x="215" y="21"/>
                  </a:lnTo>
                  <a:lnTo>
                    <a:pt x="183" y="7"/>
                  </a:lnTo>
                  <a:lnTo>
                    <a:pt x="149" y="0"/>
                  </a:lnTo>
                  <a:lnTo>
                    <a:pt x="115" y="4"/>
                  </a:lnTo>
                  <a:lnTo>
                    <a:pt x="9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11" name="Freeform 56"/>
            <p:cNvSpPr>
              <a:spLocks/>
            </p:cNvSpPr>
            <p:nvPr/>
          </p:nvSpPr>
          <p:spPr bwMode="auto">
            <a:xfrm>
              <a:off x="4991" y="2148"/>
              <a:ext cx="117" cy="118"/>
            </a:xfrm>
            <a:custGeom>
              <a:avLst/>
              <a:gdLst>
                <a:gd name="T0" fmla="*/ 92 w 300"/>
                <a:gd name="T1" fmla="*/ 19 h 301"/>
                <a:gd name="T2" fmla="*/ 74 w 300"/>
                <a:gd name="T3" fmla="*/ 28 h 301"/>
                <a:gd name="T4" fmla="*/ 41 w 300"/>
                <a:gd name="T5" fmla="*/ 58 h 301"/>
                <a:gd name="T6" fmla="*/ 16 w 300"/>
                <a:gd name="T7" fmla="*/ 95 h 301"/>
                <a:gd name="T8" fmla="*/ 2 w 300"/>
                <a:gd name="T9" fmla="*/ 136 h 301"/>
                <a:gd name="T10" fmla="*/ 0 w 300"/>
                <a:gd name="T11" fmla="*/ 156 h 301"/>
                <a:gd name="T12" fmla="*/ 2 w 300"/>
                <a:gd name="T13" fmla="*/ 168 h 301"/>
                <a:gd name="T14" fmla="*/ 16 w 300"/>
                <a:gd name="T15" fmla="*/ 208 h 301"/>
                <a:gd name="T16" fmla="*/ 25 w 300"/>
                <a:gd name="T17" fmla="*/ 227 h 301"/>
                <a:gd name="T18" fmla="*/ 32 w 300"/>
                <a:gd name="T19" fmla="*/ 239 h 301"/>
                <a:gd name="T20" fmla="*/ 47 w 300"/>
                <a:gd name="T21" fmla="*/ 260 h 301"/>
                <a:gd name="T22" fmla="*/ 75 w 300"/>
                <a:gd name="T23" fmla="*/ 283 h 301"/>
                <a:gd name="T24" fmla="*/ 119 w 300"/>
                <a:gd name="T25" fmla="*/ 299 h 301"/>
                <a:gd name="T26" fmla="*/ 165 w 300"/>
                <a:gd name="T27" fmla="*/ 301 h 301"/>
                <a:gd name="T28" fmla="*/ 210 w 300"/>
                <a:gd name="T29" fmla="*/ 289 h 301"/>
                <a:gd name="T30" fmla="*/ 250 w 300"/>
                <a:gd name="T31" fmla="*/ 264 h 301"/>
                <a:gd name="T32" fmla="*/ 281 w 300"/>
                <a:gd name="T33" fmla="*/ 228 h 301"/>
                <a:gd name="T34" fmla="*/ 295 w 300"/>
                <a:gd name="T35" fmla="*/ 194 h 301"/>
                <a:gd name="T36" fmla="*/ 300 w 300"/>
                <a:gd name="T37" fmla="*/ 168 h 301"/>
                <a:gd name="T38" fmla="*/ 300 w 300"/>
                <a:gd name="T39" fmla="*/ 154 h 301"/>
                <a:gd name="T40" fmla="*/ 299 w 300"/>
                <a:gd name="T41" fmla="*/ 130 h 301"/>
                <a:gd name="T42" fmla="*/ 288 w 300"/>
                <a:gd name="T43" fmla="*/ 89 h 301"/>
                <a:gd name="T44" fmla="*/ 265 w 300"/>
                <a:gd name="T45" fmla="*/ 56 h 301"/>
                <a:gd name="T46" fmla="*/ 231 w 300"/>
                <a:gd name="T47" fmla="*/ 30 h 301"/>
                <a:gd name="T48" fmla="*/ 209 w 300"/>
                <a:gd name="T49" fmla="*/ 19 h 301"/>
                <a:gd name="T50" fmla="*/ 186 w 300"/>
                <a:gd name="T51" fmla="*/ 10 h 301"/>
                <a:gd name="T52" fmla="*/ 158 w 300"/>
                <a:gd name="T53" fmla="*/ 0 h 301"/>
                <a:gd name="T54" fmla="*/ 139 w 300"/>
                <a:gd name="T55" fmla="*/ 0 h 301"/>
                <a:gd name="T56" fmla="*/ 113 w 300"/>
                <a:gd name="T57" fmla="*/ 10 h 301"/>
                <a:gd name="T58" fmla="*/ 92 w 300"/>
                <a:gd name="T59" fmla="*/ 1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0" h="301">
                  <a:moveTo>
                    <a:pt x="92" y="19"/>
                  </a:moveTo>
                  <a:lnTo>
                    <a:pt x="74" y="28"/>
                  </a:lnTo>
                  <a:lnTo>
                    <a:pt x="41" y="58"/>
                  </a:lnTo>
                  <a:lnTo>
                    <a:pt x="16" y="95"/>
                  </a:lnTo>
                  <a:lnTo>
                    <a:pt x="2" y="136"/>
                  </a:lnTo>
                  <a:lnTo>
                    <a:pt x="0" y="156"/>
                  </a:lnTo>
                  <a:lnTo>
                    <a:pt x="2" y="168"/>
                  </a:lnTo>
                  <a:lnTo>
                    <a:pt x="16" y="208"/>
                  </a:lnTo>
                  <a:lnTo>
                    <a:pt x="25" y="227"/>
                  </a:lnTo>
                  <a:lnTo>
                    <a:pt x="32" y="239"/>
                  </a:lnTo>
                  <a:lnTo>
                    <a:pt x="47" y="260"/>
                  </a:lnTo>
                  <a:lnTo>
                    <a:pt x="75" y="283"/>
                  </a:lnTo>
                  <a:lnTo>
                    <a:pt x="119" y="299"/>
                  </a:lnTo>
                  <a:lnTo>
                    <a:pt x="165" y="301"/>
                  </a:lnTo>
                  <a:lnTo>
                    <a:pt x="210" y="289"/>
                  </a:lnTo>
                  <a:lnTo>
                    <a:pt x="250" y="264"/>
                  </a:lnTo>
                  <a:lnTo>
                    <a:pt x="281" y="228"/>
                  </a:lnTo>
                  <a:lnTo>
                    <a:pt x="295" y="194"/>
                  </a:lnTo>
                  <a:lnTo>
                    <a:pt x="300" y="168"/>
                  </a:lnTo>
                  <a:lnTo>
                    <a:pt x="300" y="154"/>
                  </a:lnTo>
                  <a:lnTo>
                    <a:pt x="299" y="130"/>
                  </a:lnTo>
                  <a:lnTo>
                    <a:pt x="288" y="89"/>
                  </a:lnTo>
                  <a:lnTo>
                    <a:pt x="265" y="56"/>
                  </a:lnTo>
                  <a:lnTo>
                    <a:pt x="231" y="30"/>
                  </a:lnTo>
                  <a:lnTo>
                    <a:pt x="209" y="19"/>
                  </a:lnTo>
                  <a:lnTo>
                    <a:pt x="186" y="10"/>
                  </a:lnTo>
                  <a:lnTo>
                    <a:pt x="158" y="0"/>
                  </a:lnTo>
                  <a:lnTo>
                    <a:pt x="139" y="0"/>
                  </a:lnTo>
                  <a:lnTo>
                    <a:pt x="113" y="10"/>
                  </a:lnTo>
                  <a:lnTo>
                    <a:pt x="92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12" name="Freeform 57"/>
            <p:cNvSpPr>
              <a:spLocks/>
            </p:cNvSpPr>
            <p:nvPr/>
          </p:nvSpPr>
          <p:spPr bwMode="auto">
            <a:xfrm>
              <a:off x="5377" y="2150"/>
              <a:ext cx="113" cy="117"/>
            </a:xfrm>
            <a:custGeom>
              <a:avLst/>
              <a:gdLst>
                <a:gd name="T0" fmla="*/ 105 w 290"/>
                <a:gd name="T1" fmla="*/ 3 h 299"/>
                <a:gd name="T2" fmla="*/ 95 w 290"/>
                <a:gd name="T3" fmla="*/ 6 h 299"/>
                <a:gd name="T4" fmla="*/ 75 w 290"/>
                <a:gd name="T5" fmla="*/ 15 h 299"/>
                <a:gd name="T6" fmla="*/ 48 w 290"/>
                <a:gd name="T7" fmla="*/ 37 h 299"/>
                <a:gd name="T8" fmla="*/ 18 w 290"/>
                <a:gd name="T9" fmla="*/ 79 h 299"/>
                <a:gd name="T10" fmla="*/ 1 w 290"/>
                <a:gd name="T11" fmla="*/ 127 h 299"/>
                <a:gd name="T12" fmla="*/ 0 w 290"/>
                <a:gd name="T13" fmla="*/ 152 h 299"/>
                <a:gd name="T14" fmla="*/ 1 w 290"/>
                <a:gd name="T15" fmla="*/ 176 h 299"/>
                <a:gd name="T16" fmla="*/ 14 w 290"/>
                <a:gd name="T17" fmla="*/ 219 h 299"/>
                <a:gd name="T18" fmla="*/ 37 w 290"/>
                <a:gd name="T19" fmla="*/ 254 h 299"/>
                <a:gd name="T20" fmla="*/ 69 w 290"/>
                <a:gd name="T21" fmla="*/ 279 h 299"/>
                <a:gd name="T22" fmla="*/ 106 w 290"/>
                <a:gd name="T23" fmla="*/ 295 h 299"/>
                <a:gd name="T24" fmla="*/ 146 w 290"/>
                <a:gd name="T25" fmla="*/ 299 h 299"/>
                <a:gd name="T26" fmla="*/ 187 w 290"/>
                <a:gd name="T27" fmla="*/ 291 h 299"/>
                <a:gd name="T28" fmla="*/ 227 w 290"/>
                <a:gd name="T29" fmla="*/ 270 h 299"/>
                <a:gd name="T30" fmla="*/ 245 w 290"/>
                <a:gd name="T31" fmla="*/ 253 h 299"/>
                <a:gd name="T32" fmla="*/ 263 w 290"/>
                <a:gd name="T33" fmla="*/ 233 h 299"/>
                <a:gd name="T34" fmla="*/ 285 w 290"/>
                <a:gd name="T35" fmla="*/ 189 h 299"/>
                <a:gd name="T36" fmla="*/ 290 w 290"/>
                <a:gd name="T37" fmla="*/ 143 h 299"/>
                <a:gd name="T38" fmla="*/ 280 w 290"/>
                <a:gd name="T39" fmla="*/ 99 h 299"/>
                <a:gd name="T40" fmla="*/ 258 w 290"/>
                <a:gd name="T41" fmla="*/ 59 h 299"/>
                <a:gd name="T42" fmla="*/ 225 w 290"/>
                <a:gd name="T43" fmla="*/ 27 h 299"/>
                <a:gd name="T44" fmla="*/ 182 w 290"/>
                <a:gd name="T45" fmla="*/ 6 h 299"/>
                <a:gd name="T46" fmla="*/ 132 w 290"/>
                <a:gd name="T47" fmla="*/ 0 h 299"/>
                <a:gd name="T48" fmla="*/ 105 w 290"/>
                <a:gd name="T49" fmla="*/ 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0" h="299">
                  <a:moveTo>
                    <a:pt x="105" y="3"/>
                  </a:moveTo>
                  <a:lnTo>
                    <a:pt x="95" y="6"/>
                  </a:lnTo>
                  <a:lnTo>
                    <a:pt x="75" y="15"/>
                  </a:lnTo>
                  <a:lnTo>
                    <a:pt x="48" y="37"/>
                  </a:lnTo>
                  <a:lnTo>
                    <a:pt x="18" y="79"/>
                  </a:lnTo>
                  <a:lnTo>
                    <a:pt x="1" y="127"/>
                  </a:lnTo>
                  <a:lnTo>
                    <a:pt x="0" y="152"/>
                  </a:lnTo>
                  <a:lnTo>
                    <a:pt x="1" y="176"/>
                  </a:lnTo>
                  <a:lnTo>
                    <a:pt x="14" y="219"/>
                  </a:lnTo>
                  <a:lnTo>
                    <a:pt x="37" y="254"/>
                  </a:lnTo>
                  <a:lnTo>
                    <a:pt x="69" y="279"/>
                  </a:lnTo>
                  <a:lnTo>
                    <a:pt x="106" y="295"/>
                  </a:lnTo>
                  <a:lnTo>
                    <a:pt x="146" y="299"/>
                  </a:lnTo>
                  <a:lnTo>
                    <a:pt x="187" y="291"/>
                  </a:lnTo>
                  <a:lnTo>
                    <a:pt x="227" y="270"/>
                  </a:lnTo>
                  <a:lnTo>
                    <a:pt x="245" y="253"/>
                  </a:lnTo>
                  <a:lnTo>
                    <a:pt x="263" y="233"/>
                  </a:lnTo>
                  <a:lnTo>
                    <a:pt x="285" y="189"/>
                  </a:lnTo>
                  <a:lnTo>
                    <a:pt x="290" y="143"/>
                  </a:lnTo>
                  <a:lnTo>
                    <a:pt x="280" y="99"/>
                  </a:lnTo>
                  <a:lnTo>
                    <a:pt x="258" y="59"/>
                  </a:lnTo>
                  <a:lnTo>
                    <a:pt x="225" y="27"/>
                  </a:lnTo>
                  <a:lnTo>
                    <a:pt x="182" y="6"/>
                  </a:lnTo>
                  <a:lnTo>
                    <a:pt x="132" y="0"/>
                  </a:lnTo>
                  <a:lnTo>
                    <a:pt x="10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13" name="Freeform 58"/>
            <p:cNvSpPr>
              <a:spLocks noEditPoints="1"/>
            </p:cNvSpPr>
            <p:nvPr/>
          </p:nvSpPr>
          <p:spPr bwMode="auto">
            <a:xfrm>
              <a:off x="3891" y="2539"/>
              <a:ext cx="497" cy="929"/>
            </a:xfrm>
            <a:custGeom>
              <a:avLst/>
              <a:gdLst>
                <a:gd name="T0" fmla="*/ 551 w 1267"/>
                <a:gd name="T1" fmla="*/ 112 h 2368"/>
                <a:gd name="T2" fmla="*/ 397 w 1267"/>
                <a:gd name="T3" fmla="*/ 146 h 2368"/>
                <a:gd name="T4" fmla="*/ 176 w 1267"/>
                <a:gd name="T5" fmla="*/ 286 h 2368"/>
                <a:gd name="T6" fmla="*/ 77 w 1267"/>
                <a:gd name="T7" fmla="*/ 451 h 2368"/>
                <a:gd name="T8" fmla="*/ 61 w 1267"/>
                <a:gd name="T9" fmla="*/ 767 h 2368"/>
                <a:gd name="T10" fmla="*/ 182 w 1267"/>
                <a:gd name="T11" fmla="*/ 995 h 2368"/>
                <a:gd name="T12" fmla="*/ 457 w 1267"/>
                <a:gd name="T13" fmla="*/ 1152 h 2368"/>
                <a:gd name="T14" fmla="*/ 570 w 1267"/>
                <a:gd name="T15" fmla="*/ 1696 h 2368"/>
                <a:gd name="T16" fmla="*/ 542 w 1267"/>
                <a:gd name="T17" fmla="*/ 1916 h 2368"/>
                <a:gd name="T18" fmla="*/ 395 w 1267"/>
                <a:gd name="T19" fmla="*/ 1839 h 2368"/>
                <a:gd name="T20" fmla="*/ 262 w 1267"/>
                <a:gd name="T21" fmla="*/ 1593 h 2368"/>
                <a:gd name="T22" fmla="*/ 218 w 1267"/>
                <a:gd name="T23" fmla="*/ 1511 h 2368"/>
                <a:gd name="T24" fmla="*/ 12 w 1267"/>
                <a:gd name="T25" fmla="*/ 1613 h 2368"/>
                <a:gd name="T26" fmla="*/ 86 w 1267"/>
                <a:gd name="T27" fmla="*/ 1835 h 2368"/>
                <a:gd name="T28" fmla="*/ 236 w 1267"/>
                <a:gd name="T29" fmla="*/ 2017 h 2368"/>
                <a:gd name="T30" fmla="*/ 440 w 1267"/>
                <a:gd name="T31" fmla="*/ 2098 h 2368"/>
                <a:gd name="T32" fmla="*/ 642 w 1267"/>
                <a:gd name="T33" fmla="*/ 2363 h 2368"/>
                <a:gd name="T34" fmla="*/ 770 w 1267"/>
                <a:gd name="T35" fmla="*/ 2116 h 2368"/>
                <a:gd name="T36" fmla="*/ 1044 w 1267"/>
                <a:gd name="T37" fmla="*/ 2008 h 2368"/>
                <a:gd name="T38" fmla="*/ 1198 w 1267"/>
                <a:gd name="T39" fmla="*/ 1824 h 2368"/>
                <a:gd name="T40" fmla="*/ 1267 w 1267"/>
                <a:gd name="T41" fmla="*/ 1510 h 2368"/>
                <a:gd name="T42" fmla="*/ 1209 w 1267"/>
                <a:gd name="T43" fmla="*/ 1293 h 2368"/>
                <a:gd name="T44" fmla="*/ 1036 w 1267"/>
                <a:gd name="T45" fmla="*/ 1103 h 2368"/>
                <a:gd name="T46" fmla="*/ 720 w 1267"/>
                <a:gd name="T47" fmla="*/ 978 h 2368"/>
                <a:gd name="T48" fmla="*/ 733 w 1267"/>
                <a:gd name="T49" fmla="*/ 320 h 2368"/>
                <a:gd name="T50" fmla="*/ 816 w 1267"/>
                <a:gd name="T51" fmla="*/ 347 h 2368"/>
                <a:gd name="T52" fmla="*/ 934 w 1267"/>
                <a:gd name="T53" fmla="*/ 483 h 2368"/>
                <a:gd name="T54" fmla="*/ 1062 w 1267"/>
                <a:gd name="T55" fmla="*/ 608 h 2368"/>
                <a:gd name="T56" fmla="*/ 1213 w 1267"/>
                <a:gd name="T57" fmla="*/ 567 h 2368"/>
                <a:gd name="T58" fmla="*/ 1183 w 1267"/>
                <a:gd name="T59" fmla="*/ 434 h 2368"/>
                <a:gd name="T60" fmla="*/ 1031 w 1267"/>
                <a:gd name="T61" fmla="*/ 230 h 2368"/>
                <a:gd name="T62" fmla="*/ 857 w 1267"/>
                <a:gd name="T63" fmla="*/ 138 h 2368"/>
                <a:gd name="T64" fmla="*/ 732 w 1267"/>
                <a:gd name="T65" fmla="*/ 112 h 2368"/>
                <a:gd name="T66" fmla="*/ 720 w 1267"/>
                <a:gd name="T67" fmla="*/ 38 h 2368"/>
                <a:gd name="T68" fmla="*/ 645 w 1267"/>
                <a:gd name="T69" fmla="*/ 0 h 2368"/>
                <a:gd name="T70" fmla="*/ 570 w 1267"/>
                <a:gd name="T71" fmla="*/ 37 h 2368"/>
                <a:gd name="T72" fmla="*/ 508 w 1267"/>
                <a:gd name="T73" fmla="*/ 925 h 2368"/>
                <a:gd name="T74" fmla="*/ 362 w 1267"/>
                <a:gd name="T75" fmla="*/ 833 h 2368"/>
                <a:gd name="T76" fmla="*/ 292 w 1267"/>
                <a:gd name="T77" fmla="*/ 678 h 2368"/>
                <a:gd name="T78" fmla="*/ 300 w 1267"/>
                <a:gd name="T79" fmla="*/ 531 h 2368"/>
                <a:gd name="T80" fmla="*/ 398 w 1267"/>
                <a:gd name="T81" fmla="*/ 383 h 2368"/>
                <a:gd name="T82" fmla="*/ 536 w 1267"/>
                <a:gd name="T83" fmla="*/ 313 h 2368"/>
                <a:gd name="T84" fmla="*/ 570 w 1267"/>
                <a:gd name="T85" fmla="*/ 512 h 2368"/>
                <a:gd name="T86" fmla="*/ 922 w 1267"/>
                <a:gd name="T87" fmla="*/ 1318 h 2368"/>
                <a:gd name="T88" fmla="*/ 1001 w 1267"/>
                <a:gd name="T89" fmla="*/ 1436 h 2368"/>
                <a:gd name="T90" fmla="*/ 1008 w 1267"/>
                <a:gd name="T91" fmla="*/ 1665 h 2368"/>
                <a:gd name="T92" fmla="*/ 941 w 1267"/>
                <a:gd name="T93" fmla="*/ 1797 h 2368"/>
                <a:gd name="T94" fmla="*/ 760 w 1267"/>
                <a:gd name="T95" fmla="*/ 1916 h 2368"/>
                <a:gd name="T96" fmla="*/ 728 w 1267"/>
                <a:gd name="T97" fmla="*/ 1893 h 2368"/>
                <a:gd name="T98" fmla="*/ 758 w 1267"/>
                <a:gd name="T99" fmla="*/ 1241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67" h="2368">
                  <a:moveTo>
                    <a:pt x="570" y="56"/>
                  </a:moveTo>
                  <a:lnTo>
                    <a:pt x="570" y="75"/>
                  </a:lnTo>
                  <a:lnTo>
                    <a:pt x="566" y="99"/>
                  </a:lnTo>
                  <a:lnTo>
                    <a:pt x="551" y="112"/>
                  </a:lnTo>
                  <a:lnTo>
                    <a:pt x="518" y="119"/>
                  </a:lnTo>
                  <a:lnTo>
                    <a:pt x="492" y="123"/>
                  </a:lnTo>
                  <a:lnTo>
                    <a:pt x="460" y="128"/>
                  </a:lnTo>
                  <a:lnTo>
                    <a:pt x="397" y="146"/>
                  </a:lnTo>
                  <a:lnTo>
                    <a:pt x="336" y="171"/>
                  </a:lnTo>
                  <a:lnTo>
                    <a:pt x="278" y="204"/>
                  </a:lnTo>
                  <a:lnTo>
                    <a:pt x="224" y="242"/>
                  </a:lnTo>
                  <a:lnTo>
                    <a:pt x="176" y="286"/>
                  </a:lnTo>
                  <a:lnTo>
                    <a:pt x="136" y="334"/>
                  </a:lnTo>
                  <a:lnTo>
                    <a:pt x="104" y="386"/>
                  </a:lnTo>
                  <a:lnTo>
                    <a:pt x="92" y="413"/>
                  </a:lnTo>
                  <a:lnTo>
                    <a:pt x="77" y="451"/>
                  </a:lnTo>
                  <a:lnTo>
                    <a:pt x="57" y="530"/>
                  </a:lnTo>
                  <a:lnTo>
                    <a:pt x="48" y="610"/>
                  </a:lnTo>
                  <a:lnTo>
                    <a:pt x="49" y="689"/>
                  </a:lnTo>
                  <a:lnTo>
                    <a:pt x="61" y="767"/>
                  </a:lnTo>
                  <a:lnTo>
                    <a:pt x="83" y="840"/>
                  </a:lnTo>
                  <a:lnTo>
                    <a:pt x="115" y="908"/>
                  </a:lnTo>
                  <a:lnTo>
                    <a:pt x="157" y="968"/>
                  </a:lnTo>
                  <a:lnTo>
                    <a:pt x="182" y="995"/>
                  </a:lnTo>
                  <a:lnTo>
                    <a:pt x="207" y="1018"/>
                  </a:lnTo>
                  <a:lnTo>
                    <a:pt x="279" y="1067"/>
                  </a:lnTo>
                  <a:lnTo>
                    <a:pt x="366" y="1114"/>
                  </a:lnTo>
                  <a:lnTo>
                    <a:pt x="457" y="1152"/>
                  </a:lnTo>
                  <a:lnTo>
                    <a:pt x="500" y="1166"/>
                  </a:lnTo>
                  <a:lnTo>
                    <a:pt x="570" y="1188"/>
                  </a:lnTo>
                  <a:lnTo>
                    <a:pt x="570" y="1553"/>
                  </a:lnTo>
                  <a:lnTo>
                    <a:pt x="570" y="1696"/>
                  </a:lnTo>
                  <a:lnTo>
                    <a:pt x="566" y="1831"/>
                  </a:lnTo>
                  <a:lnTo>
                    <a:pt x="559" y="1885"/>
                  </a:lnTo>
                  <a:lnTo>
                    <a:pt x="550" y="1907"/>
                  </a:lnTo>
                  <a:lnTo>
                    <a:pt x="542" y="1916"/>
                  </a:lnTo>
                  <a:lnTo>
                    <a:pt x="525" y="1919"/>
                  </a:lnTo>
                  <a:lnTo>
                    <a:pt x="477" y="1896"/>
                  </a:lnTo>
                  <a:lnTo>
                    <a:pt x="427" y="1861"/>
                  </a:lnTo>
                  <a:lnTo>
                    <a:pt x="395" y="1839"/>
                  </a:lnTo>
                  <a:lnTo>
                    <a:pt x="344" y="1786"/>
                  </a:lnTo>
                  <a:lnTo>
                    <a:pt x="304" y="1721"/>
                  </a:lnTo>
                  <a:lnTo>
                    <a:pt x="273" y="1641"/>
                  </a:lnTo>
                  <a:lnTo>
                    <a:pt x="262" y="1593"/>
                  </a:lnTo>
                  <a:lnTo>
                    <a:pt x="251" y="1555"/>
                  </a:lnTo>
                  <a:lnTo>
                    <a:pt x="235" y="1521"/>
                  </a:lnTo>
                  <a:lnTo>
                    <a:pt x="224" y="1512"/>
                  </a:lnTo>
                  <a:lnTo>
                    <a:pt x="218" y="1511"/>
                  </a:lnTo>
                  <a:lnTo>
                    <a:pt x="178" y="1518"/>
                  </a:lnTo>
                  <a:lnTo>
                    <a:pt x="98" y="1533"/>
                  </a:lnTo>
                  <a:lnTo>
                    <a:pt x="0" y="1553"/>
                  </a:lnTo>
                  <a:lnTo>
                    <a:pt x="12" y="1613"/>
                  </a:lnTo>
                  <a:lnTo>
                    <a:pt x="18" y="1647"/>
                  </a:lnTo>
                  <a:lnTo>
                    <a:pt x="36" y="1713"/>
                  </a:lnTo>
                  <a:lnTo>
                    <a:pt x="59" y="1776"/>
                  </a:lnTo>
                  <a:lnTo>
                    <a:pt x="86" y="1835"/>
                  </a:lnTo>
                  <a:lnTo>
                    <a:pt x="118" y="1889"/>
                  </a:lnTo>
                  <a:lnTo>
                    <a:pt x="154" y="1938"/>
                  </a:lnTo>
                  <a:lnTo>
                    <a:pt x="194" y="1981"/>
                  </a:lnTo>
                  <a:lnTo>
                    <a:pt x="236" y="2017"/>
                  </a:lnTo>
                  <a:lnTo>
                    <a:pt x="258" y="2031"/>
                  </a:lnTo>
                  <a:lnTo>
                    <a:pt x="288" y="2048"/>
                  </a:lnTo>
                  <a:lnTo>
                    <a:pt x="387" y="2084"/>
                  </a:lnTo>
                  <a:lnTo>
                    <a:pt x="440" y="2098"/>
                  </a:lnTo>
                  <a:lnTo>
                    <a:pt x="562" y="2130"/>
                  </a:lnTo>
                  <a:lnTo>
                    <a:pt x="567" y="2248"/>
                  </a:lnTo>
                  <a:lnTo>
                    <a:pt x="572" y="2368"/>
                  </a:lnTo>
                  <a:lnTo>
                    <a:pt x="642" y="2363"/>
                  </a:lnTo>
                  <a:lnTo>
                    <a:pt x="712" y="2358"/>
                  </a:lnTo>
                  <a:lnTo>
                    <a:pt x="717" y="2236"/>
                  </a:lnTo>
                  <a:lnTo>
                    <a:pt x="722" y="2116"/>
                  </a:lnTo>
                  <a:lnTo>
                    <a:pt x="770" y="2116"/>
                  </a:lnTo>
                  <a:lnTo>
                    <a:pt x="802" y="2114"/>
                  </a:lnTo>
                  <a:lnTo>
                    <a:pt x="880" y="2093"/>
                  </a:lnTo>
                  <a:lnTo>
                    <a:pt x="965" y="2056"/>
                  </a:lnTo>
                  <a:lnTo>
                    <a:pt x="1044" y="2008"/>
                  </a:lnTo>
                  <a:lnTo>
                    <a:pt x="1077" y="1981"/>
                  </a:lnTo>
                  <a:lnTo>
                    <a:pt x="1105" y="1955"/>
                  </a:lnTo>
                  <a:lnTo>
                    <a:pt x="1156" y="1893"/>
                  </a:lnTo>
                  <a:lnTo>
                    <a:pt x="1198" y="1824"/>
                  </a:lnTo>
                  <a:lnTo>
                    <a:pt x="1230" y="1750"/>
                  </a:lnTo>
                  <a:lnTo>
                    <a:pt x="1253" y="1671"/>
                  </a:lnTo>
                  <a:lnTo>
                    <a:pt x="1265" y="1591"/>
                  </a:lnTo>
                  <a:lnTo>
                    <a:pt x="1267" y="1510"/>
                  </a:lnTo>
                  <a:lnTo>
                    <a:pt x="1257" y="1431"/>
                  </a:lnTo>
                  <a:lnTo>
                    <a:pt x="1247" y="1393"/>
                  </a:lnTo>
                  <a:lnTo>
                    <a:pt x="1236" y="1357"/>
                  </a:lnTo>
                  <a:lnTo>
                    <a:pt x="1209" y="1293"/>
                  </a:lnTo>
                  <a:lnTo>
                    <a:pt x="1177" y="1236"/>
                  </a:lnTo>
                  <a:lnTo>
                    <a:pt x="1138" y="1185"/>
                  </a:lnTo>
                  <a:lnTo>
                    <a:pt x="1091" y="1141"/>
                  </a:lnTo>
                  <a:lnTo>
                    <a:pt x="1036" y="1103"/>
                  </a:lnTo>
                  <a:lnTo>
                    <a:pt x="972" y="1068"/>
                  </a:lnTo>
                  <a:lnTo>
                    <a:pt x="897" y="1037"/>
                  </a:lnTo>
                  <a:lnTo>
                    <a:pt x="855" y="1023"/>
                  </a:lnTo>
                  <a:lnTo>
                    <a:pt x="720" y="978"/>
                  </a:lnTo>
                  <a:lnTo>
                    <a:pt x="720" y="646"/>
                  </a:lnTo>
                  <a:lnTo>
                    <a:pt x="721" y="496"/>
                  </a:lnTo>
                  <a:lnTo>
                    <a:pt x="727" y="361"/>
                  </a:lnTo>
                  <a:lnTo>
                    <a:pt x="733" y="320"/>
                  </a:lnTo>
                  <a:lnTo>
                    <a:pt x="737" y="316"/>
                  </a:lnTo>
                  <a:lnTo>
                    <a:pt x="751" y="317"/>
                  </a:lnTo>
                  <a:lnTo>
                    <a:pt x="783" y="328"/>
                  </a:lnTo>
                  <a:lnTo>
                    <a:pt x="816" y="347"/>
                  </a:lnTo>
                  <a:lnTo>
                    <a:pt x="849" y="373"/>
                  </a:lnTo>
                  <a:lnTo>
                    <a:pt x="881" y="406"/>
                  </a:lnTo>
                  <a:lnTo>
                    <a:pt x="909" y="443"/>
                  </a:lnTo>
                  <a:lnTo>
                    <a:pt x="934" y="483"/>
                  </a:lnTo>
                  <a:lnTo>
                    <a:pt x="952" y="524"/>
                  </a:lnTo>
                  <a:lnTo>
                    <a:pt x="958" y="545"/>
                  </a:lnTo>
                  <a:lnTo>
                    <a:pt x="978" y="620"/>
                  </a:lnTo>
                  <a:lnTo>
                    <a:pt x="1062" y="608"/>
                  </a:lnTo>
                  <a:lnTo>
                    <a:pt x="1115" y="601"/>
                  </a:lnTo>
                  <a:lnTo>
                    <a:pt x="1182" y="589"/>
                  </a:lnTo>
                  <a:lnTo>
                    <a:pt x="1206" y="577"/>
                  </a:lnTo>
                  <a:lnTo>
                    <a:pt x="1213" y="567"/>
                  </a:lnTo>
                  <a:lnTo>
                    <a:pt x="1215" y="546"/>
                  </a:lnTo>
                  <a:lnTo>
                    <a:pt x="1212" y="526"/>
                  </a:lnTo>
                  <a:lnTo>
                    <a:pt x="1204" y="495"/>
                  </a:lnTo>
                  <a:lnTo>
                    <a:pt x="1183" y="434"/>
                  </a:lnTo>
                  <a:lnTo>
                    <a:pt x="1154" y="376"/>
                  </a:lnTo>
                  <a:lnTo>
                    <a:pt x="1119" y="323"/>
                  </a:lnTo>
                  <a:lnTo>
                    <a:pt x="1078" y="273"/>
                  </a:lnTo>
                  <a:lnTo>
                    <a:pt x="1031" y="230"/>
                  </a:lnTo>
                  <a:lnTo>
                    <a:pt x="980" y="193"/>
                  </a:lnTo>
                  <a:lnTo>
                    <a:pt x="925" y="163"/>
                  </a:lnTo>
                  <a:lnTo>
                    <a:pt x="897" y="151"/>
                  </a:lnTo>
                  <a:lnTo>
                    <a:pt x="857" y="138"/>
                  </a:lnTo>
                  <a:lnTo>
                    <a:pt x="783" y="118"/>
                  </a:lnTo>
                  <a:lnTo>
                    <a:pt x="762" y="116"/>
                  </a:lnTo>
                  <a:lnTo>
                    <a:pt x="749" y="116"/>
                  </a:lnTo>
                  <a:lnTo>
                    <a:pt x="732" y="112"/>
                  </a:lnTo>
                  <a:lnTo>
                    <a:pt x="723" y="100"/>
                  </a:lnTo>
                  <a:lnTo>
                    <a:pt x="720" y="76"/>
                  </a:lnTo>
                  <a:lnTo>
                    <a:pt x="720" y="58"/>
                  </a:lnTo>
                  <a:lnTo>
                    <a:pt x="720" y="38"/>
                  </a:lnTo>
                  <a:lnTo>
                    <a:pt x="716" y="13"/>
                  </a:lnTo>
                  <a:lnTo>
                    <a:pt x="702" y="2"/>
                  </a:lnTo>
                  <a:lnTo>
                    <a:pt x="671" y="0"/>
                  </a:lnTo>
                  <a:lnTo>
                    <a:pt x="645" y="0"/>
                  </a:lnTo>
                  <a:lnTo>
                    <a:pt x="620" y="0"/>
                  </a:lnTo>
                  <a:lnTo>
                    <a:pt x="588" y="2"/>
                  </a:lnTo>
                  <a:lnTo>
                    <a:pt x="574" y="13"/>
                  </a:lnTo>
                  <a:lnTo>
                    <a:pt x="570" y="37"/>
                  </a:lnTo>
                  <a:lnTo>
                    <a:pt x="570" y="56"/>
                  </a:lnTo>
                  <a:close/>
                  <a:moveTo>
                    <a:pt x="570" y="633"/>
                  </a:moveTo>
                  <a:lnTo>
                    <a:pt x="570" y="950"/>
                  </a:lnTo>
                  <a:lnTo>
                    <a:pt x="508" y="925"/>
                  </a:lnTo>
                  <a:lnTo>
                    <a:pt x="481" y="913"/>
                  </a:lnTo>
                  <a:lnTo>
                    <a:pt x="434" y="889"/>
                  </a:lnTo>
                  <a:lnTo>
                    <a:pt x="394" y="862"/>
                  </a:lnTo>
                  <a:lnTo>
                    <a:pt x="362" y="833"/>
                  </a:lnTo>
                  <a:lnTo>
                    <a:pt x="335" y="800"/>
                  </a:lnTo>
                  <a:lnTo>
                    <a:pt x="315" y="764"/>
                  </a:lnTo>
                  <a:lnTo>
                    <a:pt x="301" y="723"/>
                  </a:lnTo>
                  <a:lnTo>
                    <a:pt x="292" y="678"/>
                  </a:lnTo>
                  <a:lnTo>
                    <a:pt x="290" y="653"/>
                  </a:lnTo>
                  <a:lnTo>
                    <a:pt x="289" y="627"/>
                  </a:lnTo>
                  <a:lnTo>
                    <a:pt x="291" y="577"/>
                  </a:lnTo>
                  <a:lnTo>
                    <a:pt x="300" y="531"/>
                  </a:lnTo>
                  <a:lnTo>
                    <a:pt x="315" y="489"/>
                  </a:lnTo>
                  <a:lnTo>
                    <a:pt x="336" y="450"/>
                  </a:lnTo>
                  <a:lnTo>
                    <a:pt x="364" y="415"/>
                  </a:lnTo>
                  <a:lnTo>
                    <a:pt x="398" y="383"/>
                  </a:lnTo>
                  <a:lnTo>
                    <a:pt x="439" y="355"/>
                  </a:lnTo>
                  <a:lnTo>
                    <a:pt x="462" y="343"/>
                  </a:lnTo>
                  <a:lnTo>
                    <a:pt x="499" y="323"/>
                  </a:lnTo>
                  <a:lnTo>
                    <a:pt x="536" y="313"/>
                  </a:lnTo>
                  <a:lnTo>
                    <a:pt x="552" y="322"/>
                  </a:lnTo>
                  <a:lnTo>
                    <a:pt x="562" y="349"/>
                  </a:lnTo>
                  <a:lnTo>
                    <a:pt x="567" y="397"/>
                  </a:lnTo>
                  <a:lnTo>
                    <a:pt x="570" y="512"/>
                  </a:lnTo>
                  <a:lnTo>
                    <a:pt x="570" y="633"/>
                  </a:lnTo>
                  <a:close/>
                  <a:moveTo>
                    <a:pt x="865" y="1286"/>
                  </a:moveTo>
                  <a:lnTo>
                    <a:pt x="886" y="1296"/>
                  </a:lnTo>
                  <a:lnTo>
                    <a:pt x="922" y="1318"/>
                  </a:lnTo>
                  <a:lnTo>
                    <a:pt x="950" y="1341"/>
                  </a:lnTo>
                  <a:lnTo>
                    <a:pt x="973" y="1368"/>
                  </a:lnTo>
                  <a:lnTo>
                    <a:pt x="989" y="1399"/>
                  </a:lnTo>
                  <a:lnTo>
                    <a:pt x="1001" y="1436"/>
                  </a:lnTo>
                  <a:lnTo>
                    <a:pt x="1011" y="1504"/>
                  </a:lnTo>
                  <a:lnTo>
                    <a:pt x="1012" y="1561"/>
                  </a:lnTo>
                  <a:lnTo>
                    <a:pt x="1012" y="1604"/>
                  </a:lnTo>
                  <a:lnTo>
                    <a:pt x="1008" y="1665"/>
                  </a:lnTo>
                  <a:lnTo>
                    <a:pt x="998" y="1707"/>
                  </a:lnTo>
                  <a:lnTo>
                    <a:pt x="977" y="1746"/>
                  </a:lnTo>
                  <a:lnTo>
                    <a:pt x="962" y="1770"/>
                  </a:lnTo>
                  <a:lnTo>
                    <a:pt x="941" y="1797"/>
                  </a:lnTo>
                  <a:lnTo>
                    <a:pt x="886" y="1848"/>
                  </a:lnTo>
                  <a:lnTo>
                    <a:pt x="827" y="1890"/>
                  </a:lnTo>
                  <a:lnTo>
                    <a:pt x="785" y="1909"/>
                  </a:lnTo>
                  <a:lnTo>
                    <a:pt x="760" y="1916"/>
                  </a:lnTo>
                  <a:lnTo>
                    <a:pt x="750" y="1916"/>
                  </a:lnTo>
                  <a:lnTo>
                    <a:pt x="745" y="1916"/>
                  </a:lnTo>
                  <a:lnTo>
                    <a:pt x="737" y="1912"/>
                  </a:lnTo>
                  <a:lnTo>
                    <a:pt x="728" y="1893"/>
                  </a:lnTo>
                  <a:lnTo>
                    <a:pt x="720" y="1774"/>
                  </a:lnTo>
                  <a:lnTo>
                    <a:pt x="720" y="1573"/>
                  </a:lnTo>
                  <a:lnTo>
                    <a:pt x="720" y="1231"/>
                  </a:lnTo>
                  <a:lnTo>
                    <a:pt x="758" y="1241"/>
                  </a:lnTo>
                  <a:lnTo>
                    <a:pt x="802" y="1258"/>
                  </a:lnTo>
                  <a:lnTo>
                    <a:pt x="865" y="12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14" name="Freeform 59"/>
            <p:cNvSpPr>
              <a:spLocks/>
            </p:cNvSpPr>
            <p:nvPr/>
          </p:nvSpPr>
          <p:spPr bwMode="auto">
            <a:xfrm>
              <a:off x="4566" y="2539"/>
              <a:ext cx="917" cy="78"/>
            </a:xfrm>
            <a:custGeom>
              <a:avLst/>
              <a:gdLst>
                <a:gd name="T0" fmla="*/ 26 w 2337"/>
                <a:gd name="T1" fmla="*/ 30 h 200"/>
                <a:gd name="T2" fmla="*/ 14 w 2337"/>
                <a:gd name="T3" fmla="*/ 46 h 200"/>
                <a:gd name="T4" fmla="*/ 0 w 2337"/>
                <a:gd name="T5" fmla="*/ 84 h 200"/>
                <a:gd name="T6" fmla="*/ 1 w 2337"/>
                <a:gd name="T7" fmla="*/ 123 h 200"/>
                <a:gd name="T8" fmla="*/ 15 w 2337"/>
                <a:gd name="T9" fmla="*/ 159 h 200"/>
                <a:gd name="T10" fmla="*/ 28 w 2337"/>
                <a:gd name="T11" fmla="*/ 173 h 200"/>
                <a:gd name="T12" fmla="*/ 34 w 2337"/>
                <a:gd name="T13" fmla="*/ 178 h 200"/>
                <a:gd name="T14" fmla="*/ 56 w 2337"/>
                <a:gd name="T15" fmla="*/ 185 h 200"/>
                <a:gd name="T16" fmla="*/ 128 w 2337"/>
                <a:gd name="T17" fmla="*/ 193 h 200"/>
                <a:gd name="T18" fmla="*/ 519 w 2337"/>
                <a:gd name="T19" fmla="*/ 199 h 200"/>
                <a:gd name="T20" fmla="*/ 1160 w 2337"/>
                <a:gd name="T21" fmla="*/ 200 h 200"/>
                <a:gd name="T22" fmla="*/ 1601 w 2337"/>
                <a:gd name="T23" fmla="*/ 199 h 200"/>
                <a:gd name="T24" fmla="*/ 2213 w 2337"/>
                <a:gd name="T25" fmla="*/ 195 h 200"/>
                <a:gd name="T26" fmla="*/ 2285 w 2337"/>
                <a:gd name="T27" fmla="*/ 191 h 200"/>
                <a:gd name="T28" fmla="*/ 2300 w 2337"/>
                <a:gd name="T29" fmla="*/ 183 h 200"/>
                <a:gd name="T30" fmla="*/ 2324 w 2337"/>
                <a:gd name="T31" fmla="*/ 154 h 200"/>
                <a:gd name="T32" fmla="*/ 2337 w 2337"/>
                <a:gd name="T33" fmla="*/ 116 h 200"/>
                <a:gd name="T34" fmla="*/ 2336 w 2337"/>
                <a:gd name="T35" fmla="*/ 78 h 200"/>
                <a:gd name="T36" fmla="*/ 2330 w 2337"/>
                <a:gd name="T37" fmla="*/ 61 h 200"/>
                <a:gd name="T38" fmla="*/ 2320 w 2337"/>
                <a:gd name="T39" fmla="*/ 46 h 200"/>
                <a:gd name="T40" fmla="*/ 2300 w 2337"/>
                <a:gd name="T41" fmla="*/ 20 h 200"/>
                <a:gd name="T42" fmla="*/ 2291 w 2337"/>
                <a:gd name="T43" fmla="*/ 13 h 200"/>
                <a:gd name="T44" fmla="*/ 2222 w 2337"/>
                <a:gd name="T45" fmla="*/ 8 h 200"/>
                <a:gd name="T46" fmla="*/ 1608 w 2337"/>
                <a:gd name="T47" fmla="*/ 0 h 200"/>
                <a:gd name="T48" fmla="*/ 1163 w 2337"/>
                <a:gd name="T49" fmla="*/ 0 h 200"/>
                <a:gd name="T50" fmla="*/ 497 w 2337"/>
                <a:gd name="T51" fmla="*/ 0 h 200"/>
                <a:gd name="T52" fmla="*/ 113 w 2337"/>
                <a:gd name="T53" fmla="*/ 7 h 200"/>
                <a:gd name="T54" fmla="*/ 49 w 2337"/>
                <a:gd name="T55" fmla="*/ 16 h 200"/>
                <a:gd name="T56" fmla="*/ 31 w 2337"/>
                <a:gd name="T57" fmla="*/ 25 h 200"/>
                <a:gd name="T58" fmla="*/ 26 w 2337"/>
                <a:gd name="T59" fmla="*/ 3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37" h="200">
                  <a:moveTo>
                    <a:pt x="26" y="30"/>
                  </a:moveTo>
                  <a:lnTo>
                    <a:pt x="14" y="46"/>
                  </a:lnTo>
                  <a:lnTo>
                    <a:pt x="0" y="84"/>
                  </a:lnTo>
                  <a:lnTo>
                    <a:pt x="1" y="123"/>
                  </a:lnTo>
                  <a:lnTo>
                    <a:pt x="15" y="159"/>
                  </a:lnTo>
                  <a:lnTo>
                    <a:pt x="28" y="173"/>
                  </a:lnTo>
                  <a:lnTo>
                    <a:pt x="34" y="178"/>
                  </a:lnTo>
                  <a:lnTo>
                    <a:pt x="56" y="185"/>
                  </a:lnTo>
                  <a:lnTo>
                    <a:pt x="128" y="193"/>
                  </a:lnTo>
                  <a:lnTo>
                    <a:pt x="519" y="199"/>
                  </a:lnTo>
                  <a:lnTo>
                    <a:pt x="1160" y="200"/>
                  </a:lnTo>
                  <a:lnTo>
                    <a:pt x="1601" y="199"/>
                  </a:lnTo>
                  <a:lnTo>
                    <a:pt x="2213" y="195"/>
                  </a:lnTo>
                  <a:lnTo>
                    <a:pt x="2285" y="191"/>
                  </a:lnTo>
                  <a:lnTo>
                    <a:pt x="2300" y="183"/>
                  </a:lnTo>
                  <a:lnTo>
                    <a:pt x="2324" y="154"/>
                  </a:lnTo>
                  <a:lnTo>
                    <a:pt x="2337" y="116"/>
                  </a:lnTo>
                  <a:lnTo>
                    <a:pt x="2336" y="78"/>
                  </a:lnTo>
                  <a:lnTo>
                    <a:pt x="2330" y="61"/>
                  </a:lnTo>
                  <a:lnTo>
                    <a:pt x="2320" y="46"/>
                  </a:lnTo>
                  <a:lnTo>
                    <a:pt x="2300" y="20"/>
                  </a:lnTo>
                  <a:lnTo>
                    <a:pt x="2291" y="13"/>
                  </a:lnTo>
                  <a:lnTo>
                    <a:pt x="2222" y="8"/>
                  </a:lnTo>
                  <a:lnTo>
                    <a:pt x="1608" y="0"/>
                  </a:lnTo>
                  <a:lnTo>
                    <a:pt x="1163" y="0"/>
                  </a:lnTo>
                  <a:lnTo>
                    <a:pt x="497" y="0"/>
                  </a:lnTo>
                  <a:lnTo>
                    <a:pt x="113" y="7"/>
                  </a:lnTo>
                  <a:lnTo>
                    <a:pt x="49" y="16"/>
                  </a:lnTo>
                  <a:lnTo>
                    <a:pt x="31" y="25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15" name="Freeform 60"/>
            <p:cNvSpPr>
              <a:spLocks/>
            </p:cNvSpPr>
            <p:nvPr/>
          </p:nvSpPr>
          <p:spPr bwMode="auto">
            <a:xfrm>
              <a:off x="4566" y="2820"/>
              <a:ext cx="918" cy="85"/>
            </a:xfrm>
            <a:custGeom>
              <a:avLst/>
              <a:gdLst>
                <a:gd name="T0" fmla="*/ 27 w 2339"/>
                <a:gd name="T1" fmla="*/ 30 h 217"/>
                <a:gd name="T2" fmla="*/ 13 w 2339"/>
                <a:gd name="T3" fmla="*/ 48 h 217"/>
                <a:gd name="T4" fmla="*/ 0 w 2339"/>
                <a:gd name="T5" fmla="*/ 88 h 217"/>
                <a:gd name="T6" fmla="*/ 4 w 2339"/>
                <a:gd name="T7" fmla="*/ 129 h 217"/>
                <a:gd name="T8" fmla="*/ 25 w 2339"/>
                <a:gd name="T9" fmla="*/ 166 h 217"/>
                <a:gd name="T10" fmla="*/ 42 w 2339"/>
                <a:gd name="T11" fmla="*/ 182 h 217"/>
                <a:gd name="T12" fmla="*/ 50 w 2339"/>
                <a:gd name="T13" fmla="*/ 188 h 217"/>
                <a:gd name="T14" fmla="*/ 70 w 2339"/>
                <a:gd name="T15" fmla="*/ 198 h 217"/>
                <a:gd name="T16" fmla="*/ 106 w 2339"/>
                <a:gd name="T17" fmla="*/ 206 h 217"/>
                <a:gd name="T18" fmla="*/ 170 w 2339"/>
                <a:gd name="T19" fmla="*/ 211 h 217"/>
                <a:gd name="T20" fmla="*/ 495 w 2339"/>
                <a:gd name="T21" fmla="*/ 217 h 217"/>
                <a:gd name="T22" fmla="*/ 1159 w 2339"/>
                <a:gd name="T23" fmla="*/ 217 h 217"/>
                <a:gd name="T24" fmla="*/ 1625 w 2339"/>
                <a:gd name="T25" fmla="*/ 216 h 217"/>
                <a:gd name="T26" fmla="*/ 2089 w 2339"/>
                <a:gd name="T27" fmla="*/ 210 h 217"/>
                <a:gd name="T28" fmla="*/ 2251 w 2339"/>
                <a:gd name="T29" fmla="*/ 204 h 217"/>
                <a:gd name="T30" fmla="*/ 2274 w 2339"/>
                <a:gd name="T31" fmla="*/ 200 h 217"/>
                <a:gd name="T32" fmla="*/ 2288 w 2339"/>
                <a:gd name="T33" fmla="*/ 194 h 217"/>
                <a:gd name="T34" fmla="*/ 2310 w 2339"/>
                <a:gd name="T35" fmla="*/ 177 h 217"/>
                <a:gd name="T36" fmla="*/ 2327 w 2339"/>
                <a:gd name="T37" fmla="*/ 154 h 217"/>
                <a:gd name="T38" fmla="*/ 2336 w 2339"/>
                <a:gd name="T39" fmla="*/ 127 h 217"/>
                <a:gd name="T40" fmla="*/ 2339 w 2339"/>
                <a:gd name="T41" fmla="*/ 99 h 217"/>
                <a:gd name="T42" fmla="*/ 2335 w 2339"/>
                <a:gd name="T43" fmla="*/ 71 h 217"/>
                <a:gd name="T44" fmla="*/ 2324 w 2339"/>
                <a:gd name="T45" fmla="*/ 45 h 217"/>
                <a:gd name="T46" fmla="*/ 2305 w 2339"/>
                <a:gd name="T47" fmla="*/ 23 h 217"/>
                <a:gd name="T48" fmla="*/ 2292 w 2339"/>
                <a:gd name="T49" fmla="*/ 14 h 217"/>
                <a:gd name="T50" fmla="*/ 2223 w 2339"/>
                <a:gd name="T51" fmla="*/ 9 h 217"/>
                <a:gd name="T52" fmla="*/ 1609 w 2339"/>
                <a:gd name="T53" fmla="*/ 1 h 217"/>
                <a:gd name="T54" fmla="*/ 1164 w 2339"/>
                <a:gd name="T55" fmla="*/ 0 h 217"/>
                <a:gd name="T56" fmla="*/ 498 w 2339"/>
                <a:gd name="T57" fmla="*/ 1 h 217"/>
                <a:gd name="T58" fmla="*/ 114 w 2339"/>
                <a:gd name="T59" fmla="*/ 8 h 217"/>
                <a:gd name="T60" fmla="*/ 50 w 2339"/>
                <a:gd name="T61" fmla="*/ 17 h 217"/>
                <a:gd name="T62" fmla="*/ 32 w 2339"/>
                <a:gd name="T63" fmla="*/ 25 h 217"/>
                <a:gd name="T64" fmla="*/ 27 w 2339"/>
                <a:gd name="T65" fmla="*/ 3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39" h="217">
                  <a:moveTo>
                    <a:pt x="27" y="30"/>
                  </a:moveTo>
                  <a:lnTo>
                    <a:pt x="13" y="48"/>
                  </a:lnTo>
                  <a:lnTo>
                    <a:pt x="0" y="88"/>
                  </a:lnTo>
                  <a:lnTo>
                    <a:pt x="4" y="129"/>
                  </a:lnTo>
                  <a:lnTo>
                    <a:pt x="25" y="166"/>
                  </a:lnTo>
                  <a:lnTo>
                    <a:pt x="42" y="182"/>
                  </a:lnTo>
                  <a:lnTo>
                    <a:pt x="50" y="188"/>
                  </a:lnTo>
                  <a:lnTo>
                    <a:pt x="70" y="198"/>
                  </a:lnTo>
                  <a:lnTo>
                    <a:pt x="106" y="206"/>
                  </a:lnTo>
                  <a:lnTo>
                    <a:pt x="170" y="211"/>
                  </a:lnTo>
                  <a:lnTo>
                    <a:pt x="495" y="217"/>
                  </a:lnTo>
                  <a:lnTo>
                    <a:pt x="1159" y="217"/>
                  </a:lnTo>
                  <a:lnTo>
                    <a:pt x="1625" y="216"/>
                  </a:lnTo>
                  <a:lnTo>
                    <a:pt x="2089" y="210"/>
                  </a:lnTo>
                  <a:lnTo>
                    <a:pt x="2251" y="204"/>
                  </a:lnTo>
                  <a:lnTo>
                    <a:pt x="2274" y="200"/>
                  </a:lnTo>
                  <a:lnTo>
                    <a:pt x="2288" y="194"/>
                  </a:lnTo>
                  <a:lnTo>
                    <a:pt x="2310" y="177"/>
                  </a:lnTo>
                  <a:lnTo>
                    <a:pt x="2327" y="154"/>
                  </a:lnTo>
                  <a:lnTo>
                    <a:pt x="2336" y="127"/>
                  </a:lnTo>
                  <a:lnTo>
                    <a:pt x="2339" y="99"/>
                  </a:lnTo>
                  <a:lnTo>
                    <a:pt x="2335" y="71"/>
                  </a:lnTo>
                  <a:lnTo>
                    <a:pt x="2324" y="45"/>
                  </a:lnTo>
                  <a:lnTo>
                    <a:pt x="2305" y="23"/>
                  </a:lnTo>
                  <a:lnTo>
                    <a:pt x="2292" y="14"/>
                  </a:lnTo>
                  <a:lnTo>
                    <a:pt x="2223" y="9"/>
                  </a:lnTo>
                  <a:lnTo>
                    <a:pt x="1609" y="1"/>
                  </a:lnTo>
                  <a:lnTo>
                    <a:pt x="1164" y="0"/>
                  </a:lnTo>
                  <a:lnTo>
                    <a:pt x="498" y="1"/>
                  </a:lnTo>
                  <a:lnTo>
                    <a:pt x="114" y="8"/>
                  </a:lnTo>
                  <a:lnTo>
                    <a:pt x="50" y="17"/>
                  </a:lnTo>
                  <a:lnTo>
                    <a:pt x="32" y="25"/>
                  </a:lnTo>
                  <a:lnTo>
                    <a:pt x="27" y="3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16" name="Freeform 61"/>
            <p:cNvSpPr>
              <a:spLocks/>
            </p:cNvSpPr>
            <p:nvPr/>
          </p:nvSpPr>
          <p:spPr bwMode="auto">
            <a:xfrm>
              <a:off x="4566" y="3101"/>
              <a:ext cx="915" cy="85"/>
            </a:xfrm>
            <a:custGeom>
              <a:avLst/>
              <a:gdLst>
                <a:gd name="T0" fmla="*/ 28 w 2333"/>
                <a:gd name="T1" fmla="*/ 30 h 217"/>
                <a:gd name="T2" fmla="*/ 18 w 2333"/>
                <a:gd name="T3" fmla="*/ 43 h 217"/>
                <a:gd name="T4" fmla="*/ 4 w 2333"/>
                <a:gd name="T5" fmla="*/ 77 h 217"/>
                <a:gd name="T6" fmla="*/ 0 w 2333"/>
                <a:gd name="T7" fmla="*/ 113 h 217"/>
                <a:gd name="T8" fmla="*/ 6 w 2333"/>
                <a:gd name="T9" fmla="*/ 147 h 217"/>
                <a:gd name="T10" fmla="*/ 13 w 2333"/>
                <a:gd name="T11" fmla="*/ 160 h 217"/>
                <a:gd name="T12" fmla="*/ 20 w 2333"/>
                <a:gd name="T13" fmla="*/ 170 h 217"/>
                <a:gd name="T14" fmla="*/ 40 w 2333"/>
                <a:gd name="T15" fmla="*/ 186 h 217"/>
                <a:gd name="T16" fmla="*/ 80 w 2333"/>
                <a:gd name="T17" fmla="*/ 198 h 217"/>
                <a:gd name="T18" fmla="*/ 150 w 2333"/>
                <a:gd name="T19" fmla="*/ 206 h 217"/>
                <a:gd name="T20" fmla="*/ 331 w 2333"/>
                <a:gd name="T21" fmla="*/ 214 h 217"/>
                <a:gd name="T22" fmla="*/ 797 w 2333"/>
                <a:gd name="T23" fmla="*/ 217 h 217"/>
                <a:gd name="T24" fmla="*/ 1167 w 2333"/>
                <a:gd name="T25" fmla="*/ 217 h 217"/>
                <a:gd name="T26" fmla="*/ 1536 w 2333"/>
                <a:gd name="T27" fmla="*/ 217 h 217"/>
                <a:gd name="T28" fmla="*/ 2003 w 2333"/>
                <a:gd name="T29" fmla="*/ 214 h 217"/>
                <a:gd name="T30" fmla="*/ 2184 w 2333"/>
                <a:gd name="T31" fmla="*/ 206 h 217"/>
                <a:gd name="T32" fmla="*/ 2254 w 2333"/>
                <a:gd name="T33" fmla="*/ 198 h 217"/>
                <a:gd name="T34" fmla="*/ 2293 w 2333"/>
                <a:gd name="T35" fmla="*/ 186 h 217"/>
                <a:gd name="T36" fmla="*/ 2313 w 2333"/>
                <a:gd name="T37" fmla="*/ 170 h 217"/>
                <a:gd name="T38" fmla="*/ 2320 w 2333"/>
                <a:gd name="T39" fmla="*/ 160 h 217"/>
                <a:gd name="T40" fmla="*/ 2328 w 2333"/>
                <a:gd name="T41" fmla="*/ 146 h 217"/>
                <a:gd name="T42" fmla="*/ 2333 w 2333"/>
                <a:gd name="T43" fmla="*/ 111 h 217"/>
                <a:gd name="T44" fmla="*/ 2328 w 2333"/>
                <a:gd name="T45" fmla="*/ 73 h 217"/>
                <a:gd name="T46" fmla="*/ 2314 w 2333"/>
                <a:gd name="T47" fmla="*/ 40 h 217"/>
                <a:gd name="T48" fmla="*/ 2303 w 2333"/>
                <a:gd name="T49" fmla="*/ 28 h 217"/>
                <a:gd name="T50" fmla="*/ 2297 w 2333"/>
                <a:gd name="T51" fmla="*/ 24 h 217"/>
                <a:gd name="T52" fmla="*/ 2275 w 2333"/>
                <a:gd name="T53" fmla="*/ 16 h 217"/>
                <a:gd name="T54" fmla="*/ 2202 w 2333"/>
                <a:gd name="T55" fmla="*/ 7 h 217"/>
                <a:gd name="T56" fmla="*/ 1806 w 2333"/>
                <a:gd name="T57" fmla="*/ 0 h 217"/>
                <a:gd name="T58" fmla="*/ 1163 w 2333"/>
                <a:gd name="T59" fmla="*/ 0 h 217"/>
                <a:gd name="T60" fmla="*/ 499 w 2333"/>
                <a:gd name="T61" fmla="*/ 0 h 217"/>
                <a:gd name="T62" fmla="*/ 115 w 2333"/>
                <a:gd name="T63" fmla="*/ 8 h 217"/>
                <a:gd name="T64" fmla="*/ 51 w 2333"/>
                <a:gd name="T65" fmla="*/ 17 h 217"/>
                <a:gd name="T66" fmla="*/ 33 w 2333"/>
                <a:gd name="T67" fmla="*/ 25 h 217"/>
                <a:gd name="T68" fmla="*/ 28 w 2333"/>
                <a:gd name="T69" fmla="*/ 3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33" h="217">
                  <a:moveTo>
                    <a:pt x="28" y="30"/>
                  </a:moveTo>
                  <a:lnTo>
                    <a:pt x="18" y="43"/>
                  </a:lnTo>
                  <a:lnTo>
                    <a:pt x="4" y="77"/>
                  </a:lnTo>
                  <a:lnTo>
                    <a:pt x="0" y="113"/>
                  </a:lnTo>
                  <a:lnTo>
                    <a:pt x="6" y="147"/>
                  </a:lnTo>
                  <a:lnTo>
                    <a:pt x="13" y="160"/>
                  </a:lnTo>
                  <a:lnTo>
                    <a:pt x="20" y="170"/>
                  </a:lnTo>
                  <a:lnTo>
                    <a:pt x="40" y="186"/>
                  </a:lnTo>
                  <a:lnTo>
                    <a:pt x="80" y="198"/>
                  </a:lnTo>
                  <a:lnTo>
                    <a:pt x="150" y="206"/>
                  </a:lnTo>
                  <a:lnTo>
                    <a:pt x="331" y="214"/>
                  </a:lnTo>
                  <a:lnTo>
                    <a:pt x="797" y="217"/>
                  </a:lnTo>
                  <a:lnTo>
                    <a:pt x="1167" y="217"/>
                  </a:lnTo>
                  <a:lnTo>
                    <a:pt x="1536" y="217"/>
                  </a:lnTo>
                  <a:lnTo>
                    <a:pt x="2003" y="214"/>
                  </a:lnTo>
                  <a:lnTo>
                    <a:pt x="2184" y="206"/>
                  </a:lnTo>
                  <a:lnTo>
                    <a:pt x="2254" y="198"/>
                  </a:lnTo>
                  <a:lnTo>
                    <a:pt x="2293" y="186"/>
                  </a:lnTo>
                  <a:lnTo>
                    <a:pt x="2313" y="170"/>
                  </a:lnTo>
                  <a:lnTo>
                    <a:pt x="2320" y="160"/>
                  </a:lnTo>
                  <a:lnTo>
                    <a:pt x="2328" y="146"/>
                  </a:lnTo>
                  <a:lnTo>
                    <a:pt x="2333" y="111"/>
                  </a:lnTo>
                  <a:lnTo>
                    <a:pt x="2328" y="73"/>
                  </a:lnTo>
                  <a:lnTo>
                    <a:pt x="2314" y="40"/>
                  </a:lnTo>
                  <a:lnTo>
                    <a:pt x="2303" y="28"/>
                  </a:lnTo>
                  <a:lnTo>
                    <a:pt x="2297" y="24"/>
                  </a:lnTo>
                  <a:lnTo>
                    <a:pt x="2275" y="16"/>
                  </a:lnTo>
                  <a:lnTo>
                    <a:pt x="2202" y="7"/>
                  </a:lnTo>
                  <a:lnTo>
                    <a:pt x="1806" y="0"/>
                  </a:lnTo>
                  <a:lnTo>
                    <a:pt x="1163" y="0"/>
                  </a:lnTo>
                  <a:lnTo>
                    <a:pt x="499" y="0"/>
                  </a:lnTo>
                  <a:lnTo>
                    <a:pt x="115" y="8"/>
                  </a:lnTo>
                  <a:lnTo>
                    <a:pt x="51" y="17"/>
                  </a:lnTo>
                  <a:lnTo>
                    <a:pt x="33" y="25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  <p:sp>
          <p:nvSpPr>
            <p:cNvPr id="117" name="Freeform 62"/>
            <p:cNvSpPr>
              <a:spLocks/>
            </p:cNvSpPr>
            <p:nvPr/>
          </p:nvSpPr>
          <p:spPr bwMode="auto">
            <a:xfrm>
              <a:off x="4566" y="3382"/>
              <a:ext cx="676" cy="85"/>
            </a:xfrm>
            <a:custGeom>
              <a:avLst/>
              <a:gdLst>
                <a:gd name="T0" fmla="*/ 33 w 1724"/>
                <a:gd name="T1" fmla="*/ 33 h 216"/>
                <a:gd name="T2" fmla="*/ 20 w 1724"/>
                <a:gd name="T3" fmla="*/ 49 h 216"/>
                <a:gd name="T4" fmla="*/ 2 w 1724"/>
                <a:gd name="T5" fmla="*/ 89 h 216"/>
                <a:gd name="T6" fmla="*/ 0 w 1724"/>
                <a:gd name="T7" fmla="*/ 108 h 216"/>
                <a:gd name="T8" fmla="*/ 2 w 1724"/>
                <a:gd name="T9" fmla="*/ 127 h 216"/>
                <a:gd name="T10" fmla="*/ 20 w 1724"/>
                <a:gd name="T11" fmla="*/ 167 h 216"/>
                <a:gd name="T12" fmla="*/ 33 w 1724"/>
                <a:gd name="T13" fmla="*/ 183 h 216"/>
                <a:gd name="T14" fmla="*/ 39 w 1724"/>
                <a:gd name="T15" fmla="*/ 189 h 216"/>
                <a:gd name="T16" fmla="*/ 55 w 1724"/>
                <a:gd name="T17" fmla="*/ 198 h 216"/>
                <a:gd name="T18" fmla="*/ 101 w 1724"/>
                <a:gd name="T19" fmla="*/ 208 h 216"/>
                <a:gd name="T20" fmla="*/ 260 w 1724"/>
                <a:gd name="T21" fmla="*/ 214 h 216"/>
                <a:gd name="T22" fmla="*/ 592 w 1724"/>
                <a:gd name="T23" fmla="*/ 216 h 216"/>
                <a:gd name="T24" fmla="*/ 857 w 1724"/>
                <a:gd name="T25" fmla="*/ 216 h 216"/>
                <a:gd name="T26" fmla="*/ 1320 w 1724"/>
                <a:gd name="T27" fmla="*/ 216 h 216"/>
                <a:gd name="T28" fmla="*/ 1602 w 1724"/>
                <a:gd name="T29" fmla="*/ 209 h 216"/>
                <a:gd name="T30" fmla="*/ 1655 w 1724"/>
                <a:gd name="T31" fmla="*/ 200 h 216"/>
                <a:gd name="T32" fmla="*/ 1674 w 1724"/>
                <a:gd name="T33" fmla="*/ 191 h 216"/>
                <a:gd name="T34" fmla="*/ 1680 w 1724"/>
                <a:gd name="T35" fmla="*/ 186 h 216"/>
                <a:gd name="T36" fmla="*/ 1698 w 1724"/>
                <a:gd name="T37" fmla="*/ 169 h 216"/>
                <a:gd name="T38" fmla="*/ 1720 w 1724"/>
                <a:gd name="T39" fmla="*/ 135 h 216"/>
                <a:gd name="T40" fmla="*/ 1724 w 1724"/>
                <a:gd name="T41" fmla="*/ 100 h 216"/>
                <a:gd name="T42" fmla="*/ 1712 w 1724"/>
                <a:gd name="T43" fmla="*/ 63 h 216"/>
                <a:gd name="T44" fmla="*/ 1698 w 1724"/>
                <a:gd name="T45" fmla="*/ 45 h 216"/>
                <a:gd name="T46" fmla="*/ 1665 w 1724"/>
                <a:gd name="T47" fmla="*/ 0 h 216"/>
                <a:gd name="T48" fmla="*/ 865 w 1724"/>
                <a:gd name="T49" fmla="*/ 0 h 216"/>
                <a:gd name="T50" fmla="*/ 597 w 1724"/>
                <a:gd name="T51" fmla="*/ 0 h 216"/>
                <a:gd name="T52" fmla="*/ 262 w 1724"/>
                <a:gd name="T53" fmla="*/ 2 h 216"/>
                <a:gd name="T54" fmla="*/ 101 w 1724"/>
                <a:gd name="T55" fmla="*/ 8 h 216"/>
                <a:gd name="T56" fmla="*/ 55 w 1724"/>
                <a:gd name="T57" fmla="*/ 18 h 216"/>
                <a:gd name="T58" fmla="*/ 39 w 1724"/>
                <a:gd name="T59" fmla="*/ 27 h 216"/>
                <a:gd name="T60" fmla="*/ 33 w 1724"/>
                <a:gd name="T61" fmla="*/ 3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24" h="216">
                  <a:moveTo>
                    <a:pt x="33" y="33"/>
                  </a:moveTo>
                  <a:lnTo>
                    <a:pt x="20" y="49"/>
                  </a:lnTo>
                  <a:lnTo>
                    <a:pt x="2" y="89"/>
                  </a:lnTo>
                  <a:lnTo>
                    <a:pt x="0" y="108"/>
                  </a:lnTo>
                  <a:lnTo>
                    <a:pt x="2" y="127"/>
                  </a:lnTo>
                  <a:lnTo>
                    <a:pt x="20" y="167"/>
                  </a:lnTo>
                  <a:lnTo>
                    <a:pt x="33" y="183"/>
                  </a:lnTo>
                  <a:lnTo>
                    <a:pt x="39" y="189"/>
                  </a:lnTo>
                  <a:lnTo>
                    <a:pt x="55" y="198"/>
                  </a:lnTo>
                  <a:lnTo>
                    <a:pt x="101" y="208"/>
                  </a:lnTo>
                  <a:lnTo>
                    <a:pt x="260" y="214"/>
                  </a:lnTo>
                  <a:lnTo>
                    <a:pt x="592" y="216"/>
                  </a:lnTo>
                  <a:lnTo>
                    <a:pt x="857" y="216"/>
                  </a:lnTo>
                  <a:lnTo>
                    <a:pt x="1320" y="216"/>
                  </a:lnTo>
                  <a:lnTo>
                    <a:pt x="1602" y="209"/>
                  </a:lnTo>
                  <a:lnTo>
                    <a:pt x="1655" y="200"/>
                  </a:lnTo>
                  <a:lnTo>
                    <a:pt x="1674" y="191"/>
                  </a:lnTo>
                  <a:lnTo>
                    <a:pt x="1680" y="186"/>
                  </a:lnTo>
                  <a:lnTo>
                    <a:pt x="1698" y="169"/>
                  </a:lnTo>
                  <a:lnTo>
                    <a:pt x="1720" y="135"/>
                  </a:lnTo>
                  <a:lnTo>
                    <a:pt x="1724" y="100"/>
                  </a:lnTo>
                  <a:lnTo>
                    <a:pt x="1712" y="63"/>
                  </a:lnTo>
                  <a:lnTo>
                    <a:pt x="1698" y="45"/>
                  </a:lnTo>
                  <a:lnTo>
                    <a:pt x="1665" y="0"/>
                  </a:lnTo>
                  <a:lnTo>
                    <a:pt x="865" y="0"/>
                  </a:lnTo>
                  <a:lnTo>
                    <a:pt x="597" y="0"/>
                  </a:lnTo>
                  <a:lnTo>
                    <a:pt x="262" y="2"/>
                  </a:lnTo>
                  <a:lnTo>
                    <a:pt x="101" y="8"/>
                  </a:lnTo>
                  <a:lnTo>
                    <a:pt x="55" y="18"/>
                  </a:lnTo>
                  <a:lnTo>
                    <a:pt x="39" y="27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>
                <a:latin typeface="Garamond" panose="02020404030301010803" pitchFamily="18" charset="0"/>
              </a:endParaRPr>
            </a:p>
          </p:txBody>
        </p:sp>
      </p:grpSp>
      <p:sp>
        <p:nvSpPr>
          <p:cNvPr id="118" name="Rectangle 117"/>
          <p:cNvSpPr/>
          <p:nvPr/>
        </p:nvSpPr>
        <p:spPr>
          <a:xfrm>
            <a:off x="452494" y="361297"/>
            <a:ext cx="4267515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tr-TR" sz="24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EMEL</a:t>
            </a:r>
            <a:r>
              <a:rPr lang="tr-TR" sz="28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Ö</a:t>
            </a:r>
            <a:r>
              <a:rPr lang="tr-TR" sz="24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ZELLİKLERİ</a:t>
            </a:r>
            <a:endParaRPr kumimoji="0" lang="tr-TR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2014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5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000"/>
                            </p:stCondLst>
                            <p:childTnLst>
                              <p:par>
                                <p:cTn id="9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9500"/>
                            </p:stCondLst>
                            <p:childTnLst>
                              <p:par>
                                <p:cTn id="10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7" grpId="0" animBg="1"/>
      <p:bldP spid="4" grpId="0" animBg="1"/>
      <p:bldP spid="5" grpId="0" animBg="1"/>
      <p:bldP spid="6" grpId="0" animBg="1"/>
      <p:bldP spid="8" grpId="0"/>
      <p:bldP spid="9" grpId="0"/>
      <p:bldP spid="10" grpId="0"/>
      <p:bldP spid="11" grpId="0"/>
      <p:bldP spid="12" grpId="0"/>
      <p:bldP spid="14" grpId="0" animBg="1"/>
      <p:bldP spid="15" grpId="0" animBg="1"/>
      <p:bldP spid="16" grpId="0" animBg="1"/>
      <p:bldP spid="18" grpId="0"/>
      <p:bldP spid="19" grpId="0"/>
      <p:bldP spid="21" grpId="0"/>
      <p:bldP spid="22" grpId="0"/>
      <p:bldP spid="55" grpId="0" animBg="1"/>
      <p:bldP spid="56" grpId="0" animBg="1"/>
      <p:bldP spid="57" grpId="0" animBg="1"/>
      <p:bldP spid="58" grpId="0" animBg="1"/>
      <p:bldP spid="59" grpId="0"/>
      <p:bldP spid="60" grpId="0"/>
      <p:bldP spid="61" grpId="0"/>
      <p:bldP spid="6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/>
          <p:cNvGrpSpPr/>
          <p:nvPr/>
        </p:nvGrpSpPr>
        <p:grpSpPr>
          <a:xfrm>
            <a:off x="535156" y="661314"/>
            <a:ext cx="3914701" cy="1313709"/>
            <a:chOff x="62332" y="890754"/>
            <a:chExt cx="3914701" cy="1313709"/>
          </a:xfrm>
        </p:grpSpPr>
        <p:grpSp>
          <p:nvGrpSpPr>
            <p:cNvPr id="39" name="Group 38"/>
            <p:cNvGrpSpPr/>
            <p:nvPr/>
          </p:nvGrpSpPr>
          <p:grpSpPr>
            <a:xfrm>
              <a:off x="62332" y="902744"/>
              <a:ext cx="3914701" cy="1301719"/>
              <a:chOff x="62332" y="902744"/>
              <a:chExt cx="3914701" cy="1301719"/>
            </a:xfrm>
          </p:grpSpPr>
          <p:sp>
            <p:nvSpPr>
              <p:cNvPr id="35" name="Freeform 34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62332" y="902744"/>
                <a:ext cx="3914701" cy="49633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36" name="Flowchart: Connector 35"/>
            <p:cNvSpPr/>
            <p:nvPr/>
          </p:nvSpPr>
          <p:spPr>
            <a:xfrm>
              <a:off x="2984452" y="890754"/>
              <a:ext cx="471211" cy="471211"/>
            </a:xfrm>
            <a:prstGeom prst="flowChartConnector">
              <a:avLst/>
            </a:prstGeom>
            <a:solidFill>
              <a:srgbClr val="B51633"/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271296" y="950161"/>
              <a:ext cx="9133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İFLAS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063091" y="941692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535157" y="1570583"/>
            <a:ext cx="3909604" cy="1374519"/>
            <a:chOff x="74623" y="1818249"/>
            <a:chExt cx="3909604" cy="1374519"/>
          </a:xfrm>
        </p:grpSpPr>
        <p:grpSp>
          <p:nvGrpSpPr>
            <p:cNvPr id="40" name="Group 39"/>
            <p:cNvGrpSpPr/>
            <p:nvPr/>
          </p:nvGrpSpPr>
          <p:grpSpPr>
            <a:xfrm>
              <a:off x="74623" y="1818249"/>
              <a:ext cx="3909604" cy="1374519"/>
              <a:chOff x="67430" y="829944"/>
              <a:chExt cx="3909604" cy="1374519"/>
            </a:xfrm>
          </p:grpSpPr>
          <p:sp>
            <p:nvSpPr>
              <p:cNvPr id="41" name="Freeform 40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67430" y="829944"/>
                <a:ext cx="3909604" cy="56913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3" name="TextBox 42"/>
            <p:cNvSpPr txBox="1"/>
            <p:nvPr/>
          </p:nvSpPr>
          <p:spPr>
            <a:xfrm>
              <a:off x="2024856" y="1926591"/>
              <a:ext cx="12055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TASFİYE</a:t>
              </a:r>
            </a:p>
          </p:txBody>
        </p:sp>
        <p:sp>
          <p:nvSpPr>
            <p:cNvPr id="44" name="Flowchart: Connector 43"/>
            <p:cNvSpPr/>
            <p:nvPr/>
          </p:nvSpPr>
          <p:spPr>
            <a:xfrm>
              <a:off x="2983042" y="1863669"/>
              <a:ext cx="471211" cy="471211"/>
            </a:xfrm>
            <a:prstGeom prst="flowChartConnector">
              <a:avLst/>
            </a:prstGeom>
            <a:solidFill>
              <a:srgbClr val="B51633"/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068364" y="1925134"/>
              <a:ext cx="2542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35156" y="2592073"/>
            <a:ext cx="3922783" cy="1417195"/>
            <a:chOff x="61443" y="1775573"/>
            <a:chExt cx="3922783" cy="1417195"/>
          </a:xfrm>
        </p:grpSpPr>
        <p:grpSp>
          <p:nvGrpSpPr>
            <p:cNvPr id="53" name="Group 52"/>
            <p:cNvGrpSpPr/>
            <p:nvPr/>
          </p:nvGrpSpPr>
          <p:grpSpPr>
            <a:xfrm>
              <a:off x="61443" y="1775573"/>
              <a:ext cx="3922783" cy="1417195"/>
              <a:chOff x="54250" y="787268"/>
              <a:chExt cx="3922783" cy="1417195"/>
            </a:xfrm>
          </p:grpSpPr>
          <p:sp>
            <p:nvSpPr>
              <p:cNvPr id="57" name="Freeform 56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54250" y="787268"/>
                <a:ext cx="3922783" cy="6118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4" name="TextBox 53"/>
            <p:cNvSpPr txBox="1"/>
            <p:nvPr/>
          </p:nvSpPr>
          <p:spPr>
            <a:xfrm>
              <a:off x="1557547" y="1926591"/>
              <a:ext cx="162019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ACZE DÜŞME</a:t>
              </a:r>
            </a:p>
          </p:txBody>
        </p:sp>
        <p:sp>
          <p:nvSpPr>
            <p:cNvPr id="55" name="Flowchart: Connector 54"/>
            <p:cNvSpPr/>
            <p:nvPr/>
          </p:nvSpPr>
          <p:spPr>
            <a:xfrm>
              <a:off x="2983042" y="1863669"/>
              <a:ext cx="471211" cy="471211"/>
            </a:xfrm>
            <a:prstGeom prst="flowChartConnector">
              <a:avLst/>
            </a:prstGeom>
            <a:solidFill>
              <a:srgbClr val="B51633"/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074202" y="1899662"/>
              <a:ext cx="20075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7447716" y="892939"/>
            <a:ext cx="3908849" cy="1350817"/>
            <a:chOff x="7732165" y="996170"/>
            <a:chExt cx="3908849" cy="1350817"/>
          </a:xfrm>
        </p:grpSpPr>
        <p:grpSp>
          <p:nvGrpSpPr>
            <p:cNvPr id="46" name="Group 45"/>
            <p:cNvGrpSpPr/>
            <p:nvPr/>
          </p:nvGrpSpPr>
          <p:grpSpPr>
            <a:xfrm>
              <a:off x="7732165" y="996170"/>
              <a:ext cx="3908849" cy="1350817"/>
              <a:chOff x="479854" y="853646"/>
              <a:chExt cx="3908849" cy="1350817"/>
            </a:xfrm>
          </p:grpSpPr>
          <p:sp>
            <p:nvSpPr>
              <p:cNvPr id="47" name="Freeform 46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479854" y="853646"/>
                <a:ext cx="3908849" cy="60963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9" name="Flowchart: Connector 58"/>
            <p:cNvSpPr/>
            <p:nvPr/>
          </p:nvSpPr>
          <p:spPr>
            <a:xfrm>
              <a:off x="8302960" y="1038811"/>
              <a:ext cx="471211" cy="471211"/>
            </a:xfrm>
            <a:prstGeom prst="flowChartConnector">
              <a:avLst/>
            </a:prstGeom>
            <a:solidFill>
              <a:srgbClr val="B51633"/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8395459" y="1084218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8739533" y="1104690"/>
              <a:ext cx="177434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KONKORDATO</a:t>
              </a: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7447716" y="2176769"/>
            <a:ext cx="4067288" cy="1350817"/>
            <a:chOff x="479854" y="853646"/>
            <a:chExt cx="4067288" cy="1350817"/>
          </a:xfrm>
        </p:grpSpPr>
        <p:grpSp>
          <p:nvGrpSpPr>
            <p:cNvPr id="64" name="Group 63"/>
            <p:cNvGrpSpPr/>
            <p:nvPr/>
          </p:nvGrpSpPr>
          <p:grpSpPr>
            <a:xfrm>
              <a:off x="479854" y="853646"/>
              <a:ext cx="3908849" cy="1350817"/>
              <a:chOff x="479854" y="853646"/>
              <a:chExt cx="3908849" cy="1350817"/>
            </a:xfrm>
          </p:grpSpPr>
          <p:sp>
            <p:nvSpPr>
              <p:cNvPr id="68" name="Freeform 67"/>
              <p:cNvSpPr/>
              <p:nvPr/>
            </p:nvSpPr>
            <p:spPr>
              <a:xfrm>
                <a:off x="698454" y="1254591"/>
                <a:ext cx="3690249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479854" y="853646"/>
                <a:ext cx="3908849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65" name="Flowchart: Connector 64"/>
            <p:cNvSpPr/>
            <p:nvPr/>
          </p:nvSpPr>
          <p:spPr>
            <a:xfrm>
              <a:off x="1045459" y="890755"/>
              <a:ext cx="471211" cy="471211"/>
            </a:xfrm>
            <a:prstGeom prst="flowChartConnector">
              <a:avLst/>
            </a:prstGeom>
            <a:solidFill>
              <a:srgbClr val="B51633"/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485489" y="941694"/>
              <a:ext cx="306165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BORÇLARIN ÖDENEMEMESİ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133623" y="932168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273727" y="3926430"/>
            <a:ext cx="4845842" cy="1350817"/>
            <a:chOff x="-202262" y="1841951"/>
            <a:chExt cx="4845842" cy="1350817"/>
          </a:xfrm>
        </p:grpSpPr>
        <p:grpSp>
          <p:nvGrpSpPr>
            <p:cNvPr id="79" name="Group 78"/>
            <p:cNvGrpSpPr/>
            <p:nvPr/>
          </p:nvGrpSpPr>
          <p:grpSpPr>
            <a:xfrm>
              <a:off x="-202262" y="1841951"/>
              <a:ext cx="4186489" cy="1350817"/>
              <a:chOff x="-209455" y="853646"/>
              <a:chExt cx="4186489" cy="1350817"/>
            </a:xfrm>
          </p:grpSpPr>
          <p:sp>
            <p:nvSpPr>
              <p:cNvPr id="83" name="Freeform 82"/>
              <p:cNvSpPr/>
              <p:nvPr/>
            </p:nvSpPr>
            <p:spPr>
              <a:xfrm>
                <a:off x="-209455" y="1254591"/>
                <a:ext cx="361496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51974" y="853646"/>
                <a:ext cx="3925060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80" name="TextBox 79"/>
            <p:cNvSpPr txBox="1"/>
            <p:nvPr/>
          </p:nvSpPr>
          <p:spPr>
            <a:xfrm>
              <a:off x="76215" y="1929417"/>
              <a:ext cx="45673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TRANSFER YASAK-KISITLARI</a:t>
              </a:r>
            </a:p>
          </p:txBody>
        </p:sp>
        <p:sp>
          <p:nvSpPr>
            <p:cNvPr id="81" name="Flowchart: Connector 80"/>
            <p:cNvSpPr/>
            <p:nvPr/>
          </p:nvSpPr>
          <p:spPr>
            <a:xfrm>
              <a:off x="2983042" y="1863669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3075024" y="1924811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739790" y="4973395"/>
            <a:ext cx="4769566" cy="1350817"/>
            <a:chOff x="258367" y="1841951"/>
            <a:chExt cx="4769566" cy="1350817"/>
          </a:xfrm>
        </p:grpSpPr>
        <p:grpSp>
          <p:nvGrpSpPr>
            <p:cNvPr id="86" name="Group 85"/>
            <p:cNvGrpSpPr/>
            <p:nvPr/>
          </p:nvGrpSpPr>
          <p:grpSpPr>
            <a:xfrm>
              <a:off x="258367" y="1841951"/>
              <a:ext cx="3725860" cy="1350817"/>
              <a:chOff x="251174" y="853646"/>
              <a:chExt cx="3725860" cy="1350817"/>
            </a:xfrm>
          </p:grpSpPr>
          <p:sp>
            <p:nvSpPr>
              <p:cNvPr id="90" name="Freeform 89"/>
              <p:cNvSpPr/>
              <p:nvPr/>
            </p:nvSpPr>
            <p:spPr>
              <a:xfrm>
                <a:off x="251174" y="1254591"/>
                <a:ext cx="3154331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Garamond" panose="02020404030301010803" pitchFamily="18" charset="0"/>
                </a:endParaRP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343190" y="853646"/>
                <a:ext cx="3633844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Garamond" panose="02020404030301010803" pitchFamily="18" charset="0"/>
                </a:endParaRPr>
              </a:p>
            </p:txBody>
          </p:sp>
        </p:grpSp>
        <p:sp>
          <p:nvSpPr>
            <p:cNvPr id="87" name="TextBox 86"/>
            <p:cNvSpPr txBox="1"/>
            <p:nvPr/>
          </p:nvSpPr>
          <p:spPr>
            <a:xfrm>
              <a:off x="460568" y="1929236"/>
              <a:ext cx="45673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SAVAŞ / İHTİLAL / İSYAN</a:t>
              </a:r>
            </a:p>
          </p:txBody>
        </p:sp>
        <p:sp>
          <p:nvSpPr>
            <p:cNvPr id="88" name="Flowchart: Connector 87"/>
            <p:cNvSpPr/>
            <p:nvPr/>
          </p:nvSpPr>
          <p:spPr>
            <a:xfrm>
              <a:off x="2983042" y="1863669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Garamond" panose="02020404030301010803" pitchFamily="18" charset="0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3067670" y="1914607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solidFill>
                    <a:schemeClr val="bg1"/>
                  </a:solidFill>
                  <a:latin typeface="Garamond" panose="02020404030301010803" pitchFamily="18" charset="0"/>
                </a:rPr>
                <a:t>2</a:t>
              </a: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589862" y="5953220"/>
            <a:ext cx="4614260" cy="1350817"/>
            <a:chOff x="97301" y="1841951"/>
            <a:chExt cx="4614260" cy="1350817"/>
          </a:xfrm>
        </p:grpSpPr>
        <p:grpSp>
          <p:nvGrpSpPr>
            <p:cNvPr id="93" name="Group 92"/>
            <p:cNvGrpSpPr/>
            <p:nvPr/>
          </p:nvGrpSpPr>
          <p:grpSpPr>
            <a:xfrm>
              <a:off x="97301" y="1841951"/>
              <a:ext cx="3886926" cy="1350817"/>
              <a:chOff x="90108" y="853646"/>
              <a:chExt cx="3886926" cy="1350817"/>
            </a:xfrm>
          </p:grpSpPr>
          <p:sp>
            <p:nvSpPr>
              <p:cNvPr id="97" name="Freeform 96"/>
              <p:cNvSpPr/>
              <p:nvPr/>
            </p:nvSpPr>
            <p:spPr>
              <a:xfrm>
                <a:off x="90108" y="1254591"/>
                <a:ext cx="3315397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200352" y="853646"/>
                <a:ext cx="3776682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94" name="TextBox 93"/>
            <p:cNvSpPr txBox="1"/>
            <p:nvPr/>
          </p:nvSpPr>
          <p:spPr>
            <a:xfrm>
              <a:off x="144196" y="1941282"/>
              <a:ext cx="45673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İTHAL YASAK VE KISITLARI</a:t>
              </a:r>
            </a:p>
          </p:txBody>
        </p:sp>
        <p:sp>
          <p:nvSpPr>
            <p:cNvPr id="95" name="Flowchart: Connector 94"/>
            <p:cNvSpPr/>
            <p:nvPr/>
          </p:nvSpPr>
          <p:spPr>
            <a:xfrm>
              <a:off x="2983042" y="1863669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3067670" y="1914607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8013321" y="3913838"/>
            <a:ext cx="5013290" cy="1350817"/>
            <a:chOff x="307118" y="1841951"/>
            <a:chExt cx="5013290" cy="1350817"/>
          </a:xfrm>
        </p:grpSpPr>
        <p:grpSp>
          <p:nvGrpSpPr>
            <p:cNvPr id="100" name="Group 99"/>
            <p:cNvGrpSpPr/>
            <p:nvPr/>
          </p:nvGrpSpPr>
          <p:grpSpPr>
            <a:xfrm>
              <a:off x="487047" y="1841951"/>
              <a:ext cx="3497179" cy="1350817"/>
              <a:chOff x="479854" y="853646"/>
              <a:chExt cx="3497179" cy="1350817"/>
            </a:xfrm>
          </p:grpSpPr>
          <p:sp>
            <p:nvSpPr>
              <p:cNvPr id="104" name="Freeform 103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479854" y="853646"/>
                <a:ext cx="3497179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01" name="TextBox 100"/>
            <p:cNvSpPr txBox="1"/>
            <p:nvPr/>
          </p:nvSpPr>
          <p:spPr>
            <a:xfrm>
              <a:off x="753043" y="1933204"/>
              <a:ext cx="45673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İTHAL İZİNLERİNİN İPTALİ</a:t>
              </a:r>
            </a:p>
          </p:txBody>
        </p:sp>
        <p:sp>
          <p:nvSpPr>
            <p:cNvPr id="102" name="Flowchart: Connector 101"/>
            <p:cNvSpPr/>
            <p:nvPr/>
          </p:nvSpPr>
          <p:spPr>
            <a:xfrm>
              <a:off x="307118" y="1897447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91746" y="1948385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8017924" y="4975938"/>
            <a:ext cx="5004823" cy="1350817"/>
            <a:chOff x="307118" y="1841951"/>
            <a:chExt cx="5004823" cy="1350817"/>
          </a:xfrm>
        </p:grpSpPr>
        <p:grpSp>
          <p:nvGrpSpPr>
            <p:cNvPr id="107" name="Group 106"/>
            <p:cNvGrpSpPr/>
            <p:nvPr/>
          </p:nvGrpSpPr>
          <p:grpSpPr>
            <a:xfrm>
              <a:off x="487047" y="1841951"/>
              <a:ext cx="3497179" cy="1350817"/>
              <a:chOff x="479854" y="853646"/>
              <a:chExt cx="3497179" cy="1350817"/>
            </a:xfrm>
          </p:grpSpPr>
          <p:sp>
            <p:nvSpPr>
              <p:cNvPr id="111" name="Freeform 110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479854" y="853646"/>
                <a:ext cx="3497179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08" name="TextBox 107"/>
            <p:cNvSpPr txBox="1"/>
            <p:nvPr/>
          </p:nvSpPr>
          <p:spPr>
            <a:xfrm>
              <a:off x="744576" y="1933204"/>
              <a:ext cx="45673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MALLARA EL KONULMASI</a:t>
              </a:r>
            </a:p>
          </p:txBody>
        </p:sp>
        <p:sp>
          <p:nvSpPr>
            <p:cNvPr id="109" name="Flowchart: Connector 108"/>
            <p:cNvSpPr/>
            <p:nvPr/>
          </p:nvSpPr>
          <p:spPr>
            <a:xfrm>
              <a:off x="307118" y="1897447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391746" y="1948385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8013321" y="5946117"/>
            <a:ext cx="4178678" cy="1350817"/>
            <a:chOff x="307118" y="1841951"/>
            <a:chExt cx="4178678" cy="1350817"/>
          </a:xfrm>
        </p:grpSpPr>
        <p:grpSp>
          <p:nvGrpSpPr>
            <p:cNvPr id="114" name="Group 113"/>
            <p:cNvGrpSpPr/>
            <p:nvPr/>
          </p:nvGrpSpPr>
          <p:grpSpPr>
            <a:xfrm>
              <a:off x="487047" y="1841951"/>
              <a:ext cx="3998749" cy="1350817"/>
              <a:chOff x="479854" y="853646"/>
              <a:chExt cx="3998749" cy="1350817"/>
            </a:xfrm>
          </p:grpSpPr>
          <p:sp>
            <p:nvSpPr>
              <p:cNvPr id="118" name="Freeform 117"/>
              <p:cNvSpPr/>
              <p:nvPr/>
            </p:nvSpPr>
            <p:spPr>
              <a:xfrm>
                <a:off x="698454" y="1254591"/>
                <a:ext cx="3780149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Garamond" panose="02020404030301010803" pitchFamily="18" charset="0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479854" y="853646"/>
                <a:ext cx="3875045" cy="7077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600">
                  <a:latin typeface="Garamond" panose="02020404030301010803" pitchFamily="18" charset="0"/>
                </a:endParaRPr>
              </a:p>
            </p:txBody>
          </p:sp>
        </p:grpSp>
        <p:sp>
          <p:nvSpPr>
            <p:cNvPr id="115" name="TextBox 114"/>
            <p:cNvSpPr txBox="1"/>
            <p:nvPr/>
          </p:nvSpPr>
          <p:spPr>
            <a:xfrm>
              <a:off x="444265" y="1888724"/>
              <a:ext cx="332556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KAMU ALICISININ ÖDEME GÜÇLÜĞÜ</a:t>
              </a:r>
            </a:p>
          </p:txBody>
        </p:sp>
        <p:sp>
          <p:nvSpPr>
            <p:cNvPr id="116" name="Flowchart: Connector 115"/>
            <p:cNvSpPr/>
            <p:nvPr/>
          </p:nvSpPr>
          <p:spPr>
            <a:xfrm>
              <a:off x="307118" y="1897447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Garamond" panose="02020404030301010803" pitchFamily="18" charset="0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391746" y="1948385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600" dirty="0">
                  <a:solidFill>
                    <a:schemeClr val="bg1"/>
                  </a:solidFill>
                  <a:latin typeface="Garamond" panose="02020404030301010803" pitchFamily="18" charset="0"/>
                </a:rPr>
                <a:t>6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626396" y="648384"/>
            <a:ext cx="2687800" cy="2642999"/>
            <a:chOff x="4626396" y="648384"/>
            <a:chExt cx="2687800" cy="2642999"/>
          </a:xfrm>
        </p:grpSpPr>
        <p:sp>
          <p:nvSpPr>
            <p:cNvPr id="4" name="Left Bracket 3"/>
            <p:cNvSpPr/>
            <p:nvPr/>
          </p:nvSpPr>
          <p:spPr>
            <a:xfrm>
              <a:off x="4626396" y="650835"/>
              <a:ext cx="252248" cy="2640548"/>
            </a:xfrm>
            <a:prstGeom prst="leftBracket">
              <a:avLst/>
            </a:prstGeom>
            <a:ln w="762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Garamond" panose="02020404030301010803" pitchFamily="18" charset="0"/>
              </a:endParaRPr>
            </a:p>
          </p:txBody>
        </p:sp>
        <p:sp>
          <p:nvSpPr>
            <p:cNvPr id="121" name="Left Bracket 120"/>
            <p:cNvSpPr/>
            <p:nvPr/>
          </p:nvSpPr>
          <p:spPr>
            <a:xfrm flipH="1">
              <a:off x="7061948" y="648384"/>
              <a:ext cx="252248" cy="2640548"/>
            </a:xfrm>
            <a:prstGeom prst="leftBracket">
              <a:avLst/>
            </a:prstGeom>
            <a:ln w="762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Garamond" panose="02020404030301010803" pitchFamily="18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817664" y="1210187"/>
            <a:ext cx="2451782" cy="1030274"/>
            <a:chOff x="4817664" y="1210187"/>
            <a:chExt cx="2451782" cy="1030274"/>
          </a:xfrm>
        </p:grpSpPr>
        <p:sp>
          <p:nvSpPr>
            <p:cNvPr id="6" name="TextBox 5"/>
            <p:cNvSpPr txBox="1"/>
            <p:nvPr/>
          </p:nvSpPr>
          <p:spPr>
            <a:xfrm>
              <a:off x="4817664" y="1210187"/>
              <a:ext cx="148158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800" b="1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</a:t>
              </a:r>
              <a:r>
                <a:rPr lang="tr-TR" sz="2400" b="1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İCARİ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5607783" y="1717241"/>
              <a:ext cx="166166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800" b="1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</a:t>
              </a:r>
              <a:r>
                <a:rPr lang="tr-TR" sz="2400" b="1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İSKLER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620992" y="3910540"/>
            <a:ext cx="2687116" cy="2640548"/>
            <a:chOff x="4620992" y="3910540"/>
            <a:chExt cx="2687116" cy="2640548"/>
          </a:xfrm>
        </p:grpSpPr>
        <p:sp>
          <p:nvSpPr>
            <p:cNvPr id="123" name="Left Bracket 122"/>
            <p:cNvSpPr/>
            <p:nvPr/>
          </p:nvSpPr>
          <p:spPr>
            <a:xfrm>
              <a:off x="4620992" y="3910540"/>
              <a:ext cx="252248" cy="2640548"/>
            </a:xfrm>
            <a:prstGeom prst="leftBracket">
              <a:avLst/>
            </a:prstGeom>
            <a:ln w="762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Garamond" panose="02020404030301010803" pitchFamily="18" charset="0"/>
              </a:endParaRPr>
            </a:p>
          </p:txBody>
        </p:sp>
        <p:sp>
          <p:nvSpPr>
            <p:cNvPr id="124" name="Left Bracket 123"/>
            <p:cNvSpPr/>
            <p:nvPr/>
          </p:nvSpPr>
          <p:spPr>
            <a:xfrm flipH="1">
              <a:off x="7055860" y="3910540"/>
              <a:ext cx="252248" cy="2640548"/>
            </a:xfrm>
            <a:prstGeom prst="leftBracket">
              <a:avLst/>
            </a:prstGeom>
            <a:ln w="762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r-TR" sz="1600">
                <a:latin typeface="Garamond" panose="02020404030301010803" pitchFamily="18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812259" y="4469892"/>
            <a:ext cx="2451783" cy="1030274"/>
            <a:chOff x="4812259" y="4469892"/>
            <a:chExt cx="2451783" cy="1030274"/>
          </a:xfrm>
        </p:grpSpPr>
        <p:sp>
          <p:nvSpPr>
            <p:cNvPr id="125" name="TextBox 124"/>
            <p:cNvSpPr txBox="1"/>
            <p:nvPr/>
          </p:nvSpPr>
          <p:spPr>
            <a:xfrm>
              <a:off x="4812259" y="4469892"/>
              <a:ext cx="166663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800" b="1" dirty="0">
                  <a:solidFill>
                    <a:schemeClr val="bg1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</a:t>
              </a:r>
              <a:r>
                <a:rPr lang="tr-TR" sz="2400" b="1" dirty="0">
                  <a:solidFill>
                    <a:schemeClr val="bg1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OLİTİK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5602379" y="4976946"/>
              <a:ext cx="166166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800" b="1" dirty="0">
                  <a:solidFill>
                    <a:schemeClr val="bg1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</a:t>
              </a:r>
              <a:r>
                <a:rPr lang="tr-TR" sz="2400" b="1" dirty="0">
                  <a:solidFill>
                    <a:schemeClr val="bg1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İSKLER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82407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 rot="5400000">
            <a:off x="1595640" y="423219"/>
            <a:ext cx="2019382" cy="3652595"/>
            <a:chOff x="1079500" y="1728458"/>
            <a:chExt cx="2209801" cy="4126242"/>
          </a:xfrm>
          <a:solidFill>
            <a:schemeClr val="bg1"/>
          </a:solidFill>
        </p:grpSpPr>
        <p:sp>
          <p:nvSpPr>
            <p:cNvPr id="5" name="Round Same Side Corner Rectangle 4"/>
            <p:cNvSpPr/>
            <p:nvPr/>
          </p:nvSpPr>
          <p:spPr>
            <a:xfrm>
              <a:off x="1079501" y="1728458"/>
              <a:ext cx="2209800" cy="1879933"/>
            </a:xfrm>
            <a:prstGeom prst="round2SameRect">
              <a:avLst/>
            </a:prstGeom>
            <a:gradFill>
              <a:gsLst>
                <a:gs pos="4500">
                  <a:srgbClr val="CC7E93"/>
                </a:gs>
                <a:gs pos="73000">
                  <a:srgbClr val="A60933"/>
                </a:gs>
                <a:gs pos="0">
                  <a:schemeClr val="bg1">
                    <a:lumMod val="95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</a:endParaRPr>
            </a:p>
          </p:txBody>
        </p:sp>
        <p:sp>
          <p:nvSpPr>
            <p:cNvPr id="6" name="Freeform 5"/>
            <p:cNvSpPr/>
            <p:nvPr/>
          </p:nvSpPr>
          <p:spPr>
            <a:xfrm flipV="1">
              <a:off x="1079500" y="1879600"/>
              <a:ext cx="2209800" cy="3975100"/>
            </a:xfrm>
            <a:custGeom>
              <a:avLst/>
              <a:gdLst>
                <a:gd name="connsiteX0" fmla="*/ 0 w 2209800"/>
                <a:gd name="connsiteY0" fmla="*/ 3975100 h 3975100"/>
                <a:gd name="connsiteX1" fmla="*/ 565150 w 2209800"/>
                <a:gd name="connsiteY1" fmla="*/ 3975100 h 3975100"/>
                <a:gd name="connsiteX2" fmla="*/ 1104900 w 2209800"/>
                <a:gd name="connsiteY2" fmla="*/ 3435350 h 3975100"/>
                <a:gd name="connsiteX3" fmla="*/ 1644650 w 2209800"/>
                <a:gd name="connsiteY3" fmla="*/ 3975100 h 3975100"/>
                <a:gd name="connsiteX4" fmla="*/ 2209800 w 2209800"/>
                <a:gd name="connsiteY4" fmla="*/ 3975100 h 3975100"/>
                <a:gd name="connsiteX5" fmla="*/ 2209800 w 2209800"/>
                <a:gd name="connsiteY5" fmla="*/ 368307 h 3975100"/>
                <a:gd name="connsiteX6" fmla="*/ 1841493 w 2209800"/>
                <a:gd name="connsiteY6" fmla="*/ 0 h 3975100"/>
                <a:gd name="connsiteX7" fmla="*/ 368307 w 2209800"/>
                <a:gd name="connsiteY7" fmla="*/ 0 h 3975100"/>
                <a:gd name="connsiteX8" fmla="*/ 0 w 2209800"/>
                <a:gd name="connsiteY8" fmla="*/ 368307 h 39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9800" h="3975100">
                  <a:moveTo>
                    <a:pt x="0" y="3975100"/>
                  </a:moveTo>
                  <a:lnTo>
                    <a:pt x="565150" y="3975100"/>
                  </a:lnTo>
                  <a:cubicBezTo>
                    <a:pt x="565150" y="3677004"/>
                    <a:pt x="806804" y="3435350"/>
                    <a:pt x="1104900" y="3435350"/>
                  </a:cubicBezTo>
                  <a:cubicBezTo>
                    <a:pt x="1402996" y="3435350"/>
                    <a:pt x="1644650" y="3677004"/>
                    <a:pt x="1644650" y="3975100"/>
                  </a:cubicBezTo>
                  <a:lnTo>
                    <a:pt x="2209800" y="3975100"/>
                  </a:lnTo>
                  <a:lnTo>
                    <a:pt x="2209800" y="368307"/>
                  </a:lnTo>
                  <a:cubicBezTo>
                    <a:pt x="2209800" y="164897"/>
                    <a:pt x="2044903" y="0"/>
                    <a:pt x="1841493" y="0"/>
                  </a:cubicBezTo>
                  <a:lnTo>
                    <a:pt x="368307" y="0"/>
                  </a:lnTo>
                  <a:cubicBezTo>
                    <a:pt x="164897" y="0"/>
                    <a:pt x="0" y="164897"/>
                    <a:pt x="0" y="368307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27000" sx="107000" sy="107000" algn="ctr" rotWithShape="0">
                <a:schemeClr val="tx1">
                  <a:alpha val="23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</a:endParaRPr>
            </a:p>
          </p:txBody>
        </p:sp>
      </p:grpSp>
      <p:sp>
        <p:nvSpPr>
          <p:cNvPr id="16" name="Round Diagonal Corner Rectangle 15"/>
          <p:cNvSpPr/>
          <p:nvPr/>
        </p:nvSpPr>
        <p:spPr>
          <a:xfrm>
            <a:off x="4471885" y="1575252"/>
            <a:ext cx="4908884" cy="487197"/>
          </a:xfrm>
          <a:prstGeom prst="round2DiagRect">
            <a:avLst/>
          </a:prstGeom>
          <a:gradFill>
            <a:gsLst>
              <a:gs pos="0">
                <a:srgbClr val="CC7E93"/>
              </a:gs>
              <a:gs pos="12000">
                <a:srgbClr val="A60933"/>
              </a:gs>
              <a:gs pos="0">
                <a:schemeClr val="bg1">
                  <a:lumMod val="9500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702939" y="1602115"/>
            <a:ext cx="478303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</a:rPr>
              <a:t>KISA VADELİ İHRACAT KREDİ </a:t>
            </a:r>
            <a:r>
              <a:rPr kumimoji="0" lang="tr-TR" sz="16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</a:rPr>
              <a:t>SİGORTASI</a:t>
            </a:r>
          </a:p>
        </p:txBody>
      </p:sp>
      <p:sp>
        <p:nvSpPr>
          <p:cNvPr id="41" name="Round Diagonal Corner Rectangle 40"/>
          <p:cNvSpPr/>
          <p:nvPr/>
        </p:nvSpPr>
        <p:spPr>
          <a:xfrm>
            <a:off x="4469873" y="2088336"/>
            <a:ext cx="4908884" cy="487197"/>
          </a:xfrm>
          <a:prstGeom prst="round2DiagRect">
            <a:avLst/>
          </a:prstGeom>
          <a:gradFill>
            <a:gsLst>
              <a:gs pos="0">
                <a:srgbClr val="CC7E93"/>
              </a:gs>
              <a:gs pos="12000">
                <a:srgbClr val="A60933"/>
              </a:gs>
              <a:gs pos="0">
                <a:schemeClr val="bg1">
                  <a:lumMod val="9500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aramond" panose="02020404030301010803" pitchFamily="18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730614" y="2157443"/>
            <a:ext cx="46863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KISA </a:t>
            </a:r>
            <a:r>
              <a:rPr lang="en-US" sz="1600" dirty="0">
                <a:solidFill>
                  <a:prstClr val="white"/>
                </a:solidFill>
                <a:latin typeface="Garamond" panose="02020404030301010803" pitchFamily="18" charset="0"/>
              </a:rPr>
              <a:t>VADELİ</a:t>
            </a: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tr-TR" sz="16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YURT İÇİ </a:t>
            </a: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KREDİ </a:t>
            </a:r>
            <a:r>
              <a:rPr kumimoji="0" lang="tr-TR" sz="16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SİGORTASI</a:t>
            </a:r>
          </a:p>
        </p:txBody>
      </p:sp>
      <p:grpSp>
        <p:nvGrpSpPr>
          <p:cNvPr id="47" name="Group 46"/>
          <p:cNvGrpSpPr/>
          <p:nvPr/>
        </p:nvGrpSpPr>
        <p:grpSpPr>
          <a:xfrm rot="5400000">
            <a:off x="1595641" y="2665033"/>
            <a:ext cx="2019382" cy="3652594"/>
            <a:chOff x="1079500" y="1728458"/>
            <a:chExt cx="2209801" cy="4126242"/>
          </a:xfrm>
        </p:grpSpPr>
        <p:sp>
          <p:nvSpPr>
            <p:cNvPr id="48" name="Round Same Side Corner Rectangle 47"/>
            <p:cNvSpPr/>
            <p:nvPr/>
          </p:nvSpPr>
          <p:spPr>
            <a:xfrm>
              <a:off x="1079501" y="1728458"/>
              <a:ext cx="2209800" cy="1879933"/>
            </a:xfrm>
            <a:prstGeom prst="round2Same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 flipV="1">
              <a:off x="1079500" y="1879600"/>
              <a:ext cx="2209800" cy="3975100"/>
            </a:xfrm>
            <a:custGeom>
              <a:avLst/>
              <a:gdLst>
                <a:gd name="connsiteX0" fmla="*/ 0 w 2209800"/>
                <a:gd name="connsiteY0" fmla="*/ 3975100 h 3975100"/>
                <a:gd name="connsiteX1" fmla="*/ 565150 w 2209800"/>
                <a:gd name="connsiteY1" fmla="*/ 3975100 h 3975100"/>
                <a:gd name="connsiteX2" fmla="*/ 1104900 w 2209800"/>
                <a:gd name="connsiteY2" fmla="*/ 3435350 h 3975100"/>
                <a:gd name="connsiteX3" fmla="*/ 1644650 w 2209800"/>
                <a:gd name="connsiteY3" fmla="*/ 3975100 h 3975100"/>
                <a:gd name="connsiteX4" fmla="*/ 2209800 w 2209800"/>
                <a:gd name="connsiteY4" fmla="*/ 3975100 h 3975100"/>
                <a:gd name="connsiteX5" fmla="*/ 2209800 w 2209800"/>
                <a:gd name="connsiteY5" fmla="*/ 368307 h 3975100"/>
                <a:gd name="connsiteX6" fmla="*/ 1841493 w 2209800"/>
                <a:gd name="connsiteY6" fmla="*/ 0 h 3975100"/>
                <a:gd name="connsiteX7" fmla="*/ 368307 w 2209800"/>
                <a:gd name="connsiteY7" fmla="*/ 0 h 3975100"/>
                <a:gd name="connsiteX8" fmla="*/ 0 w 2209800"/>
                <a:gd name="connsiteY8" fmla="*/ 368307 h 39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9800" h="3975100">
                  <a:moveTo>
                    <a:pt x="0" y="3975100"/>
                  </a:moveTo>
                  <a:lnTo>
                    <a:pt x="565150" y="3975100"/>
                  </a:lnTo>
                  <a:cubicBezTo>
                    <a:pt x="565150" y="3677004"/>
                    <a:pt x="806804" y="3435350"/>
                    <a:pt x="1104900" y="3435350"/>
                  </a:cubicBezTo>
                  <a:cubicBezTo>
                    <a:pt x="1402996" y="3435350"/>
                    <a:pt x="1644650" y="3677004"/>
                    <a:pt x="1644650" y="3975100"/>
                  </a:cubicBezTo>
                  <a:lnTo>
                    <a:pt x="2209800" y="3975100"/>
                  </a:lnTo>
                  <a:lnTo>
                    <a:pt x="2209800" y="368307"/>
                  </a:lnTo>
                  <a:cubicBezTo>
                    <a:pt x="2209800" y="164897"/>
                    <a:pt x="2044903" y="0"/>
                    <a:pt x="1841493" y="0"/>
                  </a:cubicBezTo>
                  <a:lnTo>
                    <a:pt x="368307" y="0"/>
                  </a:lnTo>
                  <a:cubicBezTo>
                    <a:pt x="164897" y="0"/>
                    <a:pt x="0" y="164897"/>
                    <a:pt x="0" y="3683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27000" sx="107000" sy="107000" algn="ctr" rotWithShape="0">
                <a:schemeClr val="tx1">
                  <a:alpha val="23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</a:endParaRPr>
            </a:p>
          </p:txBody>
        </p:sp>
      </p:grpSp>
      <p:sp>
        <p:nvSpPr>
          <p:cNvPr id="53" name="Round Diagonal Corner Rectangle 52"/>
          <p:cNvSpPr/>
          <p:nvPr/>
        </p:nvSpPr>
        <p:spPr>
          <a:xfrm>
            <a:off x="4469873" y="4139660"/>
            <a:ext cx="4908884" cy="585668"/>
          </a:xfrm>
          <a:prstGeom prst="round2Diag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0">
                <a:schemeClr val="bg1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730614" y="4263217"/>
            <a:ext cx="442749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SPESİFİK İHRACAT KREDİ SİGORTASI</a:t>
            </a:r>
          </a:p>
        </p:txBody>
      </p:sp>
      <p:sp>
        <p:nvSpPr>
          <p:cNvPr id="19" name="Parallelogram 18"/>
          <p:cNvSpPr/>
          <p:nvPr/>
        </p:nvSpPr>
        <p:spPr>
          <a:xfrm>
            <a:off x="6023295" y="5687736"/>
            <a:ext cx="5883479" cy="950978"/>
          </a:xfrm>
          <a:prstGeom prst="parallelogram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r">
              <a:defRPr/>
            </a:pPr>
            <a:r>
              <a:rPr lang="tr-TR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60.000</a:t>
            </a:r>
            <a:r>
              <a:rPr lang="tr-TR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’den fazla alıcı firmaya</a:t>
            </a:r>
          </a:p>
          <a:p>
            <a:pPr lvl="0" algn="r">
              <a:defRPr/>
            </a:pPr>
            <a:r>
              <a:rPr lang="tr-TR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 Milyar </a:t>
            </a:r>
            <a:r>
              <a:rPr lang="tr-TR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USD</a:t>
            </a:r>
            <a:r>
              <a:rPr lang="tr-TR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’nin</a:t>
            </a:r>
            <a:r>
              <a:rPr lang="tr-TR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üzerinde limit</a:t>
            </a:r>
          </a:p>
        </p:txBody>
      </p:sp>
      <p:sp>
        <p:nvSpPr>
          <p:cNvPr id="20" name="Rectangle 19"/>
          <p:cNvSpPr/>
          <p:nvPr/>
        </p:nvSpPr>
        <p:spPr>
          <a:xfrm>
            <a:off x="452494" y="361297"/>
            <a:ext cx="4847802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tr-TR" sz="24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İGORTA</a:t>
            </a:r>
            <a:r>
              <a:rPr lang="tr-TR" sz="28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</a:t>
            </a:r>
            <a:r>
              <a:rPr lang="tr-TR" sz="24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ROGRAMLARI</a:t>
            </a:r>
            <a:endParaRPr kumimoji="0" lang="tr-TR" sz="16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70060" y="4216218"/>
            <a:ext cx="25741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ORTA-UZUN VADELİ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SİGORTA PROGRAMI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833321" y="1864961"/>
            <a:ext cx="31324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KISA VADELİ 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SİGORTA PROGRAMLARI</a:t>
            </a:r>
          </a:p>
        </p:txBody>
      </p:sp>
      <p:sp>
        <p:nvSpPr>
          <p:cNvPr id="18" name="Round Diagonal Corner Rectangle 15">
            <a:extLst>
              <a:ext uri="{FF2B5EF4-FFF2-40B4-BE49-F238E27FC236}">
                <a16:creationId xmlns:a16="http://schemas.microsoft.com/office/drawing/2014/main" id="{E9F1E465-823C-4FF4-A651-D0639D4ED76F}"/>
              </a:ext>
            </a:extLst>
          </p:cNvPr>
          <p:cNvSpPr/>
          <p:nvPr/>
        </p:nvSpPr>
        <p:spPr>
          <a:xfrm>
            <a:off x="4469873" y="2601719"/>
            <a:ext cx="4908884" cy="451382"/>
          </a:xfrm>
          <a:prstGeom prst="round2DiagRect">
            <a:avLst/>
          </a:prstGeom>
          <a:gradFill>
            <a:gsLst>
              <a:gs pos="0">
                <a:srgbClr val="CC7E93"/>
              </a:gs>
              <a:gs pos="12000">
                <a:srgbClr val="A60933"/>
              </a:gs>
              <a:gs pos="0">
                <a:schemeClr val="bg1">
                  <a:lumMod val="9500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55D6B12-DEB8-4302-803E-EEC7ADB50F68}"/>
              </a:ext>
            </a:extLst>
          </p:cNvPr>
          <p:cNvSpPr txBox="1"/>
          <p:nvPr/>
        </p:nvSpPr>
        <p:spPr>
          <a:xfrm>
            <a:off x="4730614" y="2638647"/>
            <a:ext cx="51324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KATILIM ESASLI</a:t>
            </a:r>
            <a:r>
              <a:rPr lang="tr-TR" sz="1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İHRACAT </a:t>
            </a:r>
            <a:r>
              <a:rPr lang="tr-TR" sz="1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ALACAK SİGORTASI</a:t>
            </a:r>
          </a:p>
        </p:txBody>
      </p:sp>
    </p:spTree>
    <p:extLst>
      <p:ext uri="{BB962C8B-B14F-4D97-AF65-F5344CB8AC3E}">
        <p14:creationId xmlns:p14="http://schemas.microsoft.com/office/powerpoint/2010/main" val="3314721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41" grpId="0" animBg="1"/>
      <p:bldP spid="53" grpId="0" animBg="1"/>
      <p:bldP spid="19" grpId="0" animBg="1"/>
      <p:bldP spid="18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8724600" y="2235201"/>
            <a:ext cx="2738070" cy="1320800"/>
          </a:xfrm>
          <a:custGeom>
            <a:avLst/>
            <a:gdLst>
              <a:gd name="connsiteX0" fmla="*/ 1369035 w 2738070"/>
              <a:gd name="connsiteY0" fmla="*/ 0 h 1320800"/>
              <a:gd name="connsiteX1" fmla="*/ 2733554 w 2738070"/>
              <a:gd name="connsiteY1" fmla="*/ 1231362 h 1320800"/>
              <a:gd name="connsiteX2" fmla="*/ 2738070 w 2738070"/>
              <a:gd name="connsiteY2" fmla="*/ 1320800 h 1320800"/>
              <a:gd name="connsiteX3" fmla="*/ 0 w 2738070"/>
              <a:gd name="connsiteY3" fmla="*/ 1320800 h 1320800"/>
              <a:gd name="connsiteX4" fmla="*/ 4517 w 2738070"/>
              <a:gd name="connsiteY4" fmla="*/ 1231362 h 1320800"/>
              <a:gd name="connsiteX5" fmla="*/ 1369035 w 2738070"/>
              <a:gd name="connsiteY5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8070" h="1320800">
                <a:moveTo>
                  <a:pt x="1369035" y="0"/>
                </a:moveTo>
                <a:cubicBezTo>
                  <a:pt x="2079204" y="0"/>
                  <a:pt x="2663314" y="539724"/>
                  <a:pt x="2733554" y="1231362"/>
                </a:cubicBezTo>
                <a:lnTo>
                  <a:pt x="2738070" y="1320800"/>
                </a:lnTo>
                <a:lnTo>
                  <a:pt x="0" y="1320800"/>
                </a:lnTo>
                <a:lnTo>
                  <a:pt x="4517" y="1231362"/>
                </a:lnTo>
                <a:cubicBezTo>
                  <a:pt x="74756" y="539724"/>
                  <a:pt x="658866" y="0"/>
                  <a:pt x="136903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1600">
              <a:latin typeface="Georgia" panose="02040502050405020303" pitchFamily="18" charset="0"/>
            </a:endParaRPr>
          </a:p>
        </p:txBody>
      </p:sp>
      <p:sp>
        <p:nvSpPr>
          <p:cNvPr id="30" name="Round Same Side Corner Rectangle 29"/>
          <p:cNvSpPr/>
          <p:nvPr/>
        </p:nvSpPr>
        <p:spPr>
          <a:xfrm>
            <a:off x="7981581" y="3556001"/>
            <a:ext cx="3905620" cy="3301999"/>
          </a:xfrm>
          <a:prstGeom prst="round2Same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1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Freeform 4"/>
          <p:cNvSpPr/>
          <p:nvPr/>
        </p:nvSpPr>
        <p:spPr>
          <a:xfrm flipV="1">
            <a:off x="4976810" y="3544174"/>
            <a:ext cx="2738070" cy="1320800"/>
          </a:xfrm>
          <a:custGeom>
            <a:avLst/>
            <a:gdLst>
              <a:gd name="connsiteX0" fmla="*/ 1369035 w 2738070"/>
              <a:gd name="connsiteY0" fmla="*/ 0 h 1320800"/>
              <a:gd name="connsiteX1" fmla="*/ 2733554 w 2738070"/>
              <a:gd name="connsiteY1" fmla="*/ 1231362 h 1320800"/>
              <a:gd name="connsiteX2" fmla="*/ 2738070 w 2738070"/>
              <a:gd name="connsiteY2" fmla="*/ 1320800 h 1320800"/>
              <a:gd name="connsiteX3" fmla="*/ 0 w 2738070"/>
              <a:gd name="connsiteY3" fmla="*/ 1320800 h 1320800"/>
              <a:gd name="connsiteX4" fmla="*/ 4517 w 2738070"/>
              <a:gd name="connsiteY4" fmla="*/ 1231362 h 1320800"/>
              <a:gd name="connsiteX5" fmla="*/ 1369035 w 2738070"/>
              <a:gd name="connsiteY5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8070" h="1320800">
                <a:moveTo>
                  <a:pt x="1369035" y="0"/>
                </a:moveTo>
                <a:cubicBezTo>
                  <a:pt x="2079204" y="0"/>
                  <a:pt x="2663314" y="539724"/>
                  <a:pt x="2733554" y="1231362"/>
                </a:cubicBezTo>
                <a:lnTo>
                  <a:pt x="2738070" y="1320800"/>
                </a:lnTo>
                <a:lnTo>
                  <a:pt x="0" y="1320800"/>
                </a:lnTo>
                <a:lnTo>
                  <a:pt x="4517" y="1231362"/>
                </a:lnTo>
                <a:cubicBezTo>
                  <a:pt x="74756" y="539724"/>
                  <a:pt x="658866" y="0"/>
                  <a:pt x="1369035" y="0"/>
                </a:cubicBezTo>
                <a:close/>
              </a:path>
            </a:pathLst>
          </a:custGeom>
          <a:solidFill>
            <a:srgbClr val="B51633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1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Round Same Side Corner Rectangle 28"/>
          <p:cNvSpPr/>
          <p:nvPr/>
        </p:nvSpPr>
        <p:spPr>
          <a:xfrm rot="10800000">
            <a:off x="4290279" y="-1"/>
            <a:ext cx="3988037" cy="3556001"/>
          </a:xfrm>
          <a:prstGeom prst="round2SameRect">
            <a:avLst/>
          </a:prstGeom>
          <a:solidFill>
            <a:schemeClr val="bg1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1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1022193" y="2235201"/>
            <a:ext cx="2738070" cy="1320800"/>
          </a:xfrm>
          <a:custGeom>
            <a:avLst/>
            <a:gdLst>
              <a:gd name="connsiteX0" fmla="*/ 1369035 w 2738070"/>
              <a:gd name="connsiteY0" fmla="*/ 0 h 1320800"/>
              <a:gd name="connsiteX1" fmla="*/ 2733554 w 2738070"/>
              <a:gd name="connsiteY1" fmla="*/ 1231362 h 1320800"/>
              <a:gd name="connsiteX2" fmla="*/ 2738070 w 2738070"/>
              <a:gd name="connsiteY2" fmla="*/ 1320800 h 1320800"/>
              <a:gd name="connsiteX3" fmla="*/ 0 w 2738070"/>
              <a:gd name="connsiteY3" fmla="*/ 1320800 h 1320800"/>
              <a:gd name="connsiteX4" fmla="*/ 4517 w 2738070"/>
              <a:gd name="connsiteY4" fmla="*/ 1231362 h 1320800"/>
              <a:gd name="connsiteX5" fmla="*/ 1369035 w 2738070"/>
              <a:gd name="connsiteY5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8070" h="1320800">
                <a:moveTo>
                  <a:pt x="1369035" y="0"/>
                </a:moveTo>
                <a:cubicBezTo>
                  <a:pt x="2079204" y="0"/>
                  <a:pt x="2663314" y="539724"/>
                  <a:pt x="2733554" y="1231362"/>
                </a:cubicBezTo>
                <a:lnTo>
                  <a:pt x="2738070" y="1320800"/>
                </a:lnTo>
                <a:lnTo>
                  <a:pt x="0" y="1320800"/>
                </a:lnTo>
                <a:lnTo>
                  <a:pt x="4517" y="1231362"/>
                </a:lnTo>
                <a:cubicBezTo>
                  <a:pt x="74756" y="539724"/>
                  <a:pt x="658866" y="0"/>
                  <a:pt x="136903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1600">
              <a:latin typeface="Georgia" panose="02040502050405020303" pitchFamily="18" charset="0"/>
            </a:endParaRPr>
          </a:p>
        </p:txBody>
      </p:sp>
      <p:sp>
        <p:nvSpPr>
          <p:cNvPr id="28" name="Round Same Side Corner Rectangle 27"/>
          <p:cNvSpPr/>
          <p:nvPr/>
        </p:nvSpPr>
        <p:spPr>
          <a:xfrm>
            <a:off x="143035" y="3601628"/>
            <a:ext cx="4535389" cy="3301999"/>
          </a:xfrm>
          <a:prstGeom prst="round2Same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552210" y="2735874"/>
            <a:ext cx="16780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KAPSAM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717238" y="3852556"/>
            <a:ext cx="12572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VADE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794457" y="2735874"/>
            <a:ext cx="25983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TAZMİNAT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939725" y="4040516"/>
            <a:ext cx="12722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238 ÜLKE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910791" y="5229545"/>
            <a:ext cx="12722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238 ÜLKE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845716" y="6053443"/>
            <a:ext cx="137804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YURT İÇİ</a:t>
            </a:r>
          </a:p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SATIŞLAR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65526" y="5168512"/>
            <a:ext cx="234277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SPESİFİK İHRACAT KREDİ SİGORTASI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52494" y="5853875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KISA VADELİ YURT İÇİ KREDİ SİGORTASI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338411" y="271710"/>
            <a:ext cx="24440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KISA VADELİ İHRACAT KREDİ SİGORTASI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524687" y="2301330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KISA VADELİ YURT İÇİ KREDİ SİGORTASI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809390" y="361297"/>
            <a:ext cx="10885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360 GÜN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809390" y="1778682"/>
            <a:ext cx="100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+ 1 YIL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809390" y="2413792"/>
            <a:ext cx="10885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360 GÜN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9603" y="5819362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dirty="0">
                <a:latin typeface="Georgia" panose="02040502050405020303" pitchFamily="18" charset="0"/>
              </a:rPr>
              <a:t>KISA VADELİ YURT İÇİ KREDİ SİGORTASI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0877424" y="3976145"/>
            <a:ext cx="7040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% 90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0887787" y="5252628"/>
            <a:ext cx="7040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% 90</a:t>
            </a:r>
          </a:p>
        </p:txBody>
      </p:sp>
      <p:sp>
        <p:nvSpPr>
          <p:cNvPr id="34" name="Rectangle 33"/>
          <p:cNvSpPr/>
          <p:nvPr/>
        </p:nvSpPr>
        <p:spPr>
          <a:xfrm>
            <a:off x="452494" y="361297"/>
            <a:ext cx="3730508" cy="954107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</a:t>
            </a:r>
            <a:r>
              <a:rPr lang="tr-TR" sz="24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ROGRAM</a:t>
            </a:r>
            <a:endParaRPr lang="tr-TR" sz="2000" b="1" spc="300" noProof="0" dirty="0">
              <a:solidFill>
                <a:srgbClr val="A60933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tr-TR" sz="2400" b="1" spc="300" noProof="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ARŞILAŞTIRMASI</a:t>
            </a:r>
            <a:endParaRPr kumimoji="0" lang="tr-TR" sz="20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8D8FDE6-4BC3-48E0-88F2-BA3CAEFD9F49}"/>
              </a:ext>
            </a:extLst>
          </p:cNvPr>
          <p:cNvSpPr txBox="1"/>
          <p:nvPr/>
        </p:nvSpPr>
        <p:spPr>
          <a:xfrm>
            <a:off x="314911" y="3922417"/>
            <a:ext cx="24440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KISA VADELİ İHRACAT KREDİ SİGORTASI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CAE89C7-0995-4A4F-9B89-208071BC71DF}"/>
              </a:ext>
            </a:extLst>
          </p:cNvPr>
          <p:cNvSpPr txBox="1"/>
          <p:nvPr/>
        </p:nvSpPr>
        <p:spPr>
          <a:xfrm>
            <a:off x="8262631" y="3872795"/>
            <a:ext cx="24440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KISA VADELİ İHRACAT KREDİ SİGORTASI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12AA42D-7CC0-491D-BE73-9270023BAFC0}"/>
              </a:ext>
            </a:extLst>
          </p:cNvPr>
          <p:cNvSpPr txBox="1"/>
          <p:nvPr/>
        </p:nvSpPr>
        <p:spPr>
          <a:xfrm>
            <a:off x="4398331" y="1675501"/>
            <a:ext cx="234277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SPESİFİK İHRACAT KREDİ SİGORTASI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DE39C6D-5B12-4106-9D7B-E6200F4BDDFE}"/>
              </a:ext>
            </a:extLst>
          </p:cNvPr>
          <p:cNvSpPr txBox="1"/>
          <p:nvPr/>
        </p:nvSpPr>
        <p:spPr>
          <a:xfrm>
            <a:off x="8278316" y="5139083"/>
            <a:ext cx="234277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SPESİFİK İHRACAT KREDİ SİGORTASI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A5C4DBA-1B85-45DB-A156-B3D7F785B538}"/>
              </a:ext>
            </a:extLst>
          </p:cNvPr>
          <p:cNvSpPr txBox="1"/>
          <p:nvPr/>
        </p:nvSpPr>
        <p:spPr>
          <a:xfrm>
            <a:off x="300926" y="4510112"/>
            <a:ext cx="27380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KATILIM ESASLI</a:t>
            </a: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İHRACAT </a:t>
            </a: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ALACAK SİGORTASI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06E8293-15D8-4585-8E07-27703C3A7585}"/>
              </a:ext>
            </a:extLst>
          </p:cNvPr>
          <p:cNvSpPr txBox="1"/>
          <p:nvPr/>
        </p:nvSpPr>
        <p:spPr>
          <a:xfrm>
            <a:off x="2910791" y="4644109"/>
            <a:ext cx="12722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238 ÜLKE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233B455-CA58-4E1B-9F23-7FE7489944C0}"/>
              </a:ext>
            </a:extLst>
          </p:cNvPr>
          <p:cNvSpPr txBox="1"/>
          <p:nvPr/>
        </p:nvSpPr>
        <p:spPr>
          <a:xfrm>
            <a:off x="4290279" y="1003086"/>
            <a:ext cx="27380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KATILIM ESASLI</a:t>
            </a: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İHRACAT </a:t>
            </a: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ALACAK SİGORTASI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4A29B24-9BFA-4928-A0CD-6974AE9B0A82}"/>
              </a:ext>
            </a:extLst>
          </p:cNvPr>
          <p:cNvSpPr txBox="1"/>
          <p:nvPr/>
        </p:nvSpPr>
        <p:spPr>
          <a:xfrm>
            <a:off x="6825253" y="996407"/>
            <a:ext cx="10885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360 GÜN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85F70DF-68D2-4C8D-A86B-EC5629DF48D8}"/>
              </a:ext>
            </a:extLst>
          </p:cNvPr>
          <p:cNvSpPr txBox="1"/>
          <p:nvPr/>
        </p:nvSpPr>
        <p:spPr>
          <a:xfrm>
            <a:off x="8262631" y="4484264"/>
            <a:ext cx="27380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KATILIM ESASLI</a:t>
            </a: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İHRACAT </a:t>
            </a: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ALACAK SİGORTASI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6E81A56-9B1B-4F6F-84F0-1A33237D964C}"/>
              </a:ext>
            </a:extLst>
          </p:cNvPr>
          <p:cNvSpPr txBox="1"/>
          <p:nvPr/>
        </p:nvSpPr>
        <p:spPr>
          <a:xfrm>
            <a:off x="10895657" y="4565566"/>
            <a:ext cx="7040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% 90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331B49D-8930-45E3-9BB8-AC1506D99408}"/>
              </a:ext>
            </a:extLst>
          </p:cNvPr>
          <p:cNvSpPr txBox="1"/>
          <p:nvPr/>
        </p:nvSpPr>
        <p:spPr>
          <a:xfrm>
            <a:off x="10877424" y="5909327"/>
            <a:ext cx="7040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% 90</a:t>
            </a:r>
          </a:p>
        </p:txBody>
      </p:sp>
    </p:spTree>
    <p:extLst>
      <p:ext uri="{BB962C8B-B14F-4D97-AF65-F5344CB8AC3E}">
        <p14:creationId xmlns:p14="http://schemas.microsoft.com/office/powerpoint/2010/main" val="1331174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2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750"/>
                            </p:stCondLst>
                            <p:childTnLst>
                              <p:par>
                                <p:cTn id="3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25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7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7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25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250"/>
                            </p:stCondLst>
                            <p:childTnLst>
                              <p:par>
                                <p:cTn id="6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75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8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9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9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10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1500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3500"/>
                            </p:stCondLst>
                            <p:childTnLst>
                              <p:par>
                                <p:cTn id="1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5" grpId="0" animBg="1"/>
      <p:bldP spid="4" grpId="0" animBg="1"/>
      <p:bldP spid="7" grpId="0"/>
      <p:bldP spid="8" grpId="0"/>
      <p:bldP spid="9" grpId="0"/>
      <p:bldP spid="10" grpId="0"/>
      <p:bldP spid="11" grpId="0"/>
      <p:bldP spid="12" grpId="0"/>
      <p:bldP spid="14" grpId="0"/>
      <p:bldP spid="15" grpId="0"/>
      <p:bldP spid="16" grpId="0"/>
      <p:bldP spid="18" grpId="0"/>
      <p:bldP spid="19" grpId="0"/>
      <p:bldP spid="20" grpId="0"/>
      <p:bldP spid="21" grpId="0"/>
      <p:bldP spid="24" grpId="0"/>
      <p:bldP spid="25" grpId="0"/>
      <p:bldP spid="26" grpId="0"/>
      <p:bldP spid="31" grpId="0"/>
      <p:bldP spid="32" grpId="0"/>
      <p:bldP spid="33" grpId="0"/>
      <p:bldP spid="35" grpId="0"/>
      <p:bldP spid="37" grpId="0"/>
      <p:bldP spid="39" grpId="0"/>
      <p:bldP spid="41" grpId="0"/>
      <p:bldP spid="4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TextBox 175"/>
          <p:cNvSpPr txBox="1"/>
          <p:nvPr/>
        </p:nvSpPr>
        <p:spPr>
          <a:xfrm>
            <a:off x="565976" y="2313219"/>
            <a:ext cx="14039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Firma Başvurusu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2044838" y="3921884"/>
            <a:ext cx="1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Poliçe Süreci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2874538" y="2204336"/>
            <a:ext cx="168868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Alıcı Limit Talepleri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4608983" y="2204337"/>
            <a:ext cx="2910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Limitler Kapsamında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Sevkiyatlar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7657426" y="2177854"/>
            <a:ext cx="15411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Tazminat Ödemesi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6472395" y="4063224"/>
            <a:ext cx="183022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Ödenmeme Durumunda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Tazminat Başvurusu</a:t>
            </a:r>
          </a:p>
        </p:txBody>
      </p:sp>
      <p:sp>
        <p:nvSpPr>
          <p:cNvPr id="188" name="TextBox 187"/>
          <p:cNvSpPr txBox="1"/>
          <p:nvPr/>
        </p:nvSpPr>
        <p:spPr>
          <a:xfrm>
            <a:off x="1709871" y="3016000"/>
            <a:ext cx="7576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</a:t>
            </a: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0" name="TextBox 189"/>
          <p:cNvSpPr txBox="1"/>
          <p:nvPr/>
        </p:nvSpPr>
        <p:spPr>
          <a:xfrm>
            <a:off x="4230633" y="2931135"/>
            <a:ext cx="314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</a:t>
            </a: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1" name="TextBox 190"/>
              <p:cNvSpPr txBox="1"/>
              <p:nvPr/>
            </p:nvSpPr>
            <p:spPr>
              <a:xfrm>
                <a:off x="5255549" y="3487725"/>
                <a:ext cx="3148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tr-TR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m:t></m:t>
                      </m:r>
                    </m:oMath>
                  </m:oMathPara>
                </a14:m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1" name="TextBox 19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55549" y="3487725"/>
                <a:ext cx="314897" cy="369332"/>
              </a:xfrm>
              <a:prstGeom prst="rect">
                <a:avLst/>
              </a:prstGeom>
              <a:blipFill>
                <a:blip r:embed="rId3"/>
                <a:stretch>
                  <a:fillRect r="-25000"/>
                </a:stretch>
              </a:blipFill>
            </p:spPr>
            <p:txBody>
              <a:bodyPr/>
              <a:lstStyle/>
              <a:p>
                <a:r>
                  <a:rPr lang="tr-T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2" name="TextBox 191"/>
              <p:cNvSpPr txBox="1"/>
              <p:nvPr/>
            </p:nvSpPr>
            <p:spPr>
              <a:xfrm>
                <a:off x="2968650" y="3543396"/>
                <a:ext cx="3148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tr-TR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m:t></m:t>
                      </m:r>
                    </m:oMath>
                  </m:oMathPara>
                </a14:m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2" name="TextBox 19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68650" y="3543396"/>
                <a:ext cx="314897" cy="369332"/>
              </a:xfrm>
              <a:prstGeom prst="rect">
                <a:avLst/>
              </a:prstGeom>
              <a:blipFill>
                <a:blip r:embed="rId4"/>
                <a:stretch>
                  <a:fillRect r="-15385"/>
                </a:stretch>
              </a:blipFill>
            </p:spPr>
            <p:txBody>
              <a:bodyPr/>
              <a:lstStyle/>
              <a:p>
                <a:r>
                  <a:rPr lang="tr-T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3" name="TextBox 192"/>
              <p:cNvSpPr txBox="1"/>
              <p:nvPr/>
            </p:nvSpPr>
            <p:spPr>
              <a:xfrm>
                <a:off x="7499978" y="3588786"/>
                <a:ext cx="3148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tr-TR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m:t></m:t>
                      </m:r>
                    </m:oMath>
                  </m:oMathPara>
                </a14:m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3" name="TextBox 19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99978" y="3588786"/>
                <a:ext cx="314897" cy="369332"/>
              </a:xfrm>
              <a:prstGeom prst="rect">
                <a:avLst/>
              </a:prstGeom>
              <a:blipFill>
                <a:blip r:embed="rId5"/>
                <a:stretch>
                  <a:fillRect r="-36538"/>
                </a:stretch>
              </a:blipFill>
            </p:spPr>
            <p:txBody>
              <a:bodyPr/>
              <a:lstStyle/>
              <a:p>
                <a:r>
                  <a:rPr lang="tr-T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4" name="TextBox 193"/>
              <p:cNvSpPr txBox="1"/>
              <p:nvPr/>
            </p:nvSpPr>
            <p:spPr>
              <a:xfrm>
                <a:off x="8757249" y="2909936"/>
                <a:ext cx="26608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tr-TR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  <a:sym typeface="Wingdings 2" panose="05020102010507070707" pitchFamily="18" charset="2"/>
                        </a:rPr>
                        <m:t></m:t>
                      </m:r>
                    </m:oMath>
                  </m:oMathPara>
                </a14:m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4" name="TextBox 19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57249" y="2909936"/>
                <a:ext cx="266085" cy="369332"/>
              </a:xfrm>
              <a:prstGeom prst="rect">
                <a:avLst/>
              </a:prstGeom>
              <a:blipFill>
                <a:blip r:embed="rId6"/>
                <a:stretch>
                  <a:fillRect r="-48837"/>
                </a:stretch>
              </a:blipFill>
            </p:spPr>
            <p:txBody>
              <a:bodyPr/>
              <a:lstStyle/>
              <a:p>
                <a:r>
                  <a:rPr lang="tr-T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6" name="TextBox 195"/>
          <p:cNvSpPr txBox="1"/>
          <p:nvPr/>
        </p:nvSpPr>
        <p:spPr>
          <a:xfrm>
            <a:off x="4188875" y="4026977"/>
            <a:ext cx="16317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Alıcı Limit Tahsisleri</a:t>
            </a:r>
          </a:p>
        </p:txBody>
      </p:sp>
      <p:grpSp>
        <p:nvGrpSpPr>
          <p:cNvPr id="198" name="Group 18"/>
          <p:cNvGrpSpPr>
            <a:grpSpLocks noChangeAspect="1"/>
          </p:cNvGrpSpPr>
          <p:nvPr/>
        </p:nvGrpSpPr>
        <p:grpSpPr bwMode="auto">
          <a:xfrm>
            <a:off x="6472395" y="2889806"/>
            <a:ext cx="382264" cy="382034"/>
            <a:chOff x="3789" y="471"/>
            <a:chExt cx="1668" cy="1667"/>
          </a:xfrm>
        </p:grpSpPr>
        <p:sp>
          <p:nvSpPr>
            <p:cNvPr id="199" name="AutoShape 17"/>
            <p:cNvSpPr>
              <a:spLocks noChangeAspect="1" noChangeArrowheads="1" noTextEdit="1"/>
            </p:cNvSpPr>
            <p:nvPr/>
          </p:nvSpPr>
          <p:spPr bwMode="auto">
            <a:xfrm>
              <a:off x="3789" y="471"/>
              <a:ext cx="1668" cy="1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 19"/>
            <p:cNvSpPr>
              <a:spLocks noEditPoints="1"/>
            </p:cNvSpPr>
            <p:nvPr/>
          </p:nvSpPr>
          <p:spPr bwMode="auto">
            <a:xfrm>
              <a:off x="3793" y="1018"/>
              <a:ext cx="1644" cy="596"/>
            </a:xfrm>
            <a:custGeom>
              <a:avLst/>
              <a:gdLst>
                <a:gd name="T0" fmla="*/ 430 w 3306"/>
                <a:gd name="T1" fmla="*/ 43 h 1199"/>
                <a:gd name="T2" fmla="*/ 319 w 3306"/>
                <a:gd name="T3" fmla="*/ 62 h 1199"/>
                <a:gd name="T4" fmla="*/ 147 w 3306"/>
                <a:gd name="T5" fmla="*/ 87 h 1199"/>
                <a:gd name="T6" fmla="*/ 126 w 3306"/>
                <a:gd name="T7" fmla="*/ 167 h 1199"/>
                <a:gd name="T8" fmla="*/ 175 w 3306"/>
                <a:gd name="T9" fmla="*/ 218 h 1199"/>
                <a:gd name="T10" fmla="*/ 172 w 3306"/>
                <a:gd name="T11" fmla="*/ 725 h 1199"/>
                <a:gd name="T12" fmla="*/ 0 w 3306"/>
                <a:gd name="T13" fmla="*/ 708 h 1199"/>
                <a:gd name="T14" fmla="*/ 89 w 3306"/>
                <a:gd name="T15" fmla="*/ 1175 h 1199"/>
                <a:gd name="T16" fmla="*/ 1542 w 3306"/>
                <a:gd name="T17" fmla="*/ 1198 h 1199"/>
                <a:gd name="T18" fmla="*/ 2946 w 3306"/>
                <a:gd name="T19" fmla="*/ 1179 h 1199"/>
                <a:gd name="T20" fmla="*/ 3120 w 3306"/>
                <a:gd name="T21" fmla="*/ 1083 h 1199"/>
                <a:gd name="T22" fmla="*/ 3283 w 3306"/>
                <a:gd name="T23" fmla="*/ 852 h 1199"/>
                <a:gd name="T24" fmla="*/ 3304 w 3306"/>
                <a:gd name="T25" fmla="*/ 751 h 1199"/>
                <a:gd name="T26" fmla="*/ 3225 w 3306"/>
                <a:gd name="T27" fmla="*/ 720 h 1199"/>
                <a:gd name="T28" fmla="*/ 3019 w 3306"/>
                <a:gd name="T29" fmla="*/ 728 h 1199"/>
                <a:gd name="T30" fmla="*/ 2920 w 3306"/>
                <a:gd name="T31" fmla="*/ 780 h 1199"/>
                <a:gd name="T32" fmla="*/ 2709 w 3306"/>
                <a:gd name="T33" fmla="*/ 733 h 1199"/>
                <a:gd name="T34" fmla="*/ 2518 w 3306"/>
                <a:gd name="T35" fmla="*/ 856 h 1199"/>
                <a:gd name="T36" fmla="*/ 2500 w 3306"/>
                <a:gd name="T37" fmla="*/ 856 h 1199"/>
                <a:gd name="T38" fmla="*/ 2309 w 3306"/>
                <a:gd name="T39" fmla="*/ 733 h 1199"/>
                <a:gd name="T40" fmla="*/ 2118 w 3306"/>
                <a:gd name="T41" fmla="*/ 856 h 1199"/>
                <a:gd name="T42" fmla="*/ 2100 w 3306"/>
                <a:gd name="T43" fmla="*/ 856 h 1199"/>
                <a:gd name="T44" fmla="*/ 1909 w 3306"/>
                <a:gd name="T45" fmla="*/ 733 h 1199"/>
                <a:gd name="T46" fmla="*/ 1718 w 3306"/>
                <a:gd name="T47" fmla="*/ 856 h 1199"/>
                <a:gd name="T48" fmla="*/ 1700 w 3306"/>
                <a:gd name="T49" fmla="*/ 856 h 1199"/>
                <a:gd name="T50" fmla="*/ 1509 w 3306"/>
                <a:gd name="T51" fmla="*/ 733 h 1199"/>
                <a:gd name="T52" fmla="*/ 1318 w 3306"/>
                <a:gd name="T53" fmla="*/ 856 h 1199"/>
                <a:gd name="T54" fmla="*/ 1300 w 3306"/>
                <a:gd name="T55" fmla="*/ 856 h 1199"/>
                <a:gd name="T56" fmla="*/ 1077 w 3306"/>
                <a:gd name="T57" fmla="*/ 733 h 1199"/>
                <a:gd name="T58" fmla="*/ 856 w 3306"/>
                <a:gd name="T59" fmla="*/ 758 h 1199"/>
                <a:gd name="T60" fmla="*/ 843 w 3306"/>
                <a:gd name="T61" fmla="*/ 761 h 1199"/>
                <a:gd name="T62" fmla="*/ 800 w 3306"/>
                <a:gd name="T63" fmla="*/ 733 h 1199"/>
                <a:gd name="T64" fmla="*/ 757 w 3306"/>
                <a:gd name="T65" fmla="*/ 385 h 1199"/>
                <a:gd name="T66" fmla="*/ 718 w 3306"/>
                <a:gd name="T67" fmla="*/ 333 h 1199"/>
                <a:gd name="T68" fmla="*/ 692 w 3306"/>
                <a:gd name="T69" fmla="*/ 300 h 1199"/>
                <a:gd name="T70" fmla="*/ 718 w 3306"/>
                <a:gd name="T71" fmla="*/ 267 h 1199"/>
                <a:gd name="T72" fmla="*/ 759 w 3306"/>
                <a:gd name="T73" fmla="*/ 252 h 1199"/>
                <a:gd name="T74" fmla="*/ 822 w 3306"/>
                <a:gd name="T75" fmla="*/ 214 h 1199"/>
                <a:gd name="T76" fmla="*/ 859 w 3306"/>
                <a:gd name="T77" fmla="*/ 160 h 1199"/>
                <a:gd name="T78" fmla="*/ 829 w 3306"/>
                <a:gd name="T79" fmla="*/ 90 h 1199"/>
                <a:gd name="T80" fmla="*/ 649 w 3306"/>
                <a:gd name="T81" fmla="*/ 67 h 1199"/>
                <a:gd name="T82" fmla="*/ 492 w 3306"/>
                <a:gd name="T83" fmla="*/ 50 h 1199"/>
                <a:gd name="T84" fmla="*/ 559 w 3306"/>
                <a:gd name="T85" fmla="*/ 33 h 1199"/>
                <a:gd name="T86" fmla="*/ 625 w 3306"/>
                <a:gd name="T87" fmla="*/ 17 h 1199"/>
                <a:gd name="T88" fmla="*/ 509 w 3306"/>
                <a:gd name="T89" fmla="*/ 0 h 1199"/>
                <a:gd name="T90" fmla="*/ 392 w 3306"/>
                <a:gd name="T91" fmla="*/ 15 h 1199"/>
                <a:gd name="T92" fmla="*/ 526 w 3306"/>
                <a:gd name="T93" fmla="*/ 331 h 1199"/>
                <a:gd name="T94" fmla="*/ 358 w 3306"/>
                <a:gd name="T95" fmla="*/ 331 h 1199"/>
                <a:gd name="T96" fmla="*/ 326 w 3306"/>
                <a:gd name="T97" fmla="*/ 290 h 1199"/>
                <a:gd name="T98" fmla="*/ 442 w 3306"/>
                <a:gd name="T99" fmla="*/ 267 h 1199"/>
                <a:gd name="T100" fmla="*/ 558 w 3306"/>
                <a:gd name="T101" fmla="*/ 290 h 1199"/>
                <a:gd name="T102" fmla="*/ 654 w 3306"/>
                <a:gd name="T103" fmla="*/ 320 h 1199"/>
                <a:gd name="T104" fmla="*/ 618 w 3306"/>
                <a:gd name="T105" fmla="*/ 333 h 1199"/>
                <a:gd name="T106" fmla="*/ 592 w 3306"/>
                <a:gd name="T107" fmla="*/ 300 h 1199"/>
                <a:gd name="T108" fmla="*/ 618 w 3306"/>
                <a:gd name="T109" fmla="*/ 267 h 1199"/>
                <a:gd name="T110" fmla="*/ 654 w 3306"/>
                <a:gd name="T111" fmla="*/ 280 h 1199"/>
                <a:gd name="T112" fmla="*/ 2799 w 3306"/>
                <a:gd name="T113" fmla="*/ 921 h 1199"/>
                <a:gd name="T114" fmla="*/ 1502 w 3306"/>
                <a:gd name="T115" fmla="*/ 933 h 1199"/>
                <a:gd name="T116" fmla="*/ 1018 w 3306"/>
                <a:gd name="T117" fmla="*/ 912 h 1199"/>
                <a:gd name="T118" fmla="*/ 2315 w 3306"/>
                <a:gd name="T119" fmla="*/ 901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6" h="1199">
                  <a:moveTo>
                    <a:pt x="392" y="15"/>
                  </a:moveTo>
                  <a:lnTo>
                    <a:pt x="394" y="22"/>
                  </a:lnTo>
                  <a:lnTo>
                    <a:pt x="415" y="37"/>
                  </a:lnTo>
                  <a:lnTo>
                    <a:pt x="430" y="43"/>
                  </a:lnTo>
                  <a:lnTo>
                    <a:pt x="438" y="46"/>
                  </a:lnTo>
                  <a:lnTo>
                    <a:pt x="434" y="52"/>
                  </a:lnTo>
                  <a:lnTo>
                    <a:pt x="387" y="59"/>
                  </a:lnTo>
                  <a:lnTo>
                    <a:pt x="319" y="62"/>
                  </a:lnTo>
                  <a:lnTo>
                    <a:pt x="257" y="65"/>
                  </a:lnTo>
                  <a:lnTo>
                    <a:pt x="184" y="75"/>
                  </a:lnTo>
                  <a:lnTo>
                    <a:pt x="153" y="83"/>
                  </a:lnTo>
                  <a:lnTo>
                    <a:pt x="147" y="87"/>
                  </a:lnTo>
                  <a:lnTo>
                    <a:pt x="138" y="97"/>
                  </a:lnTo>
                  <a:lnTo>
                    <a:pt x="127" y="133"/>
                  </a:lnTo>
                  <a:lnTo>
                    <a:pt x="125" y="153"/>
                  </a:lnTo>
                  <a:lnTo>
                    <a:pt x="126" y="167"/>
                  </a:lnTo>
                  <a:lnTo>
                    <a:pt x="130" y="187"/>
                  </a:lnTo>
                  <a:lnTo>
                    <a:pt x="142" y="202"/>
                  </a:lnTo>
                  <a:lnTo>
                    <a:pt x="161" y="213"/>
                  </a:lnTo>
                  <a:lnTo>
                    <a:pt x="175" y="218"/>
                  </a:lnTo>
                  <a:lnTo>
                    <a:pt x="225" y="237"/>
                  </a:lnTo>
                  <a:lnTo>
                    <a:pt x="225" y="487"/>
                  </a:lnTo>
                  <a:lnTo>
                    <a:pt x="225" y="737"/>
                  </a:lnTo>
                  <a:lnTo>
                    <a:pt x="172" y="725"/>
                  </a:lnTo>
                  <a:lnTo>
                    <a:pt x="147" y="719"/>
                  </a:lnTo>
                  <a:lnTo>
                    <a:pt x="85" y="712"/>
                  </a:lnTo>
                  <a:lnTo>
                    <a:pt x="59" y="710"/>
                  </a:lnTo>
                  <a:lnTo>
                    <a:pt x="0" y="708"/>
                  </a:lnTo>
                  <a:lnTo>
                    <a:pt x="0" y="925"/>
                  </a:lnTo>
                  <a:lnTo>
                    <a:pt x="0" y="1140"/>
                  </a:lnTo>
                  <a:lnTo>
                    <a:pt x="75" y="1170"/>
                  </a:lnTo>
                  <a:lnTo>
                    <a:pt x="89" y="1175"/>
                  </a:lnTo>
                  <a:lnTo>
                    <a:pt x="126" y="1182"/>
                  </a:lnTo>
                  <a:lnTo>
                    <a:pt x="226" y="1190"/>
                  </a:lnTo>
                  <a:lnTo>
                    <a:pt x="729" y="1198"/>
                  </a:lnTo>
                  <a:lnTo>
                    <a:pt x="1542" y="1198"/>
                  </a:lnTo>
                  <a:lnTo>
                    <a:pt x="2082" y="1199"/>
                  </a:lnTo>
                  <a:lnTo>
                    <a:pt x="2590" y="1197"/>
                  </a:lnTo>
                  <a:lnTo>
                    <a:pt x="2807" y="1191"/>
                  </a:lnTo>
                  <a:lnTo>
                    <a:pt x="2946" y="1179"/>
                  </a:lnTo>
                  <a:lnTo>
                    <a:pt x="3011" y="1163"/>
                  </a:lnTo>
                  <a:lnTo>
                    <a:pt x="3043" y="1151"/>
                  </a:lnTo>
                  <a:lnTo>
                    <a:pt x="3079" y="1126"/>
                  </a:lnTo>
                  <a:lnTo>
                    <a:pt x="3120" y="1083"/>
                  </a:lnTo>
                  <a:lnTo>
                    <a:pt x="3145" y="1055"/>
                  </a:lnTo>
                  <a:lnTo>
                    <a:pt x="3178" y="1017"/>
                  </a:lnTo>
                  <a:lnTo>
                    <a:pt x="3238" y="934"/>
                  </a:lnTo>
                  <a:lnTo>
                    <a:pt x="3283" y="852"/>
                  </a:lnTo>
                  <a:lnTo>
                    <a:pt x="3302" y="800"/>
                  </a:lnTo>
                  <a:lnTo>
                    <a:pt x="3306" y="772"/>
                  </a:lnTo>
                  <a:lnTo>
                    <a:pt x="3305" y="762"/>
                  </a:lnTo>
                  <a:lnTo>
                    <a:pt x="3304" y="751"/>
                  </a:lnTo>
                  <a:lnTo>
                    <a:pt x="3295" y="736"/>
                  </a:lnTo>
                  <a:lnTo>
                    <a:pt x="3277" y="727"/>
                  </a:lnTo>
                  <a:lnTo>
                    <a:pt x="3247" y="721"/>
                  </a:lnTo>
                  <a:lnTo>
                    <a:pt x="3225" y="720"/>
                  </a:lnTo>
                  <a:lnTo>
                    <a:pt x="3189" y="718"/>
                  </a:lnTo>
                  <a:lnTo>
                    <a:pt x="3094" y="721"/>
                  </a:lnTo>
                  <a:lnTo>
                    <a:pt x="3049" y="725"/>
                  </a:lnTo>
                  <a:lnTo>
                    <a:pt x="3019" y="728"/>
                  </a:lnTo>
                  <a:lnTo>
                    <a:pt x="2976" y="736"/>
                  </a:lnTo>
                  <a:lnTo>
                    <a:pt x="2948" y="748"/>
                  </a:lnTo>
                  <a:lnTo>
                    <a:pt x="2929" y="767"/>
                  </a:lnTo>
                  <a:lnTo>
                    <a:pt x="2920" y="780"/>
                  </a:lnTo>
                  <a:lnTo>
                    <a:pt x="2894" y="825"/>
                  </a:lnTo>
                  <a:lnTo>
                    <a:pt x="2892" y="778"/>
                  </a:lnTo>
                  <a:lnTo>
                    <a:pt x="2892" y="733"/>
                  </a:lnTo>
                  <a:lnTo>
                    <a:pt x="2709" y="733"/>
                  </a:lnTo>
                  <a:lnTo>
                    <a:pt x="2525" y="733"/>
                  </a:lnTo>
                  <a:lnTo>
                    <a:pt x="2525" y="800"/>
                  </a:lnTo>
                  <a:lnTo>
                    <a:pt x="2524" y="827"/>
                  </a:lnTo>
                  <a:lnTo>
                    <a:pt x="2518" y="856"/>
                  </a:lnTo>
                  <a:lnTo>
                    <a:pt x="2512" y="866"/>
                  </a:lnTo>
                  <a:lnTo>
                    <a:pt x="2509" y="867"/>
                  </a:lnTo>
                  <a:lnTo>
                    <a:pt x="2506" y="866"/>
                  </a:lnTo>
                  <a:lnTo>
                    <a:pt x="2500" y="856"/>
                  </a:lnTo>
                  <a:lnTo>
                    <a:pt x="2493" y="827"/>
                  </a:lnTo>
                  <a:lnTo>
                    <a:pt x="2492" y="800"/>
                  </a:lnTo>
                  <a:lnTo>
                    <a:pt x="2492" y="733"/>
                  </a:lnTo>
                  <a:lnTo>
                    <a:pt x="2309" y="733"/>
                  </a:lnTo>
                  <a:lnTo>
                    <a:pt x="2125" y="733"/>
                  </a:lnTo>
                  <a:lnTo>
                    <a:pt x="2125" y="800"/>
                  </a:lnTo>
                  <a:lnTo>
                    <a:pt x="2124" y="827"/>
                  </a:lnTo>
                  <a:lnTo>
                    <a:pt x="2118" y="856"/>
                  </a:lnTo>
                  <a:lnTo>
                    <a:pt x="2112" y="866"/>
                  </a:lnTo>
                  <a:lnTo>
                    <a:pt x="2109" y="867"/>
                  </a:lnTo>
                  <a:lnTo>
                    <a:pt x="2106" y="866"/>
                  </a:lnTo>
                  <a:lnTo>
                    <a:pt x="2100" y="856"/>
                  </a:lnTo>
                  <a:lnTo>
                    <a:pt x="2093" y="827"/>
                  </a:lnTo>
                  <a:lnTo>
                    <a:pt x="2092" y="800"/>
                  </a:lnTo>
                  <a:lnTo>
                    <a:pt x="2092" y="733"/>
                  </a:lnTo>
                  <a:lnTo>
                    <a:pt x="1909" y="733"/>
                  </a:lnTo>
                  <a:lnTo>
                    <a:pt x="1725" y="733"/>
                  </a:lnTo>
                  <a:lnTo>
                    <a:pt x="1725" y="800"/>
                  </a:lnTo>
                  <a:lnTo>
                    <a:pt x="1724" y="827"/>
                  </a:lnTo>
                  <a:lnTo>
                    <a:pt x="1718" y="856"/>
                  </a:lnTo>
                  <a:lnTo>
                    <a:pt x="1712" y="866"/>
                  </a:lnTo>
                  <a:lnTo>
                    <a:pt x="1709" y="867"/>
                  </a:lnTo>
                  <a:lnTo>
                    <a:pt x="1706" y="866"/>
                  </a:lnTo>
                  <a:lnTo>
                    <a:pt x="1700" y="856"/>
                  </a:lnTo>
                  <a:lnTo>
                    <a:pt x="1693" y="827"/>
                  </a:lnTo>
                  <a:lnTo>
                    <a:pt x="1692" y="800"/>
                  </a:lnTo>
                  <a:lnTo>
                    <a:pt x="1692" y="733"/>
                  </a:lnTo>
                  <a:lnTo>
                    <a:pt x="1509" y="733"/>
                  </a:lnTo>
                  <a:lnTo>
                    <a:pt x="1325" y="733"/>
                  </a:lnTo>
                  <a:lnTo>
                    <a:pt x="1325" y="800"/>
                  </a:lnTo>
                  <a:lnTo>
                    <a:pt x="1324" y="827"/>
                  </a:lnTo>
                  <a:lnTo>
                    <a:pt x="1318" y="856"/>
                  </a:lnTo>
                  <a:lnTo>
                    <a:pt x="1312" y="866"/>
                  </a:lnTo>
                  <a:lnTo>
                    <a:pt x="1309" y="867"/>
                  </a:lnTo>
                  <a:lnTo>
                    <a:pt x="1306" y="866"/>
                  </a:lnTo>
                  <a:lnTo>
                    <a:pt x="1300" y="856"/>
                  </a:lnTo>
                  <a:lnTo>
                    <a:pt x="1293" y="827"/>
                  </a:lnTo>
                  <a:lnTo>
                    <a:pt x="1292" y="800"/>
                  </a:lnTo>
                  <a:lnTo>
                    <a:pt x="1292" y="733"/>
                  </a:lnTo>
                  <a:lnTo>
                    <a:pt x="1077" y="733"/>
                  </a:lnTo>
                  <a:lnTo>
                    <a:pt x="1005" y="733"/>
                  </a:lnTo>
                  <a:lnTo>
                    <a:pt x="914" y="735"/>
                  </a:lnTo>
                  <a:lnTo>
                    <a:pt x="871" y="743"/>
                  </a:lnTo>
                  <a:lnTo>
                    <a:pt x="856" y="758"/>
                  </a:lnTo>
                  <a:lnTo>
                    <a:pt x="854" y="770"/>
                  </a:lnTo>
                  <a:lnTo>
                    <a:pt x="847" y="808"/>
                  </a:lnTo>
                  <a:lnTo>
                    <a:pt x="844" y="770"/>
                  </a:lnTo>
                  <a:lnTo>
                    <a:pt x="843" y="761"/>
                  </a:lnTo>
                  <a:lnTo>
                    <a:pt x="838" y="746"/>
                  </a:lnTo>
                  <a:lnTo>
                    <a:pt x="828" y="738"/>
                  </a:lnTo>
                  <a:lnTo>
                    <a:pt x="812" y="734"/>
                  </a:lnTo>
                  <a:lnTo>
                    <a:pt x="800" y="733"/>
                  </a:lnTo>
                  <a:lnTo>
                    <a:pt x="759" y="733"/>
                  </a:lnTo>
                  <a:lnTo>
                    <a:pt x="759" y="533"/>
                  </a:lnTo>
                  <a:lnTo>
                    <a:pt x="759" y="468"/>
                  </a:lnTo>
                  <a:lnTo>
                    <a:pt x="757" y="385"/>
                  </a:lnTo>
                  <a:lnTo>
                    <a:pt x="750" y="346"/>
                  </a:lnTo>
                  <a:lnTo>
                    <a:pt x="736" y="334"/>
                  </a:lnTo>
                  <a:lnTo>
                    <a:pt x="725" y="333"/>
                  </a:lnTo>
                  <a:lnTo>
                    <a:pt x="718" y="333"/>
                  </a:lnTo>
                  <a:lnTo>
                    <a:pt x="705" y="329"/>
                  </a:lnTo>
                  <a:lnTo>
                    <a:pt x="697" y="320"/>
                  </a:lnTo>
                  <a:lnTo>
                    <a:pt x="692" y="308"/>
                  </a:lnTo>
                  <a:lnTo>
                    <a:pt x="692" y="300"/>
                  </a:lnTo>
                  <a:lnTo>
                    <a:pt x="692" y="292"/>
                  </a:lnTo>
                  <a:lnTo>
                    <a:pt x="697" y="280"/>
                  </a:lnTo>
                  <a:lnTo>
                    <a:pt x="705" y="271"/>
                  </a:lnTo>
                  <a:lnTo>
                    <a:pt x="718" y="267"/>
                  </a:lnTo>
                  <a:lnTo>
                    <a:pt x="725" y="267"/>
                  </a:lnTo>
                  <a:lnTo>
                    <a:pt x="739" y="266"/>
                  </a:lnTo>
                  <a:lnTo>
                    <a:pt x="757" y="258"/>
                  </a:lnTo>
                  <a:lnTo>
                    <a:pt x="759" y="252"/>
                  </a:lnTo>
                  <a:lnTo>
                    <a:pt x="762" y="245"/>
                  </a:lnTo>
                  <a:lnTo>
                    <a:pt x="789" y="226"/>
                  </a:lnTo>
                  <a:lnTo>
                    <a:pt x="809" y="218"/>
                  </a:lnTo>
                  <a:lnTo>
                    <a:pt x="822" y="214"/>
                  </a:lnTo>
                  <a:lnTo>
                    <a:pt x="841" y="203"/>
                  </a:lnTo>
                  <a:lnTo>
                    <a:pt x="853" y="189"/>
                  </a:lnTo>
                  <a:lnTo>
                    <a:pt x="858" y="171"/>
                  </a:lnTo>
                  <a:lnTo>
                    <a:pt x="859" y="160"/>
                  </a:lnTo>
                  <a:lnTo>
                    <a:pt x="858" y="146"/>
                  </a:lnTo>
                  <a:lnTo>
                    <a:pt x="854" y="123"/>
                  </a:lnTo>
                  <a:lnTo>
                    <a:pt x="845" y="104"/>
                  </a:lnTo>
                  <a:lnTo>
                    <a:pt x="829" y="90"/>
                  </a:lnTo>
                  <a:lnTo>
                    <a:pt x="806" y="80"/>
                  </a:lnTo>
                  <a:lnTo>
                    <a:pt x="774" y="73"/>
                  </a:lnTo>
                  <a:lnTo>
                    <a:pt x="709" y="67"/>
                  </a:lnTo>
                  <a:lnTo>
                    <a:pt x="649" y="67"/>
                  </a:lnTo>
                  <a:lnTo>
                    <a:pt x="582" y="66"/>
                  </a:lnTo>
                  <a:lnTo>
                    <a:pt x="516" y="60"/>
                  </a:lnTo>
                  <a:lnTo>
                    <a:pt x="494" y="54"/>
                  </a:lnTo>
                  <a:lnTo>
                    <a:pt x="492" y="50"/>
                  </a:lnTo>
                  <a:lnTo>
                    <a:pt x="493" y="46"/>
                  </a:lnTo>
                  <a:lnTo>
                    <a:pt x="503" y="40"/>
                  </a:lnTo>
                  <a:lnTo>
                    <a:pt x="532" y="34"/>
                  </a:lnTo>
                  <a:lnTo>
                    <a:pt x="559" y="33"/>
                  </a:lnTo>
                  <a:lnTo>
                    <a:pt x="585" y="32"/>
                  </a:lnTo>
                  <a:lnTo>
                    <a:pt x="614" y="26"/>
                  </a:lnTo>
                  <a:lnTo>
                    <a:pt x="624" y="20"/>
                  </a:lnTo>
                  <a:lnTo>
                    <a:pt x="625" y="17"/>
                  </a:lnTo>
                  <a:lnTo>
                    <a:pt x="624" y="13"/>
                  </a:lnTo>
                  <a:lnTo>
                    <a:pt x="607" y="7"/>
                  </a:lnTo>
                  <a:lnTo>
                    <a:pt x="557" y="1"/>
                  </a:lnTo>
                  <a:lnTo>
                    <a:pt x="509" y="0"/>
                  </a:lnTo>
                  <a:lnTo>
                    <a:pt x="462" y="1"/>
                  </a:lnTo>
                  <a:lnTo>
                    <a:pt x="412" y="7"/>
                  </a:lnTo>
                  <a:lnTo>
                    <a:pt x="394" y="12"/>
                  </a:lnTo>
                  <a:lnTo>
                    <a:pt x="392" y="15"/>
                  </a:lnTo>
                  <a:close/>
                  <a:moveTo>
                    <a:pt x="559" y="300"/>
                  </a:moveTo>
                  <a:lnTo>
                    <a:pt x="558" y="310"/>
                  </a:lnTo>
                  <a:lnTo>
                    <a:pt x="550" y="324"/>
                  </a:lnTo>
                  <a:lnTo>
                    <a:pt x="526" y="331"/>
                  </a:lnTo>
                  <a:lnTo>
                    <a:pt x="478" y="333"/>
                  </a:lnTo>
                  <a:lnTo>
                    <a:pt x="442" y="333"/>
                  </a:lnTo>
                  <a:lnTo>
                    <a:pt x="406" y="333"/>
                  </a:lnTo>
                  <a:lnTo>
                    <a:pt x="358" y="331"/>
                  </a:lnTo>
                  <a:lnTo>
                    <a:pt x="334" y="324"/>
                  </a:lnTo>
                  <a:lnTo>
                    <a:pt x="326" y="310"/>
                  </a:lnTo>
                  <a:lnTo>
                    <a:pt x="325" y="300"/>
                  </a:lnTo>
                  <a:lnTo>
                    <a:pt x="326" y="290"/>
                  </a:lnTo>
                  <a:lnTo>
                    <a:pt x="334" y="276"/>
                  </a:lnTo>
                  <a:lnTo>
                    <a:pt x="358" y="269"/>
                  </a:lnTo>
                  <a:lnTo>
                    <a:pt x="406" y="267"/>
                  </a:lnTo>
                  <a:lnTo>
                    <a:pt x="442" y="267"/>
                  </a:lnTo>
                  <a:lnTo>
                    <a:pt x="478" y="267"/>
                  </a:lnTo>
                  <a:lnTo>
                    <a:pt x="526" y="269"/>
                  </a:lnTo>
                  <a:lnTo>
                    <a:pt x="550" y="276"/>
                  </a:lnTo>
                  <a:lnTo>
                    <a:pt x="558" y="290"/>
                  </a:lnTo>
                  <a:lnTo>
                    <a:pt x="559" y="300"/>
                  </a:lnTo>
                  <a:close/>
                  <a:moveTo>
                    <a:pt x="659" y="300"/>
                  </a:moveTo>
                  <a:lnTo>
                    <a:pt x="658" y="308"/>
                  </a:lnTo>
                  <a:lnTo>
                    <a:pt x="654" y="320"/>
                  </a:lnTo>
                  <a:lnTo>
                    <a:pt x="646" y="329"/>
                  </a:lnTo>
                  <a:lnTo>
                    <a:pt x="633" y="333"/>
                  </a:lnTo>
                  <a:lnTo>
                    <a:pt x="625" y="333"/>
                  </a:lnTo>
                  <a:lnTo>
                    <a:pt x="618" y="333"/>
                  </a:lnTo>
                  <a:lnTo>
                    <a:pt x="605" y="329"/>
                  </a:lnTo>
                  <a:lnTo>
                    <a:pt x="597" y="320"/>
                  </a:lnTo>
                  <a:lnTo>
                    <a:pt x="592" y="308"/>
                  </a:lnTo>
                  <a:lnTo>
                    <a:pt x="592" y="300"/>
                  </a:lnTo>
                  <a:lnTo>
                    <a:pt x="592" y="292"/>
                  </a:lnTo>
                  <a:lnTo>
                    <a:pt x="597" y="280"/>
                  </a:lnTo>
                  <a:lnTo>
                    <a:pt x="605" y="271"/>
                  </a:lnTo>
                  <a:lnTo>
                    <a:pt x="618" y="267"/>
                  </a:lnTo>
                  <a:lnTo>
                    <a:pt x="625" y="267"/>
                  </a:lnTo>
                  <a:lnTo>
                    <a:pt x="633" y="267"/>
                  </a:lnTo>
                  <a:lnTo>
                    <a:pt x="646" y="271"/>
                  </a:lnTo>
                  <a:lnTo>
                    <a:pt x="654" y="280"/>
                  </a:lnTo>
                  <a:lnTo>
                    <a:pt x="658" y="292"/>
                  </a:lnTo>
                  <a:lnTo>
                    <a:pt x="659" y="300"/>
                  </a:lnTo>
                  <a:close/>
                  <a:moveTo>
                    <a:pt x="2809" y="917"/>
                  </a:moveTo>
                  <a:lnTo>
                    <a:pt x="2799" y="921"/>
                  </a:lnTo>
                  <a:lnTo>
                    <a:pt x="2684" y="927"/>
                  </a:lnTo>
                  <a:lnTo>
                    <a:pt x="2315" y="933"/>
                  </a:lnTo>
                  <a:lnTo>
                    <a:pt x="1909" y="933"/>
                  </a:lnTo>
                  <a:lnTo>
                    <a:pt x="1502" y="933"/>
                  </a:lnTo>
                  <a:lnTo>
                    <a:pt x="1134" y="927"/>
                  </a:lnTo>
                  <a:lnTo>
                    <a:pt x="1018" y="921"/>
                  </a:lnTo>
                  <a:lnTo>
                    <a:pt x="1009" y="917"/>
                  </a:lnTo>
                  <a:lnTo>
                    <a:pt x="1018" y="912"/>
                  </a:lnTo>
                  <a:lnTo>
                    <a:pt x="1134" y="906"/>
                  </a:lnTo>
                  <a:lnTo>
                    <a:pt x="1502" y="901"/>
                  </a:lnTo>
                  <a:lnTo>
                    <a:pt x="1909" y="900"/>
                  </a:lnTo>
                  <a:lnTo>
                    <a:pt x="2315" y="901"/>
                  </a:lnTo>
                  <a:lnTo>
                    <a:pt x="2684" y="906"/>
                  </a:lnTo>
                  <a:lnTo>
                    <a:pt x="2799" y="912"/>
                  </a:lnTo>
                  <a:lnTo>
                    <a:pt x="2809" y="9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 20"/>
            <p:cNvSpPr>
              <a:spLocks/>
            </p:cNvSpPr>
            <p:nvPr/>
          </p:nvSpPr>
          <p:spPr bwMode="auto">
            <a:xfrm>
              <a:off x="4220" y="1167"/>
              <a:ext cx="216" cy="99"/>
            </a:xfrm>
            <a:custGeom>
              <a:avLst/>
              <a:gdLst>
                <a:gd name="T0" fmla="*/ 0 w 433"/>
                <a:gd name="T1" fmla="*/ 100 h 200"/>
                <a:gd name="T2" fmla="*/ 0 w 433"/>
                <a:gd name="T3" fmla="*/ 200 h 200"/>
                <a:gd name="T4" fmla="*/ 216 w 433"/>
                <a:gd name="T5" fmla="*/ 200 h 200"/>
                <a:gd name="T6" fmla="*/ 433 w 433"/>
                <a:gd name="T7" fmla="*/ 200 h 200"/>
                <a:gd name="T8" fmla="*/ 433 w 433"/>
                <a:gd name="T9" fmla="*/ 100 h 200"/>
                <a:gd name="T10" fmla="*/ 433 w 433"/>
                <a:gd name="T11" fmla="*/ 0 h 200"/>
                <a:gd name="T12" fmla="*/ 216 w 433"/>
                <a:gd name="T13" fmla="*/ 0 h 200"/>
                <a:gd name="T14" fmla="*/ 0 w 433"/>
                <a:gd name="T15" fmla="*/ 0 h 200"/>
                <a:gd name="T16" fmla="*/ 0 w 433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3" h="200">
                  <a:moveTo>
                    <a:pt x="0" y="100"/>
                  </a:moveTo>
                  <a:lnTo>
                    <a:pt x="0" y="200"/>
                  </a:lnTo>
                  <a:lnTo>
                    <a:pt x="216" y="200"/>
                  </a:lnTo>
                  <a:lnTo>
                    <a:pt x="433" y="200"/>
                  </a:lnTo>
                  <a:lnTo>
                    <a:pt x="433" y="100"/>
                  </a:lnTo>
                  <a:lnTo>
                    <a:pt x="433" y="0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 21"/>
            <p:cNvSpPr>
              <a:spLocks/>
            </p:cNvSpPr>
            <p:nvPr/>
          </p:nvSpPr>
          <p:spPr bwMode="auto">
            <a:xfrm>
              <a:off x="4452" y="1167"/>
              <a:ext cx="182" cy="99"/>
            </a:xfrm>
            <a:custGeom>
              <a:avLst/>
              <a:gdLst>
                <a:gd name="T0" fmla="*/ 0 w 367"/>
                <a:gd name="T1" fmla="*/ 100 h 200"/>
                <a:gd name="T2" fmla="*/ 0 w 367"/>
                <a:gd name="T3" fmla="*/ 200 h 200"/>
                <a:gd name="T4" fmla="*/ 184 w 367"/>
                <a:gd name="T5" fmla="*/ 200 h 200"/>
                <a:gd name="T6" fmla="*/ 367 w 367"/>
                <a:gd name="T7" fmla="*/ 200 h 200"/>
                <a:gd name="T8" fmla="*/ 367 w 367"/>
                <a:gd name="T9" fmla="*/ 100 h 200"/>
                <a:gd name="T10" fmla="*/ 367 w 367"/>
                <a:gd name="T11" fmla="*/ 0 h 200"/>
                <a:gd name="T12" fmla="*/ 184 w 367"/>
                <a:gd name="T13" fmla="*/ 0 h 200"/>
                <a:gd name="T14" fmla="*/ 0 w 367"/>
                <a:gd name="T15" fmla="*/ 0 h 200"/>
                <a:gd name="T16" fmla="*/ 0 w 367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200">
                  <a:moveTo>
                    <a:pt x="0" y="100"/>
                  </a:moveTo>
                  <a:lnTo>
                    <a:pt x="0" y="200"/>
                  </a:lnTo>
                  <a:lnTo>
                    <a:pt x="184" y="200"/>
                  </a:lnTo>
                  <a:lnTo>
                    <a:pt x="367" y="200"/>
                  </a:lnTo>
                  <a:lnTo>
                    <a:pt x="367" y="100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 22"/>
            <p:cNvSpPr>
              <a:spLocks/>
            </p:cNvSpPr>
            <p:nvPr/>
          </p:nvSpPr>
          <p:spPr bwMode="auto">
            <a:xfrm>
              <a:off x="4651" y="1167"/>
              <a:ext cx="182" cy="99"/>
            </a:xfrm>
            <a:custGeom>
              <a:avLst/>
              <a:gdLst>
                <a:gd name="T0" fmla="*/ 0 w 367"/>
                <a:gd name="T1" fmla="*/ 100 h 200"/>
                <a:gd name="T2" fmla="*/ 0 w 367"/>
                <a:gd name="T3" fmla="*/ 200 h 200"/>
                <a:gd name="T4" fmla="*/ 184 w 367"/>
                <a:gd name="T5" fmla="*/ 200 h 200"/>
                <a:gd name="T6" fmla="*/ 367 w 367"/>
                <a:gd name="T7" fmla="*/ 200 h 200"/>
                <a:gd name="T8" fmla="*/ 367 w 367"/>
                <a:gd name="T9" fmla="*/ 100 h 200"/>
                <a:gd name="T10" fmla="*/ 367 w 367"/>
                <a:gd name="T11" fmla="*/ 0 h 200"/>
                <a:gd name="T12" fmla="*/ 184 w 367"/>
                <a:gd name="T13" fmla="*/ 0 h 200"/>
                <a:gd name="T14" fmla="*/ 0 w 367"/>
                <a:gd name="T15" fmla="*/ 0 h 200"/>
                <a:gd name="T16" fmla="*/ 0 w 367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200">
                  <a:moveTo>
                    <a:pt x="0" y="100"/>
                  </a:moveTo>
                  <a:lnTo>
                    <a:pt x="0" y="200"/>
                  </a:lnTo>
                  <a:lnTo>
                    <a:pt x="184" y="200"/>
                  </a:lnTo>
                  <a:lnTo>
                    <a:pt x="367" y="200"/>
                  </a:lnTo>
                  <a:lnTo>
                    <a:pt x="367" y="100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 23"/>
            <p:cNvSpPr>
              <a:spLocks/>
            </p:cNvSpPr>
            <p:nvPr/>
          </p:nvSpPr>
          <p:spPr bwMode="auto">
            <a:xfrm>
              <a:off x="4850" y="1167"/>
              <a:ext cx="191" cy="99"/>
            </a:xfrm>
            <a:custGeom>
              <a:avLst/>
              <a:gdLst>
                <a:gd name="T0" fmla="*/ 0 w 384"/>
                <a:gd name="T1" fmla="*/ 100 h 200"/>
                <a:gd name="T2" fmla="*/ 0 w 384"/>
                <a:gd name="T3" fmla="*/ 200 h 200"/>
                <a:gd name="T4" fmla="*/ 192 w 384"/>
                <a:gd name="T5" fmla="*/ 200 h 200"/>
                <a:gd name="T6" fmla="*/ 384 w 384"/>
                <a:gd name="T7" fmla="*/ 200 h 200"/>
                <a:gd name="T8" fmla="*/ 384 w 384"/>
                <a:gd name="T9" fmla="*/ 100 h 200"/>
                <a:gd name="T10" fmla="*/ 384 w 384"/>
                <a:gd name="T11" fmla="*/ 0 h 200"/>
                <a:gd name="T12" fmla="*/ 192 w 384"/>
                <a:gd name="T13" fmla="*/ 0 h 200"/>
                <a:gd name="T14" fmla="*/ 0 w 384"/>
                <a:gd name="T15" fmla="*/ 0 h 200"/>
                <a:gd name="T16" fmla="*/ 0 w 384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4" h="200">
                  <a:moveTo>
                    <a:pt x="0" y="100"/>
                  </a:moveTo>
                  <a:lnTo>
                    <a:pt x="0" y="200"/>
                  </a:lnTo>
                  <a:lnTo>
                    <a:pt x="192" y="200"/>
                  </a:lnTo>
                  <a:lnTo>
                    <a:pt x="384" y="200"/>
                  </a:lnTo>
                  <a:lnTo>
                    <a:pt x="384" y="100"/>
                  </a:lnTo>
                  <a:lnTo>
                    <a:pt x="384" y="0"/>
                  </a:lnTo>
                  <a:lnTo>
                    <a:pt x="192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 24"/>
            <p:cNvSpPr>
              <a:spLocks/>
            </p:cNvSpPr>
            <p:nvPr/>
          </p:nvSpPr>
          <p:spPr bwMode="auto">
            <a:xfrm>
              <a:off x="4220" y="1283"/>
              <a:ext cx="216" cy="83"/>
            </a:xfrm>
            <a:custGeom>
              <a:avLst/>
              <a:gdLst>
                <a:gd name="T0" fmla="*/ 0 w 433"/>
                <a:gd name="T1" fmla="*/ 84 h 167"/>
                <a:gd name="T2" fmla="*/ 0 w 433"/>
                <a:gd name="T3" fmla="*/ 167 h 167"/>
                <a:gd name="T4" fmla="*/ 216 w 433"/>
                <a:gd name="T5" fmla="*/ 167 h 167"/>
                <a:gd name="T6" fmla="*/ 433 w 433"/>
                <a:gd name="T7" fmla="*/ 167 h 167"/>
                <a:gd name="T8" fmla="*/ 433 w 433"/>
                <a:gd name="T9" fmla="*/ 84 h 167"/>
                <a:gd name="T10" fmla="*/ 433 w 433"/>
                <a:gd name="T11" fmla="*/ 0 h 167"/>
                <a:gd name="T12" fmla="*/ 216 w 433"/>
                <a:gd name="T13" fmla="*/ 0 h 167"/>
                <a:gd name="T14" fmla="*/ 0 w 433"/>
                <a:gd name="T15" fmla="*/ 0 h 167"/>
                <a:gd name="T16" fmla="*/ 0 w 433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3" h="167">
                  <a:moveTo>
                    <a:pt x="0" y="84"/>
                  </a:moveTo>
                  <a:lnTo>
                    <a:pt x="0" y="167"/>
                  </a:lnTo>
                  <a:lnTo>
                    <a:pt x="216" y="167"/>
                  </a:lnTo>
                  <a:lnTo>
                    <a:pt x="433" y="167"/>
                  </a:lnTo>
                  <a:lnTo>
                    <a:pt x="433" y="84"/>
                  </a:lnTo>
                  <a:lnTo>
                    <a:pt x="433" y="0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 25"/>
            <p:cNvSpPr>
              <a:spLocks/>
            </p:cNvSpPr>
            <p:nvPr/>
          </p:nvSpPr>
          <p:spPr bwMode="auto">
            <a:xfrm>
              <a:off x="4452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 26"/>
            <p:cNvSpPr>
              <a:spLocks/>
            </p:cNvSpPr>
            <p:nvPr/>
          </p:nvSpPr>
          <p:spPr bwMode="auto">
            <a:xfrm>
              <a:off x="4651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27"/>
            <p:cNvSpPr>
              <a:spLocks/>
            </p:cNvSpPr>
            <p:nvPr/>
          </p:nvSpPr>
          <p:spPr bwMode="auto">
            <a:xfrm>
              <a:off x="4850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28"/>
            <p:cNvSpPr>
              <a:spLocks/>
            </p:cNvSpPr>
            <p:nvPr/>
          </p:nvSpPr>
          <p:spPr bwMode="auto">
            <a:xfrm>
              <a:off x="5049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1490335" y="2729377"/>
            <a:ext cx="8071464" cy="1297600"/>
            <a:chOff x="1185813" y="4431905"/>
            <a:chExt cx="8071464" cy="1297600"/>
          </a:xfrm>
        </p:grpSpPr>
        <p:sp>
          <p:nvSpPr>
            <p:cNvPr id="105" name="Freeform 104"/>
            <p:cNvSpPr/>
            <p:nvPr/>
          </p:nvSpPr>
          <p:spPr>
            <a:xfrm rot="10800000">
              <a:off x="1185813" y="4456844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2333994" y="5098829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Freeform 106"/>
            <p:cNvSpPr/>
            <p:nvPr/>
          </p:nvSpPr>
          <p:spPr>
            <a:xfrm rot="10800000">
              <a:off x="3466936" y="4465157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4590176" y="5107142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08"/>
            <p:cNvSpPr/>
            <p:nvPr/>
          </p:nvSpPr>
          <p:spPr>
            <a:xfrm rot="10800000">
              <a:off x="5739741" y="4431905"/>
              <a:ext cx="1244726" cy="651266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09"/>
            <p:cNvSpPr/>
            <p:nvPr/>
          </p:nvSpPr>
          <p:spPr>
            <a:xfrm>
              <a:off x="6879610" y="5107142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Freeform 110"/>
            <p:cNvSpPr/>
            <p:nvPr/>
          </p:nvSpPr>
          <p:spPr>
            <a:xfrm rot="10800000">
              <a:off x="8012551" y="4465157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445941" y="363341"/>
            <a:ext cx="3422732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İGORTA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ÜRECİ</a:t>
            </a:r>
            <a:endParaRPr kumimoji="0" lang="tr-TR" sz="20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37" name="Rectangle 36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42" name="Picture 41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19120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" grpId="0"/>
      <p:bldP spid="177" grpId="0"/>
      <p:bldP spid="178" grpId="0"/>
      <p:bldP spid="179" grpId="0"/>
      <p:bldP spid="180" grpId="0"/>
      <p:bldP spid="181" grpId="0"/>
      <p:bldP spid="188" grpId="0"/>
      <p:bldP spid="190" grpId="0"/>
      <p:bldP spid="191" grpId="0"/>
      <p:bldP spid="192" grpId="0"/>
      <p:bldP spid="19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3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9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4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185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251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1" name="Group 360"/>
          <p:cNvGrpSpPr/>
          <p:nvPr/>
        </p:nvGrpSpPr>
        <p:grpSpPr>
          <a:xfrm>
            <a:off x="1396002" y="1596635"/>
            <a:ext cx="8758458" cy="6156935"/>
            <a:chOff x="1717042" y="2684966"/>
            <a:chExt cx="8758458" cy="3698356"/>
          </a:xfrm>
        </p:grpSpPr>
        <p:sp>
          <p:nvSpPr>
            <p:cNvPr id="362" name="Title 1"/>
            <p:cNvSpPr txBox="1">
              <a:spLocks/>
            </p:cNvSpPr>
            <p:nvPr/>
          </p:nvSpPr>
          <p:spPr>
            <a:xfrm>
              <a:off x="1717042" y="4336578"/>
              <a:ext cx="8758458" cy="204674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28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28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1" i="1" u="none" strike="noStrike" kern="1200" cap="none" spc="1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Türk Eximbank’la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1" i="1" u="none" strike="noStrike" kern="1200" cap="none" spc="1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 Üretim </a:t>
              </a:r>
              <a:r>
                <a:rPr lang="tr-TR" sz="3600" b="1" i="1" spc="1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</a:t>
              </a:r>
              <a:r>
                <a:rPr kumimoji="0" lang="tr-TR" sz="3600" b="1" i="1" u="none" strike="noStrike" kern="1200" cap="none" spc="100" normalizeH="0" baseline="0" noProof="0" dirty="0" err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ücünüz</a:t>
              </a:r>
              <a:r>
                <a:rPr kumimoji="0" lang="tr-TR" sz="3600" b="1" i="1" u="none" strike="noStrike" kern="1200" cap="none" spc="1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 </a:t>
              </a:r>
              <a:r>
                <a:rPr lang="tr-TR" sz="3600" b="1" i="1" spc="1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İ</a:t>
              </a:r>
              <a:r>
                <a:rPr kumimoji="0" lang="tr-TR" sz="3600" b="1" i="1" u="none" strike="noStrike" kern="1200" cap="none" spc="100" normalizeH="0" baseline="0" noProof="0" dirty="0" err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hracata</a:t>
              </a:r>
              <a:r>
                <a:rPr kumimoji="0" lang="tr-TR" sz="3600" b="1" i="1" u="none" strike="noStrike" kern="1200" cap="none" spc="1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 </a:t>
              </a:r>
              <a:r>
                <a:rPr lang="tr-TR" sz="3600" b="1" i="1" spc="1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kumimoji="0" lang="tr-TR" sz="3600" b="1" i="1" u="none" strike="noStrike" kern="1200" cap="none" spc="100" normalizeH="0" baseline="0" noProof="0" dirty="0" err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önüşsün</a:t>
              </a:r>
              <a:r>
                <a:rPr kumimoji="0" lang="tr-TR" sz="3600" b="1" i="1" u="none" strike="noStrike" kern="1200" cap="none" spc="100" normalizeH="0" baseline="0" noProof="0" dirty="0">
                  <a:ln>
                    <a:noFill/>
                  </a:ln>
                  <a:solidFill>
                    <a:srgbClr val="E7E6E6">
                      <a:lumMod val="25000"/>
                    </a:srgb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.</a:t>
              </a:r>
            </a:p>
          </p:txBody>
        </p:sp>
        <p:pic>
          <p:nvPicPr>
            <p:cNvPr id="363" name="Picture 36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6111" y="2684966"/>
              <a:ext cx="3618615" cy="1395381"/>
            </a:xfrm>
            <a:prstGeom prst="rect">
              <a:avLst/>
            </a:prstGeom>
            <a:solidFill>
              <a:srgbClr val="FAFFFF">
                <a:alpha val="0"/>
              </a:srgbClr>
            </a:solidFill>
            <a:effectLst>
              <a:outerShdw blurRad="50800" dist="50800" dir="5400000" algn="ctr" rotWithShape="0">
                <a:srgbClr val="000000">
                  <a:alpha val="20000"/>
                </a:srgb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15138029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Rectangle 316"/>
          <p:cNvSpPr/>
          <p:nvPr/>
        </p:nvSpPr>
        <p:spPr>
          <a:xfrm>
            <a:off x="276483" y="102870"/>
            <a:ext cx="3570208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İNTERLANTIMIZ</a:t>
            </a:r>
            <a:endParaRPr kumimoji="0" lang="tr-TR" sz="24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59" name="Group 458"/>
          <p:cNvGrpSpPr/>
          <p:nvPr/>
        </p:nvGrpSpPr>
        <p:grpSpPr>
          <a:xfrm>
            <a:off x="200399" y="364480"/>
            <a:ext cx="10742892" cy="9000002"/>
            <a:chOff x="203859" y="521566"/>
            <a:chExt cx="10742892" cy="9000002"/>
          </a:xfrm>
        </p:grpSpPr>
        <p:sp>
          <p:nvSpPr>
            <p:cNvPr id="460" name="Freeform 43"/>
            <p:cNvSpPr>
              <a:spLocks/>
            </p:cNvSpPr>
            <p:nvPr/>
          </p:nvSpPr>
          <p:spPr bwMode="auto">
            <a:xfrm>
              <a:off x="2128753" y="688547"/>
              <a:ext cx="1687539" cy="1806525"/>
            </a:xfrm>
            <a:custGeom>
              <a:avLst/>
              <a:gdLst>
                <a:gd name="T0" fmla="*/ 139 w 715"/>
                <a:gd name="T1" fmla="*/ 3 h 521"/>
                <a:gd name="T2" fmla="*/ 135 w 715"/>
                <a:gd name="T3" fmla="*/ 8 h 521"/>
                <a:gd name="T4" fmla="*/ 138 w 715"/>
                <a:gd name="T5" fmla="*/ 91 h 521"/>
                <a:gd name="T6" fmla="*/ 138 w 715"/>
                <a:gd name="T7" fmla="*/ 97 h 521"/>
                <a:gd name="T8" fmla="*/ 108 w 715"/>
                <a:gd name="T9" fmla="*/ 154 h 521"/>
                <a:gd name="T10" fmla="*/ 67 w 715"/>
                <a:gd name="T11" fmla="*/ 228 h 521"/>
                <a:gd name="T12" fmla="*/ 16 w 715"/>
                <a:gd name="T13" fmla="*/ 312 h 521"/>
                <a:gd name="T14" fmla="*/ 14 w 715"/>
                <a:gd name="T15" fmla="*/ 422 h 521"/>
                <a:gd name="T16" fmla="*/ 73 w 715"/>
                <a:gd name="T17" fmla="*/ 405 h 521"/>
                <a:gd name="T18" fmla="*/ 155 w 715"/>
                <a:gd name="T19" fmla="*/ 394 h 521"/>
                <a:gd name="T20" fmla="*/ 159 w 715"/>
                <a:gd name="T21" fmla="*/ 394 h 521"/>
                <a:gd name="T22" fmla="*/ 195 w 715"/>
                <a:gd name="T23" fmla="*/ 408 h 521"/>
                <a:gd name="T24" fmla="*/ 245 w 715"/>
                <a:gd name="T25" fmla="*/ 424 h 521"/>
                <a:gd name="T26" fmla="*/ 255 w 715"/>
                <a:gd name="T27" fmla="*/ 427 h 521"/>
                <a:gd name="T28" fmla="*/ 267 w 715"/>
                <a:gd name="T29" fmla="*/ 430 h 521"/>
                <a:gd name="T30" fmla="*/ 301 w 715"/>
                <a:gd name="T31" fmla="*/ 445 h 521"/>
                <a:gd name="T32" fmla="*/ 302 w 715"/>
                <a:gd name="T33" fmla="*/ 446 h 521"/>
                <a:gd name="T34" fmla="*/ 346 w 715"/>
                <a:gd name="T35" fmla="*/ 478 h 521"/>
                <a:gd name="T36" fmla="*/ 352 w 715"/>
                <a:gd name="T37" fmla="*/ 471 h 521"/>
                <a:gd name="T38" fmla="*/ 390 w 715"/>
                <a:gd name="T39" fmla="*/ 470 h 521"/>
                <a:gd name="T40" fmla="*/ 394 w 715"/>
                <a:gd name="T41" fmla="*/ 490 h 521"/>
                <a:gd name="T42" fmla="*/ 398 w 715"/>
                <a:gd name="T43" fmla="*/ 509 h 521"/>
                <a:gd name="T44" fmla="*/ 450 w 715"/>
                <a:gd name="T45" fmla="*/ 512 h 521"/>
                <a:gd name="T46" fmla="*/ 510 w 715"/>
                <a:gd name="T47" fmla="*/ 511 h 521"/>
                <a:gd name="T48" fmla="*/ 522 w 715"/>
                <a:gd name="T49" fmla="*/ 521 h 521"/>
                <a:gd name="T50" fmla="*/ 539 w 715"/>
                <a:gd name="T51" fmla="*/ 511 h 521"/>
                <a:gd name="T52" fmla="*/ 580 w 715"/>
                <a:gd name="T53" fmla="*/ 508 h 521"/>
                <a:gd name="T54" fmla="*/ 600 w 715"/>
                <a:gd name="T55" fmla="*/ 489 h 521"/>
                <a:gd name="T56" fmla="*/ 596 w 715"/>
                <a:gd name="T57" fmla="*/ 484 h 521"/>
                <a:gd name="T58" fmla="*/ 600 w 715"/>
                <a:gd name="T59" fmla="*/ 450 h 521"/>
                <a:gd name="T60" fmla="*/ 627 w 715"/>
                <a:gd name="T61" fmla="*/ 450 h 521"/>
                <a:gd name="T62" fmla="*/ 632 w 715"/>
                <a:gd name="T63" fmla="*/ 452 h 521"/>
                <a:gd name="T64" fmla="*/ 665 w 715"/>
                <a:gd name="T65" fmla="*/ 454 h 521"/>
                <a:gd name="T66" fmla="*/ 673 w 715"/>
                <a:gd name="T67" fmla="*/ 418 h 521"/>
                <a:gd name="T68" fmla="*/ 680 w 715"/>
                <a:gd name="T69" fmla="*/ 409 h 521"/>
                <a:gd name="T70" fmla="*/ 670 w 715"/>
                <a:gd name="T71" fmla="*/ 376 h 521"/>
                <a:gd name="T72" fmla="*/ 689 w 715"/>
                <a:gd name="T73" fmla="*/ 364 h 521"/>
                <a:gd name="T74" fmla="*/ 707 w 715"/>
                <a:gd name="T75" fmla="*/ 338 h 521"/>
                <a:gd name="T76" fmla="*/ 715 w 715"/>
                <a:gd name="T77" fmla="*/ 321 h 521"/>
                <a:gd name="T78" fmla="*/ 665 w 715"/>
                <a:gd name="T79" fmla="*/ 321 h 521"/>
                <a:gd name="T80" fmla="*/ 610 w 715"/>
                <a:gd name="T81" fmla="*/ 302 h 521"/>
                <a:gd name="T82" fmla="*/ 609 w 715"/>
                <a:gd name="T83" fmla="*/ 302 h 521"/>
                <a:gd name="T84" fmla="*/ 494 w 715"/>
                <a:gd name="T85" fmla="*/ 243 h 521"/>
                <a:gd name="T86" fmla="*/ 426 w 715"/>
                <a:gd name="T87" fmla="*/ 208 h 521"/>
                <a:gd name="T88" fmla="*/ 284 w 715"/>
                <a:gd name="T89" fmla="*/ 122 h 521"/>
                <a:gd name="T90" fmla="*/ 241 w 715"/>
                <a:gd name="T91" fmla="*/ 91 h 521"/>
                <a:gd name="T92" fmla="*/ 184 w 715"/>
                <a:gd name="T93" fmla="*/ 49 h 521"/>
                <a:gd name="T94" fmla="*/ 183 w 715"/>
                <a:gd name="T95" fmla="*/ 48 h 521"/>
                <a:gd name="T96" fmla="*/ 148 w 715"/>
                <a:gd name="T97" fmla="*/ 12 h 521"/>
                <a:gd name="T98" fmla="*/ 142 w 715"/>
                <a:gd name="T9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5" h="521">
                  <a:moveTo>
                    <a:pt x="142" y="0"/>
                  </a:moveTo>
                  <a:lnTo>
                    <a:pt x="139" y="3"/>
                  </a:lnTo>
                  <a:lnTo>
                    <a:pt x="140" y="7"/>
                  </a:lnTo>
                  <a:lnTo>
                    <a:pt x="135" y="8"/>
                  </a:lnTo>
                  <a:lnTo>
                    <a:pt x="115" y="47"/>
                  </a:lnTo>
                  <a:lnTo>
                    <a:pt x="138" y="91"/>
                  </a:lnTo>
                  <a:lnTo>
                    <a:pt x="140" y="94"/>
                  </a:lnTo>
                  <a:lnTo>
                    <a:pt x="138" y="97"/>
                  </a:lnTo>
                  <a:lnTo>
                    <a:pt x="108" y="154"/>
                  </a:lnTo>
                  <a:lnTo>
                    <a:pt x="108" y="154"/>
                  </a:lnTo>
                  <a:lnTo>
                    <a:pt x="67" y="228"/>
                  </a:lnTo>
                  <a:lnTo>
                    <a:pt x="67" y="228"/>
                  </a:lnTo>
                  <a:lnTo>
                    <a:pt x="16" y="312"/>
                  </a:lnTo>
                  <a:lnTo>
                    <a:pt x="16" y="312"/>
                  </a:lnTo>
                  <a:lnTo>
                    <a:pt x="0" y="378"/>
                  </a:lnTo>
                  <a:lnTo>
                    <a:pt x="14" y="422"/>
                  </a:lnTo>
                  <a:lnTo>
                    <a:pt x="72" y="405"/>
                  </a:lnTo>
                  <a:lnTo>
                    <a:pt x="73" y="405"/>
                  </a:lnTo>
                  <a:lnTo>
                    <a:pt x="73" y="405"/>
                  </a:lnTo>
                  <a:lnTo>
                    <a:pt x="155" y="394"/>
                  </a:lnTo>
                  <a:lnTo>
                    <a:pt x="157" y="394"/>
                  </a:lnTo>
                  <a:lnTo>
                    <a:pt x="159" y="394"/>
                  </a:lnTo>
                  <a:lnTo>
                    <a:pt x="195" y="409"/>
                  </a:lnTo>
                  <a:lnTo>
                    <a:pt x="195" y="408"/>
                  </a:lnTo>
                  <a:cubicBezTo>
                    <a:pt x="195" y="408"/>
                    <a:pt x="209" y="413"/>
                    <a:pt x="223" y="418"/>
                  </a:cubicBezTo>
                  <a:cubicBezTo>
                    <a:pt x="231" y="420"/>
                    <a:pt x="239" y="423"/>
                    <a:pt x="245" y="424"/>
                  </a:cubicBezTo>
                  <a:cubicBezTo>
                    <a:pt x="248" y="425"/>
                    <a:pt x="250" y="426"/>
                    <a:pt x="252" y="426"/>
                  </a:cubicBezTo>
                  <a:cubicBezTo>
                    <a:pt x="254" y="427"/>
                    <a:pt x="256" y="427"/>
                    <a:pt x="255" y="427"/>
                  </a:cubicBezTo>
                  <a:cubicBezTo>
                    <a:pt x="258" y="427"/>
                    <a:pt x="259" y="428"/>
                    <a:pt x="261" y="428"/>
                  </a:cubicBezTo>
                  <a:cubicBezTo>
                    <a:pt x="263" y="429"/>
                    <a:pt x="265" y="429"/>
                    <a:pt x="267" y="430"/>
                  </a:cubicBezTo>
                  <a:cubicBezTo>
                    <a:pt x="272" y="432"/>
                    <a:pt x="277" y="434"/>
                    <a:pt x="282" y="436"/>
                  </a:cubicBezTo>
                  <a:cubicBezTo>
                    <a:pt x="292" y="441"/>
                    <a:pt x="301" y="445"/>
                    <a:pt x="301" y="445"/>
                  </a:cubicBezTo>
                  <a:lnTo>
                    <a:pt x="302" y="445"/>
                  </a:lnTo>
                  <a:lnTo>
                    <a:pt x="302" y="446"/>
                  </a:lnTo>
                  <a:lnTo>
                    <a:pt x="346" y="478"/>
                  </a:lnTo>
                  <a:lnTo>
                    <a:pt x="346" y="478"/>
                  </a:lnTo>
                  <a:lnTo>
                    <a:pt x="346" y="472"/>
                  </a:lnTo>
                  <a:lnTo>
                    <a:pt x="352" y="471"/>
                  </a:lnTo>
                  <a:lnTo>
                    <a:pt x="385" y="470"/>
                  </a:lnTo>
                  <a:lnTo>
                    <a:pt x="390" y="470"/>
                  </a:lnTo>
                  <a:lnTo>
                    <a:pt x="391" y="475"/>
                  </a:lnTo>
                  <a:cubicBezTo>
                    <a:pt x="391" y="475"/>
                    <a:pt x="393" y="482"/>
                    <a:pt x="394" y="490"/>
                  </a:cubicBezTo>
                  <a:cubicBezTo>
                    <a:pt x="395" y="497"/>
                    <a:pt x="396" y="503"/>
                    <a:pt x="397" y="508"/>
                  </a:cubicBezTo>
                  <a:cubicBezTo>
                    <a:pt x="397" y="509"/>
                    <a:pt x="397" y="509"/>
                    <a:pt x="398" y="509"/>
                  </a:cubicBezTo>
                  <a:cubicBezTo>
                    <a:pt x="400" y="509"/>
                    <a:pt x="405" y="510"/>
                    <a:pt x="410" y="510"/>
                  </a:cubicBezTo>
                  <a:cubicBezTo>
                    <a:pt x="421" y="511"/>
                    <a:pt x="435" y="511"/>
                    <a:pt x="450" y="512"/>
                  </a:cubicBezTo>
                  <a:cubicBezTo>
                    <a:pt x="479" y="512"/>
                    <a:pt x="508" y="511"/>
                    <a:pt x="508" y="511"/>
                  </a:cubicBezTo>
                  <a:lnTo>
                    <a:pt x="510" y="511"/>
                  </a:lnTo>
                  <a:lnTo>
                    <a:pt x="512" y="512"/>
                  </a:lnTo>
                  <a:lnTo>
                    <a:pt x="522" y="521"/>
                  </a:lnTo>
                  <a:lnTo>
                    <a:pt x="538" y="512"/>
                  </a:lnTo>
                  <a:lnTo>
                    <a:pt x="539" y="511"/>
                  </a:lnTo>
                  <a:lnTo>
                    <a:pt x="541" y="511"/>
                  </a:lnTo>
                  <a:lnTo>
                    <a:pt x="580" y="508"/>
                  </a:lnTo>
                  <a:lnTo>
                    <a:pt x="607" y="494"/>
                  </a:lnTo>
                  <a:lnTo>
                    <a:pt x="600" y="489"/>
                  </a:lnTo>
                  <a:lnTo>
                    <a:pt x="596" y="487"/>
                  </a:lnTo>
                  <a:lnTo>
                    <a:pt x="596" y="484"/>
                  </a:lnTo>
                  <a:lnTo>
                    <a:pt x="600" y="455"/>
                  </a:lnTo>
                  <a:lnTo>
                    <a:pt x="600" y="450"/>
                  </a:lnTo>
                  <a:lnTo>
                    <a:pt x="606" y="450"/>
                  </a:lnTo>
                  <a:lnTo>
                    <a:pt x="627" y="450"/>
                  </a:lnTo>
                  <a:lnTo>
                    <a:pt x="630" y="450"/>
                  </a:lnTo>
                  <a:lnTo>
                    <a:pt x="632" y="452"/>
                  </a:lnTo>
                  <a:lnTo>
                    <a:pt x="643" y="469"/>
                  </a:lnTo>
                  <a:lnTo>
                    <a:pt x="665" y="454"/>
                  </a:lnTo>
                  <a:lnTo>
                    <a:pt x="673" y="420"/>
                  </a:lnTo>
                  <a:lnTo>
                    <a:pt x="673" y="418"/>
                  </a:lnTo>
                  <a:lnTo>
                    <a:pt x="673" y="417"/>
                  </a:lnTo>
                  <a:lnTo>
                    <a:pt x="680" y="409"/>
                  </a:lnTo>
                  <a:lnTo>
                    <a:pt x="671" y="380"/>
                  </a:lnTo>
                  <a:lnTo>
                    <a:pt x="670" y="376"/>
                  </a:lnTo>
                  <a:lnTo>
                    <a:pt x="674" y="373"/>
                  </a:lnTo>
                  <a:lnTo>
                    <a:pt x="689" y="364"/>
                  </a:lnTo>
                  <a:lnTo>
                    <a:pt x="689" y="363"/>
                  </a:lnTo>
                  <a:lnTo>
                    <a:pt x="707" y="338"/>
                  </a:lnTo>
                  <a:lnTo>
                    <a:pt x="708" y="337"/>
                  </a:lnTo>
                  <a:lnTo>
                    <a:pt x="715" y="321"/>
                  </a:lnTo>
                  <a:lnTo>
                    <a:pt x="666" y="321"/>
                  </a:lnTo>
                  <a:lnTo>
                    <a:pt x="665" y="321"/>
                  </a:lnTo>
                  <a:lnTo>
                    <a:pt x="664" y="321"/>
                  </a:lnTo>
                  <a:lnTo>
                    <a:pt x="610" y="302"/>
                  </a:lnTo>
                  <a:lnTo>
                    <a:pt x="610" y="302"/>
                  </a:lnTo>
                  <a:lnTo>
                    <a:pt x="609" y="302"/>
                  </a:lnTo>
                  <a:lnTo>
                    <a:pt x="553" y="273"/>
                  </a:lnTo>
                  <a:lnTo>
                    <a:pt x="494" y="243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357" y="164"/>
                  </a:lnTo>
                  <a:lnTo>
                    <a:pt x="284" y="122"/>
                  </a:lnTo>
                  <a:lnTo>
                    <a:pt x="284" y="121"/>
                  </a:lnTo>
                  <a:lnTo>
                    <a:pt x="241" y="91"/>
                  </a:lnTo>
                  <a:lnTo>
                    <a:pt x="241" y="91"/>
                  </a:lnTo>
                  <a:lnTo>
                    <a:pt x="184" y="49"/>
                  </a:lnTo>
                  <a:lnTo>
                    <a:pt x="184" y="48"/>
                  </a:lnTo>
                  <a:lnTo>
                    <a:pt x="183" y="48"/>
                  </a:lnTo>
                  <a:lnTo>
                    <a:pt x="149" y="13"/>
                  </a:lnTo>
                  <a:lnTo>
                    <a:pt x="148" y="12"/>
                  </a:lnTo>
                  <a:lnTo>
                    <a:pt x="147" y="1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C94B57"/>
            </a:solidFill>
            <a:ln>
              <a:noFill/>
            </a:ln>
            <a:scene3d>
              <a:camera prst="isometricOffAxis1Top">
                <a:rot lat="18041864" lon="518936" rev="21198372"/>
              </a:camera>
              <a:lightRig rig="threePt" dir="t"/>
            </a:scene3d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461" name="Group 460"/>
            <p:cNvGrpSpPr/>
            <p:nvPr/>
          </p:nvGrpSpPr>
          <p:grpSpPr>
            <a:xfrm>
              <a:off x="1072501" y="521566"/>
              <a:ext cx="9874250" cy="9000002"/>
              <a:chOff x="1362912" y="183529"/>
              <a:chExt cx="9874250" cy="9000002"/>
            </a:xfrm>
          </p:grpSpPr>
          <p:grpSp>
            <p:nvGrpSpPr>
              <p:cNvPr id="610" name="Group 609"/>
              <p:cNvGrpSpPr/>
              <p:nvPr/>
            </p:nvGrpSpPr>
            <p:grpSpPr>
              <a:xfrm>
                <a:off x="1362912" y="183529"/>
                <a:ext cx="9874250" cy="9000002"/>
                <a:chOff x="1426733" y="2137279"/>
                <a:chExt cx="9874250" cy="5294313"/>
              </a:xfrm>
            </p:grpSpPr>
            <p:grpSp>
              <p:nvGrpSpPr>
                <p:cNvPr id="612" name="Group 4"/>
                <p:cNvGrpSpPr>
                  <a:grpSpLocks noChangeAspect="1"/>
                </p:cNvGrpSpPr>
                <p:nvPr/>
              </p:nvGrpSpPr>
              <p:grpSpPr bwMode="auto">
                <a:xfrm>
                  <a:off x="1426733" y="2137279"/>
                  <a:ext cx="9874250" cy="5294313"/>
                  <a:chOff x="1450" y="998"/>
                  <a:chExt cx="6220" cy="3335"/>
                </a:xfrm>
                <a:scene3d>
                  <a:camera prst="isometricOffAxis1Top">
                    <a:rot lat="18041864" lon="518936" rev="21198372"/>
                  </a:camera>
                  <a:lightRig rig="threePt" dir="t"/>
                </a:scene3d>
              </p:grpSpPr>
              <p:sp>
                <p:nvSpPr>
                  <p:cNvPr id="618" name="Freeform 5"/>
                  <p:cNvSpPr>
                    <a:spLocks/>
                  </p:cNvSpPr>
                  <p:nvPr/>
                </p:nvSpPr>
                <p:spPr bwMode="auto">
                  <a:xfrm>
                    <a:off x="4278" y="2705"/>
                    <a:ext cx="555" cy="761"/>
                  </a:xfrm>
                  <a:custGeom>
                    <a:avLst/>
                    <a:gdLst>
                      <a:gd name="T0" fmla="*/ 914 w 1105"/>
                      <a:gd name="T1" fmla="*/ 46 h 1515"/>
                      <a:gd name="T2" fmla="*/ 855 w 1105"/>
                      <a:gd name="T3" fmla="*/ 134 h 1515"/>
                      <a:gd name="T4" fmla="*/ 816 w 1105"/>
                      <a:gd name="T5" fmla="*/ 222 h 1515"/>
                      <a:gd name="T6" fmla="*/ 768 w 1105"/>
                      <a:gd name="T7" fmla="*/ 257 h 1515"/>
                      <a:gd name="T8" fmla="*/ 644 w 1105"/>
                      <a:gd name="T9" fmla="*/ 327 h 1515"/>
                      <a:gd name="T10" fmla="*/ 567 w 1105"/>
                      <a:gd name="T11" fmla="*/ 364 h 1515"/>
                      <a:gd name="T12" fmla="*/ 570 w 1105"/>
                      <a:gd name="T13" fmla="*/ 421 h 1515"/>
                      <a:gd name="T14" fmla="*/ 572 w 1105"/>
                      <a:gd name="T15" fmla="*/ 489 h 1515"/>
                      <a:gd name="T16" fmla="*/ 560 w 1105"/>
                      <a:gd name="T17" fmla="*/ 528 h 1515"/>
                      <a:gd name="T18" fmla="*/ 502 w 1105"/>
                      <a:gd name="T19" fmla="*/ 538 h 1515"/>
                      <a:gd name="T20" fmla="*/ 452 w 1105"/>
                      <a:gd name="T21" fmla="*/ 526 h 1515"/>
                      <a:gd name="T22" fmla="*/ 319 w 1105"/>
                      <a:gd name="T23" fmla="*/ 513 h 1515"/>
                      <a:gd name="T24" fmla="*/ 268 w 1105"/>
                      <a:gd name="T25" fmla="*/ 553 h 1515"/>
                      <a:gd name="T26" fmla="*/ 191 w 1105"/>
                      <a:gd name="T27" fmla="*/ 583 h 1515"/>
                      <a:gd name="T28" fmla="*/ 79 w 1105"/>
                      <a:gd name="T29" fmla="*/ 631 h 1515"/>
                      <a:gd name="T30" fmla="*/ 80 w 1105"/>
                      <a:gd name="T31" fmla="*/ 740 h 1515"/>
                      <a:gd name="T32" fmla="*/ 46 w 1105"/>
                      <a:gd name="T33" fmla="*/ 787 h 1515"/>
                      <a:gd name="T34" fmla="*/ 13 w 1105"/>
                      <a:gd name="T35" fmla="*/ 848 h 1515"/>
                      <a:gd name="T36" fmla="*/ 61 w 1105"/>
                      <a:gd name="T37" fmla="*/ 883 h 1515"/>
                      <a:gd name="T38" fmla="*/ 143 w 1105"/>
                      <a:gd name="T39" fmla="*/ 933 h 1515"/>
                      <a:gd name="T40" fmla="*/ 117 w 1105"/>
                      <a:gd name="T41" fmla="*/ 1017 h 1515"/>
                      <a:gd name="T42" fmla="*/ 151 w 1105"/>
                      <a:gd name="T43" fmla="*/ 1086 h 1515"/>
                      <a:gd name="T44" fmla="*/ 227 w 1105"/>
                      <a:gd name="T45" fmla="*/ 1106 h 1515"/>
                      <a:gd name="T46" fmla="*/ 241 w 1105"/>
                      <a:gd name="T47" fmla="*/ 1139 h 1515"/>
                      <a:gd name="T48" fmla="*/ 220 w 1105"/>
                      <a:gd name="T49" fmla="*/ 1182 h 1515"/>
                      <a:gd name="T50" fmla="*/ 266 w 1105"/>
                      <a:gd name="T51" fmla="*/ 1273 h 1515"/>
                      <a:gd name="T52" fmla="*/ 225 w 1105"/>
                      <a:gd name="T53" fmla="*/ 1338 h 1515"/>
                      <a:gd name="T54" fmla="*/ 134 w 1105"/>
                      <a:gd name="T55" fmla="*/ 1363 h 1515"/>
                      <a:gd name="T56" fmla="*/ 306 w 1105"/>
                      <a:gd name="T57" fmla="*/ 1470 h 1515"/>
                      <a:gd name="T58" fmla="*/ 428 w 1105"/>
                      <a:gd name="T59" fmla="*/ 1489 h 1515"/>
                      <a:gd name="T60" fmla="*/ 468 w 1105"/>
                      <a:gd name="T61" fmla="*/ 1483 h 1515"/>
                      <a:gd name="T62" fmla="*/ 582 w 1105"/>
                      <a:gd name="T63" fmla="*/ 1386 h 1515"/>
                      <a:gd name="T64" fmla="*/ 604 w 1105"/>
                      <a:gd name="T65" fmla="*/ 1354 h 1515"/>
                      <a:gd name="T66" fmla="*/ 748 w 1105"/>
                      <a:gd name="T67" fmla="*/ 1269 h 1515"/>
                      <a:gd name="T68" fmla="*/ 825 w 1105"/>
                      <a:gd name="T69" fmla="*/ 1182 h 1515"/>
                      <a:gd name="T70" fmla="*/ 848 w 1105"/>
                      <a:gd name="T71" fmla="*/ 1141 h 1515"/>
                      <a:gd name="T72" fmla="*/ 849 w 1105"/>
                      <a:gd name="T73" fmla="*/ 992 h 1515"/>
                      <a:gd name="T74" fmla="*/ 813 w 1105"/>
                      <a:gd name="T75" fmla="*/ 999 h 1515"/>
                      <a:gd name="T76" fmla="*/ 745 w 1105"/>
                      <a:gd name="T77" fmla="*/ 1021 h 1515"/>
                      <a:gd name="T78" fmla="*/ 742 w 1105"/>
                      <a:gd name="T79" fmla="*/ 972 h 1515"/>
                      <a:gd name="T80" fmla="*/ 733 w 1105"/>
                      <a:gd name="T81" fmla="*/ 913 h 1515"/>
                      <a:gd name="T82" fmla="*/ 740 w 1105"/>
                      <a:gd name="T83" fmla="*/ 875 h 1515"/>
                      <a:gd name="T84" fmla="*/ 783 w 1105"/>
                      <a:gd name="T85" fmla="*/ 824 h 1515"/>
                      <a:gd name="T86" fmla="*/ 794 w 1105"/>
                      <a:gd name="T87" fmla="*/ 764 h 1515"/>
                      <a:gd name="T88" fmla="*/ 810 w 1105"/>
                      <a:gd name="T89" fmla="*/ 703 h 1515"/>
                      <a:gd name="T90" fmla="*/ 859 w 1105"/>
                      <a:gd name="T91" fmla="*/ 608 h 1515"/>
                      <a:gd name="T92" fmla="*/ 924 w 1105"/>
                      <a:gd name="T93" fmla="*/ 553 h 1515"/>
                      <a:gd name="T94" fmla="*/ 1007 w 1105"/>
                      <a:gd name="T95" fmla="*/ 545 h 1515"/>
                      <a:gd name="T96" fmla="*/ 1039 w 1105"/>
                      <a:gd name="T97" fmla="*/ 497 h 1515"/>
                      <a:gd name="T98" fmla="*/ 1047 w 1105"/>
                      <a:gd name="T99" fmla="*/ 395 h 1515"/>
                      <a:gd name="T100" fmla="*/ 1050 w 1105"/>
                      <a:gd name="T101" fmla="*/ 366 h 1515"/>
                      <a:gd name="T102" fmla="*/ 1072 w 1105"/>
                      <a:gd name="T103" fmla="*/ 247 h 1515"/>
                      <a:gd name="T104" fmla="*/ 1085 w 1105"/>
                      <a:gd name="T105" fmla="*/ 189 h 1515"/>
                      <a:gd name="T106" fmla="*/ 1080 w 1105"/>
                      <a:gd name="T107" fmla="*/ 63 h 1515"/>
                      <a:gd name="T108" fmla="*/ 976 w 1105"/>
                      <a:gd name="T109" fmla="*/ 0 h 15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105" h="1515">
                        <a:moveTo>
                          <a:pt x="976" y="0"/>
                        </a:moveTo>
                        <a:cubicBezTo>
                          <a:pt x="972" y="0"/>
                          <a:pt x="969" y="3"/>
                          <a:pt x="965" y="7"/>
                        </a:cubicBezTo>
                        <a:cubicBezTo>
                          <a:pt x="962" y="12"/>
                          <a:pt x="958" y="18"/>
                          <a:pt x="953" y="23"/>
                        </a:cubicBezTo>
                        <a:cubicBezTo>
                          <a:pt x="947" y="29"/>
                          <a:pt x="937" y="34"/>
                          <a:pt x="928" y="39"/>
                        </a:cubicBezTo>
                        <a:cubicBezTo>
                          <a:pt x="923" y="41"/>
                          <a:pt x="918" y="44"/>
                          <a:pt x="914" y="46"/>
                        </a:cubicBezTo>
                        <a:cubicBezTo>
                          <a:pt x="911" y="48"/>
                          <a:pt x="908" y="50"/>
                          <a:pt x="908" y="49"/>
                        </a:cubicBezTo>
                        <a:cubicBezTo>
                          <a:pt x="907" y="50"/>
                          <a:pt x="905" y="54"/>
                          <a:pt x="903" y="58"/>
                        </a:cubicBezTo>
                        <a:cubicBezTo>
                          <a:pt x="901" y="62"/>
                          <a:pt x="899" y="66"/>
                          <a:pt x="896" y="71"/>
                        </a:cubicBezTo>
                        <a:cubicBezTo>
                          <a:pt x="891" y="81"/>
                          <a:pt x="886" y="91"/>
                          <a:pt x="881" y="97"/>
                        </a:cubicBezTo>
                        <a:cubicBezTo>
                          <a:pt x="875" y="105"/>
                          <a:pt x="869" y="122"/>
                          <a:pt x="855" y="134"/>
                        </a:cubicBezTo>
                        <a:cubicBezTo>
                          <a:pt x="850" y="139"/>
                          <a:pt x="848" y="143"/>
                          <a:pt x="847" y="149"/>
                        </a:cubicBezTo>
                        <a:cubicBezTo>
                          <a:pt x="846" y="154"/>
                          <a:pt x="845" y="160"/>
                          <a:pt x="842" y="166"/>
                        </a:cubicBezTo>
                        <a:cubicBezTo>
                          <a:pt x="840" y="169"/>
                          <a:pt x="833" y="182"/>
                          <a:pt x="827" y="195"/>
                        </a:cubicBezTo>
                        <a:cubicBezTo>
                          <a:pt x="824" y="201"/>
                          <a:pt x="821" y="208"/>
                          <a:pt x="819" y="213"/>
                        </a:cubicBezTo>
                        <a:cubicBezTo>
                          <a:pt x="817" y="218"/>
                          <a:pt x="816" y="223"/>
                          <a:pt x="816" y="222"/>
                        </a:cubicBezTo>
                        <a:cubicBezTo>
                          <a:pt x="816" y="226"/>
                          <a:pt x="814" y="229"/>
                          <a:pt x="813" y="231"/>
                        </a:cubicBezTo>
                        <a:cubicBezTo>
                          <a:pt x="811" y="233"/>
                          <a:pt x="809" y="234"/>
                          <a:pt x="807" y="236"/>
                        </a:cubicBezTo>
                        <a:cubicBezTo>
                          <a:pt x="802" y="240"/>
                          <a:pt x="796" y="243"/>
                          <a:pt x="791" y="246"/>
                        </a:cubicBezTo>
                        <a:cubicBezTo>
                          <a:pt x="780" y="252"/>
                          <a:pt x="770" y="256"/>
                          <a:pt x="769" y="256"/>
                        </a:cubicBezTo>
                        <a:lnTo>
                          <a:pt x="768" y="257"/>
                        </a:lnTo>
                        <a:lnTo>
                          <a:pt x="733" y="278"/>
                        </a:lnTo>
                        <a:lnTo>
                          <a:pt x="733" y="279"/>
                        </a:lnTo>
                        <a:lnTo>
                          <a:pt x="732" y="279"/>
                        </a:lnTo>
                        <a:lnTo>
                          <a:pt x="696" y="297"/>
                        </a:lnTo>
                        <a:lnTo>
                          <a:pt x="644" y="327"/>
                        </a:lnTo>
                        <a:lnTo>
                          <a:pt x="643" y="327"/>
                        </a:lnTo>
                        <a:lnTo>
                          <a:pt x="643" y="328"/>
                        </a:lnTo>
                        <a:lnTo>
                          <a:pt x="606" y="342"/>
                        </a:lnTo>
                        <a:lnTo>
                          <a:pt x="605" y="342"/>
                        </a:lnTo>
                        <a:lnTo>
                          <a:pt x="567" y="364"/>
                        </a:lnTo>
                        <a:lnTo>
                          <a:pt x="562" y="385"/>
                        </a:lnTo>
                        <a:lnTo>
                          <a:pt x="562" y="385"/>
                        </a:lnTo>
                        <a:lnTo>
                          <a:pt x="563" y="402"/>
                        </a:lnTo>
                        <a:lnTo>
                          <a:pt x="563" y="402"/>
                        </a:lnTo>
                        <a:lnTo>
                          <a:pt x="570" y="421"/>
                        </a:lnTo>
                        <a:lnTo>
                          <a:pt x="570" y="422"/>
                        </a:lnTo>
                        <a:lnTo>
                          <a:pt x="570" y="423"/>
                        </a:lnTo>
                        <a:lnTo>
                          <a:pt x="571" y="457"/>
                        </a:lnTo>
                        <a:cubicBezTo>
                          <a:pt x="571" y="457"/>
                          <a:pt x="571" y="466"/>
                          <a:pt x="571" y="476"/>
                        </a:cubicBezTo>
                        <a:cubicBezTo>
                          <a:pt x="572" y="481"/>
                          <a:pt x="572" y="485"/>
                          <a:pt x="572" y="489"/>
                        </a:cubicBezTo>
                        <a:cubicBezTo>
                          <a:pt x="572" y="493"/>
                          <a:pt x="573" y="497"/>
                          <a:pt x="573" y="497"/>
                        </a:cubicBezTo>
                        <a:cubicBezTo>
                          <a:pt x="574" y="502"/>
                          <a:pt x="573" y="504"/>
                          <a:pt x="571" y="507"/>
                        </a:cubicBezTo>
                        <a:cubicBezTo>
                          <a:pt x="570" y="511"/>
                          <a:pt x="569" y="514"/>
                          <a:pt x="567" y="516"/>
                        </a:cubicBezTo>
                        <a:cubicBezTo>
                          <a:pt x="564" y="522"/>
                          <a:pt x="560" y="527"/>
                          <a:pt x="560" y="527"/>
                        </a:cubicBezTo>
                        <a:lnTo>
                          <a:pt x="560" y="528"/>
                        </a:lnTo>
                        <a:lnTo>
                          <a:pt x="560" y="528"/>
                        </a:lnTo>
                        <a:cubicBezTo>
                          <a:pt x="560" y="528"/>
                          <a:pt x="555" y="533"/>
                          <a:pt x="550" y="538"/>
                        </a:cubicBezTo>
                        <a:cubicBezTo>
                          <a:pt x="544" y="542"/>
                          <a:pt x="537" y="548"/>
                          <a:pt x="528" y="548"/>
                        </a:cubicBezTo>
                        <a:cubicBezTo>
                          <a:pt x="522" y="548"/>
                          <a:pt x="515" y="545"/>
                          <a:pt x="510" y="542"/>
                        </a:cubicBezTo>
                        <a:cubicBezTo>
                          <a:pt x="505" y="540"/>
                          <a:pt x="504" y="539"/>
                          <a:pt x="502" y="538"/>
                        </a:cubicBezTo>
                        <a:lnTo>
                          <a:pt x="501" y="538"/>
                        </a:lnTo>
                        <a:cubicBezTo>
                          <a:pt x="501" y="538"/>
                          <a:pt x="493" y="536"/>
                          <a:pt x="484" y="534"/>
                        </a:cubicBezTo>
                        <a:cubicBezTo>
                          <a:pt x="479" y="533"/>
                          <a:pt x="474" y="532"/>
                          <a:pt x="470" y="531"/>
                        </a:cubicBezTo>
                        <a:cubicBezTo>
                          <a:pt x="466" y="530"/>
                          <a:pt x="463" y="529"/>
                          <a:pt x="460" y="528"/>
                        </a:cubicBezTo>
                        <a:cubicBezTo>
                          <a:pt x="460" y="528"/>
                          <a:pt x="456" y="527"/>
                          <a:pt x="452" y="526"/>
                        </a:cubicBezTo>
                        <a:cubicBezTo>
                          <a:pt x="448" y="526"/>
                          <a:pt x="443" y="525"/>
                          <a:pt x="438" y="525"/>
                        </a:cubicBezTo>
                        <a:cubicBezTo>
                          <a:pt x="428" y="523"/>
                          <a:pt x="417" y="522"/>
                          <a:pt x="410" y="520"/>
                        </a:cubicBezTo>
                        <a:cubicBezTo>
                          <a:pt x="401" y="518"/>
                          <a:pt x="370" y="513"/>
                          <a:pt x="369" y="512"/>
                        </a:cubicBezTo>
                        <a:lnTo>
                          <a:pt x="369" y="513"/>
                        </a:lnTo>
                        <a:lnTo>
                          <a:pt x="319" y="513"/>
                        </a:lnTo>
                        <a:cubicBezTo>
                          <a:pt x="319" y="513"/>
                          <a:pt x="317" y="516"/>
                          <a:pt x="315" y="520"/>
                        </a:cubicBezTo>
                        <a:cubicBezTo>
                          <a:pt x="312" y="524"/>
                          <a:pt x="308" y="529"/>
                          <a:pt x="302" y="531"/>
                        </a:cubicBezTo>
                        <a:cubicBezTo>
                          <a:pt x="300" y="532"/>
                          <a:pt x="290" y="538"/>
                          <a:pt x="283" y="543"/>
                        </a:cubicBezTo>
                        <a:cubicBezTo>
                          <a:pt x="275" y="548"/>
                          <a:pt x="269" y="553"/>
                          <a:pt x="269" y="553"/>
                        </a:cubicBezTo>
                        <a:lnTo>
                          <a:pt x="268" y="553"/>
                        </a:lnTo>
                        <a:lnTo>
                          <a:pt x="267" y="553"/>
                        </a:lnTo>
                        <a:lnTo>
                          <a:pt x="228" y="565"/>
                        </a:lnTo>
                        <a:lnTo>
                          <a:pt x="228" y="566"/>
                        </a:lnTo>
                        <a:lnTo>
                          <a:pt x="192" y="583"/>
                        </a:lnTo>
                        <a:lnTo>
                          <a:pt x="191" y="583"/>
                        </a:lnTo>
                        <a:lnTo>
                          <a:pt x="189" y="583"/>
                        </a:lnTo>
                        <a:lnTo>
                          <a:pt x="134" y="583"/>
                        </a:lnTo>
                        <a:lnTo>
                          <a:pt x="100" y="585"/>
                        </a:lnTo>
                        <a:lnTo>
                          <a:pt x="86" y="601"/>
                        </a:lnTo>
                        <a:lnTo>
                          <a:pt x="79" y="631"/>
                        </a:lnTo>
                        <a:lnTo>
                          <a:pt x="79" y="632"/>
                        </a:lnTo>
                        <a:cubicBezTo>
                          <a:pt x="79" y="632"/>
                          <a:pt x="80" y="642"/>
                          <a:pt x="82" y="654"/>
                        </a:cubicBezTo>
                        <a:cubicBezTo>
                          <a:pt x="83" y="666"/>
                          <a:pt x="84" y="679"/>
                          <a:pt x="83" y="687"/>
                        </a:cubicBezTo>
                        <a:cubicBezTo>
                          <a:pt x="82" y="698"/>
                          <a:pt x="80" y="738"/>
                          <a:pt x="80" y="738"/>
                        </a:cubicBezTo>
                        <a:lnTo>
                          <a:pt x="80" y="740"/>
                        </a:lnTo>
                        <a:lnTo>
                          <a:pt x="80" y="740"/>
                        </a:lnTo>
                        <a:cubicBezTo>
                          <a:pt x="80" y="740"/>
                          <a:pt x="77" y="748"/>
                          <a:pt x="73" y="756"/>
                        </a:cubicBezTo>
                        <a:cubicBezTo>
                          <a:pt x="71" y="760"/>
                          <a:pt x="69" y="765"/>
                          <a:pt x="67" y="768"/>
                        </a:cubicBezTo>
                        <a:cubicBezTo>
                          <a:pt x="64" y="772"/>
                          <a:pt x="62" y="775"/>
                          <a:pt x="57" y="777"/>
                        </a:cubicBezTo>
                        <a:cubicBezTo>
                          <a:pt x="55" y="778"/>
                          <a:pt x="51" y="782"/>
                          <a:pt x="46" y="787"/>
                        </a:cubicBezTo>
                        <a:cubicBezTo>
                          <a:pt x="41" y="792"/>
                          <a:pt x="34" y="798"/>
                          <a:pt x="25" y="804"/>
                        </a:cubicBezTo>
                        <a:cubicBezTo>
                          <a:pt x="13" y="811"/>
                          <a:pt x="6" y="811"/>
                          <a:pt x="0" y="813"/>
                        </a:cubicBezTo>
                        <a:lnTo>
                          <a:pt x="13" y="847"/>
                        </a:lnTo>
                        <a:lnTo>
                          <a:pt x="13" y="848"/>
                        </a:lnTo>
                        <a:lnTo>
                          <a:pt x="13" y="848"/>
                        </a:lnTo>
                        <a:lnTo>
                          <a:pt x="26" y="871"/>
                        </a:lnTo>
                        <a:lnTo>
                          <a:pt x="26" y="871"/>
                        </a:lnTo>
                        <a:cubicBezTo>
                          <a:pt x="26" y="872"/>
                          <a:pt x="28" y="875"/>
                          <a:pt x="31" y="878"/>
                        </a:cubicBezTo>
                        <a:cubicBezTo>
                          <a:pt x="34" y="881"/>
                          <a:pt x="38" y="884"/>
                          <a:pt x="38" y="884"/>
                        </a:cubicBezTo>
                        <a:cubicBezTo>
                          <a:pt x="41" y="884"/>
                          <a:pt x="51" y="883"/>
                          <a:pt x="61" y="883"/>
                        </a:cubicBezTo>
                        <a:cubicBezTo>
                          <a:pt x="71" y="883"/>
                          <a:pt x="81" y="883"/>
                          <a:pt x="87" y="884"/>
                        </a:cubicBezTo>
                        <a:cubicBezTo>
                          <a:pt x="99" y="885"/>
                          <a:pt x="109" y="889"/>
                          <a:pt x="118" y="898"/>
                        </a:cubicBezTo>
                        <a:cubicBezTo>
                          <a:pt x="127" y="907"/>
                          <a:pt x="142" y="929"/>
                          <a:pt x="142" y="929"/>
                        </a:cubicBezTo>
                        <a:lnTo>
                          <a:pt x="144" y="931"/>
                        </a:lnTo>
                        <a:lnTo>
                          <a:pt x="143" y="933"/>
                        </a:lnTo>
                        <a:lnTo>
                          <a:pt x="142" y="972"/>
                        </a:lnTo>
                        <a:lnTo>
                          <a:pt x="142" y="974"/>
                        </a:lnTo>
                        <a:lnTo>
                          <a:pt x="140" y="976"/>
                        </a:lnTo>
                        <a:lnTo>
                          <a:pt x="122" y="997"/>
                        </a:lnTo>
                        <a:lnTo>
                          <a:pt x="117" y="1017"/>
                        </a:lnTo>
                        <a:lnTo>
                          <a:pt x="127" y="1037"/>
                        </a:lnTo>
                        <a:lnTo>
                          <a:pt x="127" y="1037"/>
                        </a:lnTo>
                        <a:lnTo>
                          <a:pt x="127" y="1038"/>
                        </a:lnTo>
                        <a:lnTo>
                          <a:pt x="138" y="1065"/>
                        </a:lnTo>
                        <a:lnTo>
                          <a:pt x="151" y="1086"/>
                        </a:lnTo>
                        <a:lnTo>
                          <a:pt x="191" y="1086"/>
                        </a:lnTo>
                        <a:lnTo>
                          <a:pt x="192" y="1086"/>
                        </a:lnTo>
                        <a:lnTo>
                          <a:pt x="194" y="1087"/>
                        </a:lnTo>
                        <a:lnTo>
                          <a:pt x="227" y="1105"/>
                        </a:lnTo>
                        <a:lnTo>
                          <a:pt x="227" y="1106"/>
                        </a:lnTo>
                        <a:lnTo>
                          <a:pt x="228" y="1106"/>
                        </a:lnTo>
                        <a:lnTo>
                          <a:pt x="241" y="1119"/>
                        </a:lnTo>
                        <a:lnTo>
                          <a:pt x="243" y="1121"/>
                        </a:lnTo>
                        <a:lnTo>
                          <a:pt x="243" y="1124"/>
                        </a:lnTo>
                        <a:lnTo>
                          <a:pt x="241" y="1139"/>
                        </a:lnTo>
                        <a:lnTo>
                          <a:pt x="241" y="1139"/>
                        </a:lnTo>
                        <a:lnTo>
                          <a:pt x="236" y="1163"/>
                        </a:lnTo>
                        <a:lnTo>
                          <a:pt x="236" y="1164"/>
                        </a:lnTo>
                        <a:lnTo>
                          <a:pt x="235" y="1166"/>
                        </a:lnTo>
                        <a:lnTo>
                          <a:pt x="220" y="1182"/>
                        </a:lnTo>
                        <a:lnTo>
                          <a:pt x="220" y="1213"/>
                        </a:lnTo>
                        <a:lnTo>
                          <a:pt x="241" y="1240"/>
                        </a:lnTo>
                        <a:lnTo>
                          <a:pt x="265" y="1269"/>
                        </a:lnTo>
                        <a:lnTo>
                          <a:pt x="266" y="1271"/>
                        </a:lnTo>
                        <a:lnTo>
                          <a:pt x="266" y="1273"/>
                        </a:lnTo>
                        <a:lnTo>
                          <a:pt x="266" y="1308"/>
                        </a:lnTo>
                        <a:cubicBezTo>
                          <a:pt x="266" y="1308"/>
                          <a:pt x="266" y="1315"/>
                          <a:pt x="265" y="1321"/>
                        </a:cubicBezTo>
                        <a:cubicBezTo>
                          <a:pt x="264" y="1325"/>
                          <a:pt x="263" y="1328"/>
                          <a:pt x="261" y="1332"/>
                        </a:cubicBezTo>
                        <a:cubicBezTo>
                          <a:pt x="259" y="1335"/>
                          <a:pt x="255" y="1338"/>
                          <a:pt x="250" y="1338"/>
                        </a:cubicBezTo>
                        <a:cubicBezTo>
                          <a:pt x="246" y="1338"/>
                          <a:pt x="235" y="1338"/>
                          <a:pt x="225" y="1338"/>
                        </a:cubicBezTo>
                        <a:cubicBezTo>
                          <a:pt x="220" y="1338"/>
                          <a:pt x="215" y="1339"/>
                          <a:pt x="211" y="1339"/>
                        </a:cubicBezTo>
                        <a:cubicBezTo>
                          <a:pt x="207" y="1339"/>
                          <a:pt x="203" y="1339"/>
                          <a:pt x="203" y="1339"/>
                        </a:cubicBezTo>
                        <a:cubicBezTo>
                          <a:pt x="199" y="1340"/>
                          <a:pt x="188" y="1347"/>
                          <a:pt x="175" y="1351"/>
                        </a:cubicBezTo>
                        <a:cubicBezTo>
                          <a:pt x="163" y="1354"/>
                          <a:pt x="136" y="1362"/>
                          <a:pt x="135" y="1363"/>
                        </a:cubicBezTo>
                        <a:lnTo>
                          <a:pt x="134" y="1363"/>
                        </a:lnTo>
                        <a:lnTo>
                          <a:pt x="132" y="1364"/>
                        </a:lnTo>
                        <a:lnTo>
                          <a:pt x="158" y="1381"/>
                        </a:lnTo>
                        <a:lnTo>
                          <a:pt x="237" y="1428"/>
                        </a:lnTo>
                        <a:lnTo>
                          <a:pt x="305" y="1470"/>
                        </a:lnTo>
                        <a:lnTo>
                          <a:pt x="306" y="1470"/>
                        </a:lnTo>
                        <a:lnTo>
                          <a:pt x="347" y="1492"/>
                        </a:lnTo>
                        <a:lnTo>
                          <a:pt x="348" y="1492"/>
                        </a:lnTo>
                        <a:lnTo>
                          <a:pt x="378" y="1505"/>
                        </a:lnTo>
                        <a:lnTo>
                          <a:pt x="401" y="1515"/>
                        </a:lnTo>
                        <a:lnTo>
                          <a:pt x="428" y="1489"/>
                        </a:lnTo>
                        <a:lnTo>
                          <a:pt x="429" y="1488"/>
                        </a:lnTo>
                        <a:lnTo>
                          <a:pt x="431" y="1487"/>
                        </a:lnTo>
                        <a:lnTo>
                          <a:pt x="467" y="1483"/>
                        </a:lnTo>
                        <a:lnTo>
                          <a:pt x="467" y="1483"/>
                        </a:lnTo>
                        <a:lnTo>
                          <a:pt x="468" y="1483"/>
                        </a:lnTo>
                        <a:lnTo>
                          <a:pt x="544" y="1483"/>
                        </a:lnTo>
                        <a:lnTo>
                          <a:pt x="569" y="1477"/>
                        </a:lnTo>
                        <a:lnTo>
                          <a:pt x="578" y="1433"/>
                        </a:lnTo>
                        <a:lnTo>
                          <a:pt x="578" y="1432"/>
                        </a:lnTo>
                        <a:lnTo>
                          <a:pt x="582" y="1386"/>
                        </a:lnTo>
                        <a:lnTo>
                          <a:pt x="582" y="1384"/>
                        </a:lnTo>
                        <a:lnTo>
                          <a:pt x="583" y="1383"/>
                        </a:lnTo>
                        <a:lnTo>
                          <a:pt x="601" y="1356"/>
                        </a:lnTo>
                        <a:lnTo>
                          <a:pt x="602" y="1354"/>
                        </a:lnTo>
                        <a:lnTo>
                          <a:pt x="604" y="1354"/>
                        </a:lnTo>
                        <a:lnTo>
                          <a:pt x="637" y="1340"/>
                        </a:lnTo>
                        <a:lnTo>
                          <a:pt x="638" y="1340"/>
                        </a:lnTo>
                        <a:lnTo>
                          <a:pt x="638" y="1340"/>
                        </a:lnTo>
                        <a:lnTo>
                          <a:pt x="708" y="1323"/>
                        </a:lnTo>
                        <a:lnTo>
                          <a:pt x="748" y="1269"/>
                        </a:lnTo>
                        <a:lnTo>
                          <a:pt x="795" y="1206"/>
                        </a:lnTo>
                        <a:lnTo>
                          <a:pt x="797" y="1205"/>
                        </a:lnTo>
                        <a:lnTo>
                          <a:pt x="800" y="1204"/>
                        </a:lnTo>
                        <a:lnTo>
                          <a:pt x="822" y="1201"/>
                        </a:lnTo>
                        <a:lnTo>
                          <a:pt x="825" y="1182"/>
                        </a:lnTo>
                        <a:lnTo>
                          <a:pt x="825" y="1180"/>
                        </a:lnTo>
                        <a:lnTo>
                          <a:pt x="826" y="1179"/>
                        </a:lnTo>
                        <a:lnTo>
                          <a:pt x="848" y="1141"/>
                        </a:lnTo>
                        <a:lnTo>
                          <a:pt x="848" y="1141"/>
                        </a:lnTo>
                        <a:lnTo>
                          <a:pt x="848" y="1141"/>
                        </a:lnTo>
                        <a:lnTo>
                          <a:pt x="866" y="1119"/>
                        </a:lnTo>
                        <a:cubicBezTo>
                          <a:pt x="866" y="1116"/>
                          <a:pt x="866" y="1081"/>
                          <a:pt x="866" y="1075"/>
                        </a:cubicBezTo>
                        <a:cubicBezTo>
                          <a:pt x="866" y="1069"/>
                          <a:pt x="866" y="1048"/>
                          <a:pt x="866" y="1048"/>
                        </a:cubicBezTo>
                        <a:cubicBezTo>
                          <a:pt x="866" y="1047"/>
                          <a:pt x="857" y="1011"/>
                          <a:pt x="855" y="999"/>
                        </a:cubicBezTo>
                        <a:cubicBezTo>
                          <a:pt x="855" y="996"/>
                          <a:pt x="853" y="994"/>
                          <a:pt x="849" y="992"/>
                        </a:cubicBezTo>
                        <a:cubicBezTo>
                          <a:pt x="845" y="990"/>
                          <a:pt x="839" y="989"/>
                          <a:pt x="833" y="986"/>
                        </a:cubicBezTo>
                        <a:cubicBezTo>
                          <a:pt x="833" y="986"/>
                          <a:pt x="832" y="985"/>
                          <a:pt x="830" y="986"/>
                        </a:cubicBezTo>
                        <a:cubicBezTo>
                          <a:pt x="828" y="987"/>
                          <a:pt x="826" y="989"/>
                          <a:pt x="823" y="991"/>
                        </a:cubicBezTo>
                        <a:cubicBezTo>
                          <a:pt x="818" y="994"/>
                          <a:pt x="814" y="999"/>
                          <a:pt x="814" y="999"/>
                        </a:cubicBezTo>
                        <a:lnTo>
                          <a:pt x="813" y="999"/>
                        </a:lnTo>
                        <a:lnTo>
                          <a:pt x="812" y="1000"/>
                        </a:lnTo>
                        <a:lnTo>
                          <a:pt x="777" y="1019"/>
                        </a:lnTo>
                        <a:lnTo>
                          <a:pt x="776" y="1019"/>
                        </a:lnTo>
                        <a:lnTo>
                          <a:pt x="775" y="1020"/>
                        </a:lnTo>
                        <a:cubicBezTo>
                          <a:pt x="775" y="1020"/>
                          <a:pt x="753" y="1021"/>
                          <a:pt x="745" y="1021"/>
                        </a:cubicBezTo>
                        <a:cubicBezTo>
                          <a:pt x="741" y="1021"/>
                          <a:pt x="738" y="1019"/>
                          <a:pt x="736" y="1017"/>
                        </a:cubicBezTo>
                        <a:cubicBezTo>
                          <a:pt x="734" y="1015"/>
                          <a:pt x="733" y="1012"/>
                          <a:pt x="733" y="1010"/>
                        </a:cubicBezTo>
                        <a:cubicBezTo>
                          <a:pt x="733" y="1006"/>
                          <a:pt x="734" y="1002"/>
                          <a:pt x="734" y="1002"/>
                        </a:cubicBezTo>
                        <a:lnTo>
                          <a:pt x="742" y="972"/>
                        </a:lnTo>
                        <a:lnTo>
                          <a:pt x="742" y="972"/>
                        </a:lnTo>
                        <a:lnTo>
                          <a:pt x="742" y="972"/>
                        </a:lnTo>
                        <a:lnTo>
                          <a:pt x="754" y="943"/>
                        </a:lnTo>
                        <a:lnTo>
                          <a:pt x="750" y="937"/>
                        </a:lnTo>
                        <a:lnTo>
                          <a:pt x="750" y="936"/>
                        </a:lnTo>
                        <a:lnTo>
                          <a:pt x="733" y="913"/>
                        </a:lnTo>
                        <a:lnTo>
                          <a:pt x="732" y="911"/>
                        </a:lnTo>
                        <a:lnTo>
                          <a:pt x="732" y="908"/>
                        </a:lnTo>
                        <a:lnTo>
                          <a:pt x="738" y="878"/>
                        </a:lnTo>
                        <a:lnTo>
                          <a:pt x="739" y="876"/>
                        </a:lnTo>
                        <a:lnTo>
                          <a:pt x="740" y="875"/>
                        </a:lnTo>
                        <a:lnTo>
                          <a:pt x="767" y="841"/>
                        </a:lnTo>
                        <a:lnTo>
                          <a:pt x="767" y="840"/>
                        </a:lnTo>
                        <a:lnTo>
                          <a:pt x="767" y="840"/>
                        </a:lnTo>
                        <a:cubicBezTo>
                          <a:pt x="767" y="840"/>
                          <a:pt x="772" y="836"/>
                          <a:pt x="776" y="831"/>
                        </a:cubicBezTo>
                        <a:cubicBezTo>
                          <a:pt x="779" y="828"/>
                          <a:pt x="781" y="826"/>
                          <a:pt x="783" y="824"/>
                        </a:cubicBezTo>
                        <a:cubicBezTo>
                          <a:pt x="784" y="822"/>
                          <a:pt x="784" y="821"/>
                          <a:pt x="784" y="821"/>
                        </a:cubicBezTo>
                        <a:cubicBezTo>
                          <a:pt x="784" y="813"/>
                          <a:pt x="786" y="789"/>
                          <a:pt x="786" y="789"/>
                        </a:cubicBezTo>
                        <a:lnTo>
                          <a:pt x="786" y="788"/>
                        </a:lnTo>
                        <a:lnTo>
                          <a:pt x="786" y="787"/>
                        </a:lnTo>
                        <a:lnTo>
                          <a:pt x="794" y="764"/>
                        </a:lnTo>
                        <a:lnTo>
                          <a:pt x="794" y="763"/>
                        </a:lnTo>
                        <a:lnTo>
                          <a:pt x="795" y="762"/>
                        </a:lnTo>
                        <a:lnTo>
                          <a:pt x="805" y="748"/>
                        </a:lnTo>
                        <a:lnTo>
                          <a:pt x="810" y="703"/>
                        </a:lnTo>
                        <a:lnTo>
                          <a:pt x="810" y="703"/>
                        </a:lnTo>
                        <a:cubicBezTo>
                          <a:pt x="810" y="703"/>
                          <a:pt x="810" y="698"/>
                          <a:pt x="812" y="691"/>
                        </a:cubicBezTo>
                        <a:cubicBezTo>
                          <a:pt x="813" y="684"/>
                          <a:pt x="815" y="677"/>
                          <a:pt x="818" y="671"/>
                        </a:cubicBezTo>
                        <a:cubicBezTo>
                          <a:pt x="823" y="663"/>
                          <a:pt x="834" y="644"/>
                          <a:pt x="844" y="633"/>
                        </a:cubicBezTo>
                        <a:cubicBezTo>
                          <a:pt x="852" y="626"/>
                          <a:pt x="859" y="609"/>
                          <a:pt x="859" y="609"/>
                        </a:cubicBezTo>
                        <a:lnTo>
                          <a:pt x="859" y="608"/>
                        </a:lnTo>
                        <a:lnTo>
                          <a:pt x="859" y="608"/>
                        </a:lnTo>
                        <a:lnTo>
                          <a:pt x="883" y="561"/>
                        </a:lnTo>
                        <a:lnTo>
                          <a:pt x="884" y="558"/>
                        </a:lnTo>
                        <a:lnTo>
                          <a:pt x="888" y="557"/>
                        </a:lnTo>
                        <a:lnTo>
                          <a:pt x="924" y="553"/>
                        </a:lnTo>
                        <a:lnTo>
                          <a:pt x="924" y="553"/>
                        </a:lnTo>
                        <a:lnTo>
                          <a:pt x="925" y="553"/>
                        </a:lnTo>
                        <a:lnTo>
                          <a:pt x="980" y="553"/>
                        </a:lnTo>
                        <a:lnTo>
                          <a:pt x="980" y="553"/>
                        </a:lnTo>
                        <a:lnTo>
                          <a:pt x="1007" y="545"/>
                        </a:lnTo>
                        <a:lnTo>
                          <a:pt x="1007" y="542"/>
                        </a:lnTo>
                        <a:lnTo>
                          <a:pt x="1015" y="541"/>
                        </a:lnTo>
                        <a:cubicBezTo>
                          <a:pt x="1016" y="540"/>
                          <a:pt x="1018" y="538"/>
                          <a:pt x="1022" y="534"/>
                        </a:cubicBezTo>
                        <a:cubicBezTo>
                          <a:pt x="1026" y="528"/>
                          <a:pt x="1030" y="520"/>
                          <a:pt x="1031" y="518"/>
                        </a:cubicBezTo>
                        <a:cubicBezTo>
                          <a:pt x="1032" y="512"/>
                          <a:pt x="1035" y="504"/>
                          <a:pt x="1039" y="497"/>
                        </a:cubicBezTo>
                        <a:cubicBezTo>
                          <a:pt x="1042" y="490"/>
                          <a:pt x="1046" y="485"/>
                          <a:pt x="1046" y="485"/>
                        </a:cubicBezTo>
                        <a:lnTo>
                          <a:pt x="1056" y="450"/>
                        </a:lnTo>
                        <a:lnTo>
                          <a:pt x="1056" y="450"/>
                        </a:lnTo>
                        <a:lnTo>
                          <a:pt x="1056" y="421"/>
                        </a:lnTo>
                        <a:lnTo>
                          <a:pt x="1047" y="395"/>
                        </a:lnTo>
                        <a:lnTo>
                          <a:pt x="1046" y="394"/>
                        </a:lnTo>
                        <a:lnTo>
                          <a:pt x="1046" y="393"/>
                        </a:lnTo>
                        <a:lnTo>
                          <a:pt x="1050" y="367"/>
                        </a:lnTo>
                        <a:lnTo>
                          <a:pt x="1050" y="366"/>
                        </a:lnTo>
                        <a:lnTo>
                          <a:pt x="1050" y="366"/>
                        </a:lnTo>
                        <a:cubicBezTo>
                          <a:pt x="1050" y="366"/>
                          <a:pt x="1057" y="351"/>
                          <a:pt x="1058" y="346"/>
                        </a:cubicBezTo>
                        <a:cubicBezTo>
                          <a:pt x="1059" y="340"/>
                          <a:pt x="1064" y="322"/>
                          <a:pt x="1064" y="322"/>
                        </a:cubicBezTo>
                        <a:lnTo>
                          <a:pt x="1070" y="294"/>
                        </a:lnTo>
                        <a:lnTo>
                          <a:pt x="1072" y="248"/>
                        </a:lnTo>
                        <a:lnTo>
                          <a:pt x="1072" y="247"/>
                        </a:lnTo>
                        <a:lnTo>
                          <a:pt x="1077" y="214"/>
                        </a:lnTo>
                        <a:lnTo>
                          <a:pt x="1077" y="213"/>
                        </a:lnTo>
                        <a:lnTo>
                          <a:pt x="1077" y="213"/>
                        </a:lnTo>
                        <a:lnTo>
                          <a:pt x="1085" y="189"/>
                        </a:lnTo>
                        <a:lnTo>
                          <a:pt x="1085" y="189"/>
                        </a:lnTo>
                        <a:lnTo>
                          <a:pt x="1105" y="143"/>
                        </a:lnTo>
                        <a:lnTo>
                          <a:pt x="1094" y="103"/>
                        </a:lnTo>
                        <a:cubicBezTo>
                          <a:pt x="1094" y="103"/>
                          <a:pt x="1091" y="88"/>
                          <a:pt x="1090" y="82"/>
                        </a:cubicBezTo>
                        <a:cubicBezTo>
                          <a:pt x="1089" y="82"/>
                          <a:pt x="1088" y="79"/>
                          <a:pt x="1086" y="75"/>
                        </a:cubicBezTo>
                        <a:cubicBezTo>
                          <a:pt x="1084" y="72"/>
                          <a:pt x="1082" y="67"/>
                          <a:pt x="1080" y="63"/>
                        </a:cubicBezTo>
                        <a:cubicBezTo>
                          <a:pt x="1075" y="55"/>
                          <a:pt x="1072" y="49"/>
                          <a:pt x="1072" y="48"/>
                        </a:cubicBezTo>
                        <a:cubicBezTo>
                          <a:pt x="1072" y="48"/>
                          <a:pt x="1059" y="33"/>
                          <a:pt x="1048" y="26"/>
                        </a:cubicBezTo>
                        <a:cubicBezTo>
                          <a:pt x="1035" y="18"/>
                          <a:pt x="1024" y="12"/>
                          <a:pt x="1002" y="8"/>
                        </a:cubicBezTo>
                        <a:cubicBezTo>
                          <a:pt x="991" y="5"/>
                          <a:pt x="986" y="3"/>
                          <a:pt x="983" y="2"/>
                        </a:cubicBezTo>
                        <a:cubicBezTo>
                          <a:pt x="981" y="0"/>
                          <a:pt x="981" y="0"/>
                          <a:pt x="976" y="0"/>
                        </a:cubicBezTo>
                        <a:close/>
                      </a:path>
                    </a:pathLst>
                  </a:custGeom>
                  <a:solidFill>
                    <a:srgbClr val="FAA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19" name="Freeform 6"/>
                  <p:cNvSpPr>
                    <a:spLocks/>
                  </p:cNvSpPr>
                  <p:nvPr/>
                </p:nvSpPr>
                <p:spPr bwMode="auto">
                  <a:xfrm>
                    <a:off x="5182" y="2759"/>
                    <a:ext cx="599" cy="338"/>
                  </a:xfrm>
                  <a:custGeom>
                    <a:avLst/>
                    <a:gdLst>
                      <a:gd name="T0" fmla="*/ 1128 w 1193"/>
                      <a:gd name="T1" fmla="*/ 21 h 674"/>
                      <a:gd name="T2" fmla="*/ 1061 w 1193"/>
                      <a:gd name="T3" fmla="*/ 106 h 674"/>
                      <a:gd name="T4" fmla="*/ 950 w 1193"/>
                      <a:gd name="T5" fmla="*/ 162 h 674"/>
                      <a:gd name="T6" fmla="*/ 919 w 1193"/>
                      <a:gd name="T7" fmla="*/ 170 h 674"/>
                      <a:gd name="T8" fmla="*/ 876 w 1193"/>
                      <a:gd name="T9" fmla="*/ 139 h 674"/>
                      <a:gd name="T10" fmla="*/ 769 w 1193"/>
                      <a:gd name="T11" fmla="*/ 84 h 674"/>
                      <a:gd name="T12" fmla="*/ 701 w 1193"/>
                      <a:gd name="T13" fmla="*/ 61 h 674"/>
                      <a:gd name="T14" fmla="*/ 570 w 1193"/>
                      <a:gd name="T15" fmla="*/ 29 h 674"/>
                      <a:gd name="T16" fmla="*/ 499 w 1193"/>
                      <a:gd name="T17" fmla="*/ 88 h 674"/>
                      <a:gd name="T18" fmla="*/ 467 w 1193"/>
                      <a:gd name="T19" fmla="*/ 154 h 674"/>
                      <a:gd name="T20" fmla="*/ 481 w 1193"/>
                      <a:gd name="T21" fmla="*/ 199 h 674"/>
                      <a:gd name="T22" fmla="*/ 424 w 1193"/>
                      <a:gd name="T23" fmla="*/ 243 h 674"/>
                      <a:gd name="T24" fmla="*/ 282 w 1193"/>
                      <a:gd name="T25" fmla="*/ 285 h 674"/>
                      <a:gd name="T26" fmla="*/ 133 w 1193"/>
                      <a:gd name="T27" fmla="*/ 260 h 674"/>
                      <a:gd name="T28" fmla="*/ 63 w 1193"/>
                      <a:gd name="T29" fmla="*/ 366 h 674"/>
                      <a:gd name="T30" fmla="*/ 36 w 1193"/>
                      <a:gd name="T31" fmla="*/ 419 h 674"/>
                      <a:gd name="T32" fmla="*/ 11 w 1193"/>
                      <a:gd name="T33" fmla="*/ 489 h 674"/>
                      <a:gd name="T34" fmla="*/ 95 w 1193"/>
                      <a:gd name="T35" fmla="*/ 549 h 674"/>
                      <a:gd name="T36" fmla="*/ 123 w 1193"/>
                      <a:gd name="T37" fmla="*/ 605 h 674"/>
                      <a:gd name="T38" fmla="*/ 189 w 1193"/>
                      <a:gd name="T39" fmla="*/ 581 h 674"/>
                      <a:gd name="T40" fmla="*/ 242 w 1193"/>
                      <a:gd name="T41" fmla="*/ 610 h 674"/>
                      <a:gd name="T42" fmla="*/ 262 w 1193"/>
                      <a:gd name="T43" fmla="*/ 618 h 674"/>
                      <a:gd name="T44" fmla="*/ 376 w 1193"/>
                      <a:gd name="T45" fmla="*/ 632 h 674"/>
                      <a:gd name="T46" fmla="*/ 387 w 1193"/>
                      <a:gd name="T47" fmla="*/ 658 h 674"/>
                      <a:gd name="T48" fmla="*/ 432 w 1193"/>
                      <a:gd name="T49" fmla="*/ 658 h 674"/>
                      <a:gd name="T50" fmla="*/ 565 w 1193"/>
                      <a:gd name="T51" fmla="*/ 596 h 674"/>
                      <a:gd name="T52" fmla="*/ 515 w 1193"/>
                      <a:gd name="T53" fmla="*/ 547 h 674"/>
                      <a:gd name="T54" fmla="*/ 491 w 1193"/>
                      <a:gd name="T55" fmla="*/ 484 h 674"/>
                      <a:gd name="T56" fmla="*/ 551 w 1193"/>
                      <a:gd name="T57" fmla="*/ 445 h 674"/>
                      <a:gd name="T58" fmla="*/ 596 w 1193"/>
                      <a:gd name="T59" fmla="*/ 380 h 674"/>
                      <a:gd name="T60" fmla="*/ 628 w 1193"/>
                      <a:gd name="T61" fmla="*/ 420 h 674"/>
                      <a:gd name="T62" fmla="*/ 676 w 1193"/>
                      <a:gd name="T63" fmla="*/ 411 h 674"/>
                      <a:gd name="T64" fmla="*/ 722 w 1193"/>
                      <a:gd name="T65" fmla="*/ 405 h 674"/>
                      <a:gd name="T66" fmla="*/ 750 w 1193"/>
                      <a:gd name="T67" fmla="*/ 445 h 674"/>
                      <a:gd name="T68" fmla="*/ 707 w 1193"/>
                      <a:gd name="T69" fmla="*/ 528 h 674"/>
                      <a:gd name="T70" fmla="*/ 776 w 1193"/>
                      <a:gd name="T71" fmla="*/ 468 h 674"/>
                      <a:gd name="T72" fmla="*/ 811 w 1193"/>
                      <a:gd name="T73" fmla="*/ 449 h 674"/>
                      <a:gd name="T74" fmla="*/ 805 w 1193"/>
                      <a:gd name="T75" fmla="*/ 407 h 674"/>
                      <a:gd name="T76" fmla="*/ 791 w 1193"/>
                      <a:gd name="T77" fmla="*/ 326 h 674"/>
                      <a:gd name="T78" fmla="*/ 795 w 1193"/>
                      <a:gd name="T79" fmla="*/ 278 h 674"/>
                      <a:gd name="T80" fmla="*/ 831 w 1193"/>
                      <a:gd name="T81" fmla="*/ 321 h 674"/>
                      <a:gd name="T82" fmla="*/ 865 w 1193"/>
                      <a:gd name="T83" fmla="*/ 351 h 674"/>
                      <a:gd name="T84" fmla="*/ 894 w 1193"/>
                      <a:gd name="T85" fmla="*/ 378 h 674"/>
                      <a:gd name="T86" fmla="*/ 944 w 1193"/>
                      <a:gd name="T87" fmla="*/ 363 h 674"/>
                      <a:gd name="T88" fmla="*/ 993 w 1193"/>
                      <a:gd name="T89" fmla="*/ 289 h 674"/>
                      <a:gd name="T90" fmla="*/ 1041 w 1193"/>
                      <a:gd name="T91" fmla="*/ 228 h 674"/>
                      <a:gd name="T92" fmla="*/ 1031 w 1193"/>
                      <a:gd name="T93" fmla="*/ 187 h 674"/>
                      <a:gd name="T94" fmla="*/ 1033 w 1193"/>
                      <a:gd name="T95" fmla="*/ 151 h 674"/>
                      <a:gd name="T96" fmla="*/ 1148 w 1193"/>
                      <a:gd name="T97" fmla="*/ 127 h 674"/>
                      <a:gd name="T98" fmla="*/ 1171 w 1193"/>
                      <a:gd name="T99" fmla="*/ 76 h 674"/>
                      <a:gd name="T100" fmla="*/ 1180 w 1193"/>
                      <a:gd name="T101" fmla="*/ 1 h 6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193" h="674">
                        <a:moveTo>
                          <a:pt x="1178" y="0"/>
                        </a:moveTo>
                        <a:cubicBezTo>
                          <a:pt x="1177" y="1"/>
                          <a:pt x="1173" y="2"/>
                          <a:pt x="1167" y="4"/>
                        </a:cubicBezTo>
                        <a:cubicBezTo>
                          <a:pt x="1162" y="6"/>
                          <a:pt x="1156" y="9"/>
                          <a:pt x="1149" y="11"/>
                        </a:cubicBezTo>
                        <a:cubicBezTo>
                          <a:pt x="1138" y="16"/>
                          <a:pt x="1129" y="20"/>
                          <a:pt x="1128" y="21"/>
                        </a:cubicBezTo>
                        <a:lnTo>
                          <a:pt x="1106" y="42"/>
                        </a:lnTo>
                        <a:lnTo>
                          <a:pt x="1106" y="43"/>
                        </a:lnTo>
                        <a:lnTo>
                          <a:pt x="1061" y="104"/>
                        </a:lnTo>
                        <a:lnTo>
                          <a:pt x="1061" y="106"/>
                        </a:lnTo>
                        <a:lnTo>
                          <a:pt x="1060" y="106"/>
                        </a:lnTo>
                        <a:lnTo>
                          <a:pt x="1013" y="133"/>
                        </a:lnTo>
                        <a:lnTo>
                          <a:pt x="1012" y="133"/>
                        </a:lnTo>
                        <a:lnTo>
                          <a:pt x="950" y="162"/>
                        </a:lnTo>
                        <a:lnTo>
                          <a:pt x="949" y="162"/>
                        </a:lnTo>
                        <a:lnTo>
                          <a:pt x="949" y="162"/>
                        </a:lnTo>
                        <a:lnTo>
                          <a:pt x="922" y="170"/>
                        </a:lnTo>
                        <a:lnTo>
                          <a:pt x="919" y="170"/>
                        </a:lnTo>
                        <a:lnTo>
                          <a:pt x="917" y="168"/>
                        </a:lnTo>
                        <a:lnTo>
                          <a:pt x="876" y="139"/>
                        </a:lnTo>
                        <a:lnTo>
                          <a:pt x="876" y="139"/>
                        </a:lnTo>
                        <a:lnTo>
                          <a:pt x="876" y="139"/>
                        </a:lnTo>
                        <a:lnTo>
                          <a:pt x="838" y="107"/>
                        </a:lnTo>
                        <a:cubicBezTo>
                          <a:pt x="836" y="107"/>
                          <a:pt x="832" y="107"/>
                          <a:pt x="824" y="107"/>
                        </a:cubicBezTo>
                        <a:cubicBezTo>
                          <a:pt x="816" y="107"/>
                          <a:pt x="807" y="108"/>
                          <a:pt x="799" y="104"/>
                        </a:cubicBezTo>
                        <a:cubicBezTo>
                          <a:pt x="789" y="99"/>
                          <a:pt x="771" y="86"/>
                          <a:pt x="769" y="84"/>
                        </a:cubicBezTo>
                        <a:lnTo>
                          <a:pt x="768" y="84"/>
                        </a:lnTo>
                        <a:lnTo>
                          <a:pt x="702" y="62"/>
                        </a:lnTo>
                        <a:lnTo>
                          <a:pt x="701" y="62"/>
                        </a:lnTo>
                        <a:lnTo>
                          <a:pt x="701" y="61"/>
                        </a:lnTo>
                        <a:lnTo>
                          <a:pt x="665" y="39"/>
                        </a:lnTo>
                        <a:lnTo>
                          <a:pt x="614" y="26"/>
                        </a:lnTo>
                        <a:lnTo>
                          <a:pt x="613" y="26"/>
                        </a:lnTo>
                        <a:lnTo>
                          <a:pt x="570" y="29"/>
                        </a:lnTo>
                        <a:lnTo>
                          <a:pt x="527" y="67"/>
                        </a:lnTo>
                        <a:lnTo>
                          <a:pt x="527" y="68"/>
                        </a:lnTo>
                        <a:lnTo>
                          <a:pt x="500" y="88"/>
                        </a:lnTo>
                        <a:lnTo>
                          <a:pt x="499" y="88"/>
                        </a:lnTo>
                        <a:lnTo>
                          <a:pt x="497" y="89"/>
                        </a:lnTo>
                        <a:lnTo>
                          <a:pt x="442" y="97"/>
                        </a:lnTo>
                        <a:lnTo>
                          <a:pt x="434" y="115"/>
                        </a:lnTo>
                        <a:lnTo>
                          <a:pt x="467" y="154"/>
                        </a:lnTo>
                        <a:lnTo>
                          <a:pt x="468" y="156"/>
                        </a:lnTo>
                        <a:lnTo>
                          <a:pt x="468" y="157"/>
                        </a:lnTo>
                        <a:lnTo>
                          <a:pt x="480" y="195"/>
                        </a:lnTo>
                        <a:lnTo>
                          <a:pt x="481" y="199"/>
                        </a:lnTo>
                        <a:lnTo>
                          <a:pt x="478" y="201"/>
                        </a:lnTo>
                        <a:cubicBezTo>
                          <a:pt x="478" y="201"/>
                          <a:pt x="468" y="210"/>
                          <a:pt x="457" y="220"/>
                        </a:cubicBezTo>
                        <a:cubicBezTo>
                          <a:pt x="451" y="224"/>
                          <a:pt x="446" y="230"/>
                          <a:pt x="440" y="234"/>
                        </a:cubicBezTo>
                        <a:cubicBezTo>
                          <a:pt x="434" y="238"/>
                          <a:pt x="429" y="241"/>
                          <a:pt x="424" y="243"/>
                        </a:cubicBezTo>
                        <a:cubicBezTo>
                          <a:pt x="411" y="247"/>
                          <a:pt x="362" y="263"/>
                          <a:pt x="362" y="263"/>
                        </a:cubicBezTo>
                        <a:lnTo>
                          <a:pt x="284" y="285"/>
                        </a:lnTo>
                        <a:lnTo>
                          <a:pt x="282" y="285"/>
                        </a:lnTo>
                        <a:lnTo>
                          <a:pt x="282" y="285"/>
                        </a:lnTo>
                        <a:lnTo>
                          <a:pt x="201" y="283"/>
                        </a:lnTo>
                        <a:lnTo>
                          <a:pt x="200" y="283"/>
                        </a:lnTo>
                        <a:lnTo>
                          <a:pt x="200" y="283"/>
                        </a:lnTo>
                        <a:lnTo>
                          <a:pt x="133" y="260"/>
                        </a:lnTo>
                        <a:lnTo>
                          <a:pt x="125" y="317"/>
                        </a:lnTo>
                        <a:lnTo>
                          <a:pt x="125" y="320"/>
                        </a:lnTo>
                        <a:lnTo>
                          <a:pt x="123" y="322"/>
                        </a:lnTo>
                        <a:lnTo>
                          <a:pt x="63" y="366"/>
                        </a:lnTo>
                        <a:lnTo>
                          <a:pt x="62" y="366"/>
                        </a:lnTo>
                        <a:lnTo>
                          <a:pt x="38" y="391"/>
                        </a:lnTo>
                        <a:cubicBezTo>
                          <a:pt x="38" y="393"/>
                          <a:pt x="38" y="398"/>
                          <a:pt x="38" y="405"/>
                        </a:cubicBezTo>
                        <a:cubicBezTo>
                          <a:pt x="37" y="410"/>
                          <a:pt x="37" y="415"/>
                          <a:pt x="36" y="419"/>
                        </a:cubicBezTo>
                        <a:cubicBezTo>
                          <a:pt x="35" y="424"/>
                          <a:pt x="35" y="428"/>
                          <a:pt x="33" y="431"/>
                        </a:cubicBezTo>
                        <a:cubicBezTo>
                          <a:pt x="31" y="434"/>
                          <a:pt x="25" y="449"/>
                          <a:pt x="20" y="463"/>
                        </a:cubicBezTo>
                        <a:cubicBezTo>
                          <a:pt x="15" y="476"/>
                          <a:pt x="11" y="489"/>
                          <a:pt x="11" y="489"/>
                        </a:cubicBezTo>
                        <a:lnTo>
                          <a:pt x="11" y="489"/>
                        </a:lnTo>
                        <a:lnTo>
                          <a:pt x="10" y="490"/>
                        </a:lnTo>
                        <a:lnTo>
                          <a:pt x="0" y="503"/>
                        </a:lnTo>
                        <a:lnTo>
                          <a:pt x="46" y="543"/>
                        </a:lnTo>
                        <a:lnTo>
                          <a:pt x="95" y="549"/>
                        </a:lnTo>
                        <a:lnTo>
                          <a:pt x="98" y="550"/>
                        </a:lnTo>
                        <a:lnTo>
                          <a:pt x="100" y="553"/>
                        </a:lnTo>
                        <a:lnTo>
                          <a:pt x="125" y="604"/>
                        </a:lnTo>
                        <a:lnTo>
                          <a:pt x="123" y="605"/>
                        </a:lnTo>
                        <a:lnTo>
                          <a:pt x="152" y="608"/>
                        </a:lnTo>
                        <a:lnTo>
                          <a:pt x="185" y="583"/>
                        </a:lnTo>
                        <a:lnTo>
                          <a:pt x="187" y="581"/>
                        </a:lnTo>
                        <a:lnTo>
                          <a:pt x="189" y="581"/>
                        </a:lnTo>
                        <a:lnTo>
                          <a:pt x="211" y="581"/>
                        </a:lnTo>
                        <a:lnTo>
                          <a:pt x="214" y="581"/>
                        </a:lnTo>
                        <a:lnTo>
                          <a:pt x="216" y="583"/>
                        </a:lnTo>
                        <a:lnTo>
                          <a:pt x="242" y="610"/>
                        </a:lnTo>
                        <a:lnTo>
                          <a:pt x="244" y="611"/>
                        </a:lnTo>
                        <a:lnTo>
                          <a:pt x="244" y="613"/>
                        </a:lnTo>
                        <a:cubicBezTo>
                          <a:pt x="244" y="613"/>
                          <a:pt x="244" y="613"/>
                          <a:pt x="245" y="614"/>
                        </a:cubicBezTo>
                        <a:cubicBezTo>
                          <a:pt x="247" y="615"/>
                          <a:pt x="251" y="618"/>
                          <a:pt x="262" y="618"/>
                        </a:cubicBezTo>
                        <a:cubicBezTo>
                          <a:pt x="272" y="618"/>
                          <a:pt x="281" y="616"/>
                          <a:pt x="289" y="615"/>
                        </a:cubicBezTo>
                        <a:cubicBezTo>
                          <a:pt x="297" y="614"/>
                          <a:pt x="306" y="614"/>
                          <a:pt x="316" y="618"/>
                        </a:cubicBezTo>
                        <a:cubicBezTo>
                          <a:pt x="324" y="621"/>
                          <a:pt x="337" y="624"/>
                          <a:pt x="348" y="626"/>
                        </a:cubicBezTo>
                        <a:cubicBezTo>
                          <a:pt x="360" y="629"/>
                          <a:pt x="370" y="630"/>
                          <a:pt x="376" y="632"/>
                        </a:cubicBezTo>
                        <a:cubicBezTo>
                          <a:pt x="378" y="633"/>
                          <a:pt x="379" y="634"/>
                          <a:pt x="381" y="634"/>
                        </a:cubicBezTo>
                        <a:cubicBezTo>
                          <a:pt x="382" y="635"/>
                          <a:pt x="385" y="637"/>
                          <a:pt x="385" y="639"/>
                        </a:cubicBezTo>
                        <a:cubicBezTo>
                          <a:pt x="387" y="644"/>
                          <a:pt x="386" y="646"/>
                          <a:pt x="386" y="652"/>
                        </a:cubicBezTo>
                        <a:cubicBezTo>
                          <a:pt x="386" y="653"/>
                          <a:pt x="386" y="656"/>
                          <a:pt x="387" y="658"/>
                        </a:cubicBezTo>
                        <a:lnTo>
                          <a:pt x="387" y="652"/>
                        </a:lnTo>
                        <a:lnTo>
                          <a:pt x="430" y="657"/>
                        </a:lnTo>
                        <a:lnTo>
                          <a:pt x="431" y="657"/>
                        </a:lnTo>
                        <a:lnTo>
                          <a:pt x="432" y="658"/>
                        </a:lnTo>
                        <a:lnTo>
                          <a:pt x="458" y="674"/>
                        </a:lnTo>
                        <a:lnTo>
                          <a:pt x="492" y="670"/>
                        </a:lnTo>
                        <a:lnTo>
                          <a:pt x="571" y="627"/>
                        </a:lnTo>
                        <a:lnTo>
                          <a:pt x="565" y="596"/>
                        </a:lnTo>
                        <a:lnTo>
                          <a:pt x="535" y="570"/>
                        </a:lnTo>
                        <a:lnTo>
                          <a:pt x="516" y="555"/>
                        </a:lnTo>
                        <a:lnTo>
                          <a:pt x="513" y="552"/>
                        </a:lnTo>
                        <a:lnTo>
                          <a:pt x="515" y="547"/>
                        </a:lnTo>
                        <a:lnTo>
                          <a:pt x="528" y="518"/>
                        </a:lnTo>
                        <a:lnTo>
                          <a:pt x="493" y="488"/>
                        </a:lnTo>
                        <a:lnTo>
                          <a:pt x="491" y="486"/>
                        </a:lnTo>
                        <a:lnTo>
                          <a:pt x="491" y="484"/>
                        </a:lnTo>
                        <a:lnTo>
                          <a:pt x="491" y="458"/>
                        </a:lnTo>
                        <a:lnTo>
                          <a:pt x="491" y="453"/>
                        </a:lnTo>
                        <a:lnTo>
                          <a:pt x="496" y="452"/>
                        </a:lnTo>
                        <a:lnTo>
                          <a:pt x="551" y="445"/>
                        </a:lnTo>
                        <a:lnTo>
                          <a:pt x="567" y="415"/>
                        </a:lnTo>
                        <a:lnTo>
                          <a:pt x="568" y="414"/>
                        </a:lnTo>
                        <a:lnTo>
                          <a:pt x="568" y="413"/>
                        </a:lnTo>
                        <a:lnTo>
                          <a:pt x="596" y="380"/>
                        </a:lnTo>
                        <a:lnTo>
                          <a:pt x="602" y="373"/>
                        </a:lnTo>
                        <a:lnTo>
                          <a:pt x="607" y="381"/>
                        </a:lnTo>
                        <a:lnTo>
                          <a:pt x="628" y="420"/>
                        </a:lnTo>
                        <a:lnTo>
                          <a:pt x="628" y="420"/>
                        </a:lnTo>
                        <a:lnTo>
                          <a:pt x="639" y="435"/>
                        </a:lnTo>
                        <a:lnTo>
                          <a:pt x="666" y="409"/>
                        </a:lnTo>
                        <a:lnTo>
                          <a:pt x="672" y="404"/>
                        </a:lnTo>
                        <a:lnTo>
                          <a:pt x="676" y="411"/>
                        </a:lnTo>
                        <a:lnTo>
                          <a:pt x="686" y="429"/>
                        </a:lnTo>
                        <a:lnTo>
                          <a:pt x="712" y="404"/>
                        </a:lnTo>
                        <a:lnTo>
                          <a:pt x="718" y="397"/>
                        </a:lnTo>
                        <a:lnTo>
                          <a:pt x="722" y="405"/>
                        </a:lnTo>
                        <a:lnTo>
                          <a:pt x="735" y="430"/>
                        </a:lnTo>
                        <a:lnTo>
                          <a:pt x="747" y="435"/>
                        </a:lnTo>
                        <a:lnTo>
                          <a:pt x="754" y="438"/>
                        </a:lnTo>
                        <a:lnTo>
                          <a:pt x="750" y="445"/>
                        </a:lnTo>
                        <a:lnTo>
                          <a:pt x="714" y="493"/>
                        </a:lnTo>
                        <a:lnTo>
                          <a:pt x="714" y="493"/>
                        </a:lnTo>
                        <a:lnTo>
                          <a:pt x="707" y="527"/>
                        </a:lnTo>
                        <a:lnTo>
                          <a:pt x="707" y="528"/>
                        </a:lnTo>
                        <a:lnTo>
                          <a:pt x="739" y="506"/>
                        </a:lnTo>
                        <a:lnTo>
                          <a:pt x="739" y="505"/>
                        </a:lnTo>
                        <a:cubicBezTo>
                          <a:pt x="740" y="504"/>
                          <a:pt x="761" y="483"/>
                          <a:pt x="766" y="477"/>
                        </a:cubicBezTo>
                        <a:cubicBezTo>
                          <a:pt x="769" y="474"/>
                          <a:pt x="772" y="471"/>
                          <a:pt x="776" y="468"/>
                        </a:cubicBezTo>
                        <a:cubicBezTo>
                          <a:pt x="780" y="465"/>
                          <a:pt x="785" y="462"/>
                          <a:pt x="789" y="460"/>
                        </a:cubicBezTo>
                        <a:cubicBezTo>
                          <a:pt x="798" y="454"/>
                          <a:pt x="806" y="450"/>
                          <a:pt x="806" y="450"/>
                        </a:cubicBezTo>
                        <a:lnTo>
                          <a:pt x="808" y="449"/>
                        </a:lnTo>
                        <a:lnTo>
                          <a:pt x="811" y="449"/>
                        </a:lnTo>
                        <a:lnTo>
                          <a:pt x="841" y="456"/>
                        </a:lnTo>
                        <a:lnTo>
                          <a:pt x="831" y="443"/>
                        </a:lnTo>
                        <a:lnTo>
                          <a:pt x="806" y="408"/>
                        </a:lnTo>
                        <a:lnTo>
                          <a:pt x="805" y="407"/>
                        </a:lnTo>
                        <a:lnTo>
                          <a:pt x="805" y="405"/>
                        </a:lnTo>
                        <a:lnTo>
                          <a:pt x="803" y="349"/>
                        </a:lnTo>
                        <a:lnTo>
                          <a:pt x="791" y="327"/>
                        </a:lnTo>
                        <a:lnTo>
                          <a:pt x="791" y="326"/>
                        </a:lnTo>
                        <a:lnTo>
                          <a:pt x="791" y="325"/>
                        </a:lnTo>
                        <a:lnTo>
                          <a:pt x="784" y="284"/>
                        </a:lnTo>
                        <a:lnTo>
                          <a:pt x="782" y="268"/>
                        </a:lnTo>
                        <a:lnTo>
                          <a:pt x="795" y="278"/>
                        </a:lnTo>
                        <a:lnTo>
                          <a:pt x="825" y="304"/>
                        </a:lnTo>
                        <a:lnTo>
                          <a:pt x="826" y="305"/>
                        </a:lnTo>
                        <a:lnTo>
                          <a:pt x="826" y="307"/>
                        </a:lnTo>
                        <a:cubicBezTo>
                          <a:pt x="826" y="307"/>
                          <a:pt x="829" y="313"/>
                          <a:pt x="831" y="321"/>
                        </a:cubicBezTo>
                        <a:cubicBezTo>
                          <a:pt x="834" y="328"/>
                          <a:pt x="838" y="337"/>
                          <a:pt x="839" y="339"/>
                        </a:cubicBezTo>
                        <a:cubicBezTo>
                          <a:pt x="838" y="338"/>
                          <a:pt x="840" y="340"/>
                          <a:pt x="842" y="342"/>
                        </a:cubicBezTo>
                        <a:cubicBezTo>
                          <a:pt x="845" y="343"/>
                          <a:pt x="848" y="345"/>
                          <a:pt x="852" y="346"/>
                        </a:cubicBezTo>
                        <a:cubicBezTo>
                          <a:pt x="858" y="349"/>
                          <a:pt x="865" y="351"/>
                          <a:pt x="865" y="351"/>
                        </a:cubicBezTo>
                        <a:lnTo>
                          <a:pt x="866" y="352"/>
                        </a:lnTo>
                        <a:lnTo>
                          <a:pt x="867" y="353"/>
                        </a:lnTo>
                        <a:lnTo>
                          <a:pt x="893" y="376"/>
                        </a:lnTo>
                        <a:lnTo>
                          <a:pt x="894" y="378"/>
                        </a:lnTo>
                        <a:lnTo>
                          <a:pt x="894" y="380"/>
                        </a:lnTo>
                        <a:lnTo>
                          <a:pt x="900" y="407"/>
                        </a:lnTo>
                        <a:lnTo>
                          <a:pt x="927" y="388"/>
                        </a:lnTo>
                        <a:lnTo>
                          <a:pt x="944" y="363"/>
                        </a:lnTo>
                        <a:lnTo>
                          <a:pt x="956" y="304"/>
                        </a:lnTo>
                        <a:lnTo>
                          <a:pt x="957" y="301"/>
                        </a:lnTo>
                        <a:lnTo>
                          <a:pt x="961" y="300"/>
                        </a:lnTo>
                        <a:lnTo>
                          <a:pt x="993" y="289"/>
                        </a:lnTo>
                        <a:lnTo>
                          <a:pt x="1009" y="252"/>
                        </a:lnTo>
                        <a:lnTo>
                          <a:pt x="1009" y="251"/>
                        </a:lnTo>
                        <a:lnTo>
                          <a:pt x="1011" y="250"/>
                        </a:lnTo>
                        <a:lnTo>
                          <a:pt x="1041" y="228"/>
                        </a:lnTo>
                        <a:lnTo>
                          <a:pt x="1052" y="218"/>
                        </a:lnTo>
                        <a:lnTo>
                          <a:pt x="1045" y="202"/>
                        </a:lnTo>
                        <a:lnTo>
                          <a:pt x="1044" y="201"/>
                        </a:lnTo>
                        <a:lnTo>
                          <a:pt x="1031" y="187"/>
                        </a:lnTo>
                        <a:lnTo>
                          <a:pt x="1029" y="184"/>
                        </a:lnTo>
                        <a:lnTo>
                          <a:pt x="1029" y="182"/>
                        </a:lnTo>
                        <a:lnTo>
                          <a:pt x="1032" y="156"/>
                        </a:lnTo>
                        <a:lnTo>
                          <a:pt x="1033" y="151"/>
                        </a:lnTo>
                        <a:lnTo>
                          <a:pt x="1038" y="151"/>
                        </a:lnTo>
                        <a:lnTo>
                          <a:pt x="1090" y="148"/>
                        </a:lnTo>
                        <a:lnTo>
                          <a:pt x="1135" y="137"/>
                        </a:lnTo>
                        <a:lnTo>
                          <a:pt x="1148" y="127"/>
                        </a:lnTo>
                        <a:cubicBezTo>
                          <a:pt x="1147" y="126"/>
                          <a:pt x="1147" y="126"/>
                          <a:pt x="1146" y="125"/>
                        </a:cubicBezTo>
                        <a:cubicBezTo>
                          <a:pt x="1143" y="123"/>
                          <a:pt x="1141" y="121"/>
                          <a:pt x="1140" y="117"/>
                        </a:cubicBezTo>
                        <a:cubicBezTo>
                          <a:pt x="1138" y="113"/>
                          <a:pt x="1139" y="108"/>
                          <a:pt x="1142" y="104"/>
                        </a:cubicBezTo>
                        <a:cubicBezTo>
                          <a:pt x="1147" y="99"/>
                          <a:pt x="1160" y="87"/>
                          <a:pt x="1171" y="76"/>
                        </a:cubicBezTo>
                        <a:cubicBezTo>
                          <a:pt x="1183" y="65"/>
                          <a:pt x="1193" y="55"/>
                          <a:pt x="1193" y="55"/>
                        </a:cubicBezTo>
                        <a:lnTo>
                          <a:pt x="1193" y="20"/>
                        </a:lnTo>
                        <a:cubicBezTo>
                          <a:pt x="1193" y="19"/>
                          <a:pt x="1190" y="14"/>
                          <a:pt x="1186" y="9"/>
                        </a:cubicBezTo>
                        <a:cubicBezTo>
                          <a:pt x="1184" y="6"/>
                          <a:pt x="1182" y="3"/>
                          <a:pt x="1180" y="1"/>
                        </a:cubicBezTo>
                        <a:cubicBezTo>
                          <a:pt x="1179" y="0"/>
                          <a:pt x="1179" y="0"/>
                          <a:pt x="1178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20" name="Freeform 7"/>
                  <p:cNvSpPr>
                    <a:spLocks/>
                  </p:cNvSpPr>
                  <p:nvPr/>
                </p:nvSpPr>
                <p:spPr bwMode="auto">
                  <a:xfrm>
                    <a:off x="2575" y="2281"/>
                    <a:ext cx="702" cy="613"/>
                  </a:xfrm>
                  <a:custGeom>
                    <a:avLst/>
                    <a:gdLst>
                      <a:gd name="T0" fmla="*/ 1041 w 1398"/>
                      <a:gd name="T1" fmla="*/ 20 h 1220"/>
                      <a:gd name="T2" fmla="*/ 996 w 1398"/>
                      <a:gd name="T3" fmla="*/ 46 h 1220"/>
                      <a:gd name="T4" fmla="*/ 923 w 1398"/>
                      <a:gd name="T5" fmla="*/ 64 h 1220"/>
                      <a:gd name="T6" fmla="*/ 855 w 1398"/>
                      <a:gd name="T7" fmla="*/ 106 h 1220"/>
                      <a:gd name="T8" fmla="*/ 752 w 1398"/>
                      <a:gd name="T9" fmla="*/ 92 h 1220"/>
                      <a:gd name="T10" fmla="*/ 689 w 1398"/>
                      <a:gd name="T11" fmla="*/ 100 h 1220"/>
                      <a:gd name="T12" fmla="*/ 604 w 1398"/>
                      <a:gd name="T13" fmla="*/ 34 h 1220"/>
                      <a:gd name="T14" fmla="*/ 549 w 1398"/>
                      <a:gd name="T15" fmla="*/ 54 h 1220"/>
                      <a:gd name="T16" fmla="*/ 458 w 1398"/>
                      <a:gd name="T17" fmla="*/ 107 h 1220"/>
                      <a:gd name="T18" fmla="*/ 437 w 1398"/>
                      <a:gd name="T19" fmla="*/ 196 h 1220"/>
                      <a:gd name="T20" fmla="*/ 396 w 1398"/>
                      <a:gd name="T21" fmla="*/ 275 h 1220"/>
                      <a:gd name="T22" fmla="*/ 342 w 1398"/>
                      <a:gd name="T23" fmla="*/ 319 h 1220"/>
                      <a:gd name="T24" fmla="*/ 253 w 1398"/>
                      <a:gd name="T25" fmla="*/ 390 h 1220"/>
                      <a:gd name="T26" fmla="*/ 248 w 1398"/>
                      <a:gd name="T27" fmla="*/ 401 h 1220"/>
                      <a:gd name="T28" fmla="*/ 175 w 1398"/>
                      <a:gd name="T29" fmla="*/ 458 h 1220"/>
                      <a:gd name="T30" fmla="*/ 174 w 1398"/>
                      <a:gd name="T31" fmla="*/ 539 h 1220"/>
                      <a:gd name="T32" fmla="*/ 141 w 1398"/>
                      <a:gd name="T33" fmla="*/ 565 h 1220"/>
                      <a:gd name="T34" fmla="*/ 152 w 1398"/>
                      <a:gd name="T35" fmla="*/ 626 h 1220"/>
                      <a:gd name="T36" fmla="*/ 226 w 1398"/>
                      <a:gd name="T37" fmla="*/ 708 h 1220"/>
                      <a:gd name="T38" fmla="*/ 231 w 1398"/>
                      <a:gd name="T39" fmla="*/ 758 h 1220"/>
                      <a:gd name="T40" fmla="*/ 256 w 1398"/>
                      <a:gd name="T41" fmla="*/ 807 h 1220"/>
                      <a:gd name="T42" fmla="*/ 250 w 1398"/>
                      <a:gd name="T43" fmla="*/ 870 h 1220"/>
                      <a:gd name="T44" fmla="*/ 222 w 1398"/>
                      <a:gd name="T45" fmla="*/ 898 h 1220"/>
                      <a:gd name="T46" fmla="*/ 176 w 1398"/>
                      <a:gd name="T47" fmla="*/ 933 h 1220"/>
                      <a:gd name="T48" fmla="*/ 143 w 1398"/>
                      <a:gd name="T49" fmla="*/ 965 h 1220"/>
                      <a:gd name="T50" fmla="*/ 51 w 1398"/>
                      <a:gd name="T51" fmla="*/ 1014 h 1220"/>
                      <a:gd name="T52" fmla="*/ 2 w 1398"/>
                      <a:gd name="T53" fmla="*/ 1089 h 1220"/>
                      <a:gd name="T54" fmla="*/ 43 w 1398"/>
                      <a:gd name="T55" fmla="*/ 1140 h 1220"/>
                      <a:gd name="T56" fmla="*/ 102 w 1398"/>
                      <a:gd name="T57" fmla="*/ 1191 h 1220"/>
                      <a:gd name="T58" fmla="*/ 120 w 1398"/>
                      <a:gd name="T59" fmla="*/ 1216 h 1220"/>
                      <a:gd name="T60" fmla="*/ 221 w 1398"/>
                      <a:gd name="T61" fmla="*/ 1220 h 1220"/>
                      <a:gd name="T62" fmla="*/ 308 w 1398"/>
                      <a:gd name="T63" fmla="*/ 1107 h 1220"/>
                      <a:gd name="T64" fmla="*/ 348 w 1398"/>
                      <a:gd name="T65" fmla="*/ 1048 h 1220"/>
                      <a:gd name="T66" fmla="*/ 498 w 1398"/>
                      <a:gd name="T67" fmla="*/ 933 h 1220"/>
                      <a:gd name="T68" fmla="*/ 543 w 1398"/>
                      <a:gd name="T69" fmla="*/ 887 h 1220"/>
                      <a:gd name="T70" fmla="*/ 731 w 1398"/>
                      <a:gd name="T71" fmla="*/ 802 h 1220"/>
                      <a:gd name="T72" fmla="*/ 773 w 1398"/>
                      <a:gd name="T73" fmla="*/ 768 h 1220"/>
                      <a:gd name="T74" fmla="*/ 899 w 1398"/>
                      <a:gd name="T75" fmla="*/ 675 h 1220"/>
                      <a:gd name="T76" fmla="*/ 972 w 1398"/>
                      <a:gd name="T77" fmla="*/ 646 h 1220"/>
                      <a:gd name="T78" fmla="*/ 1010 w 1398"/>
                      <a:gd name="T79" fmla="*/ 648 h 1220"/>
                      <a:gd name="T80" fmla="*/ 1060 w 1398"/>
                      <a:gd name="T81" fmla="*/ 718 h 1220"/>
                      <a:gd name="T82" fmla="*/ 1155 w 1398"/>
                      <a:gd name="T83" fmla="*/ 665 h 1220"/>
                      <a:gd name="T84" fmla="*/ 1320 w 1398"/>
                      <a:gd name="T85" fmla="*/ 548 h 1220"/>
                      <a:gd name="T86" fmla="*/ 1269 w 1398"/>
                      <a:gd name="T87" fmla="*/ 494 h 1220"/>
                      <a:gd name="T88" fmla="*/ 1347 w 1398"/>
                      <a:gd name="T89" fmla="*/ 363 h 1220"/>
                      <a:gd name="T90" fmla="*/ 1398 w 1398"/>
                      <a:gd name="T91" fmla="*/ 290 h 1220"/>
                      <a:gd name="T92" fmla="*/ 1332 w 1398"/>
                      <a:gd name="T93" fmla="*/ 244 h 1220"/>
                      <a:gd name="T94" fmla="*/ 1203 w 1398"/>
                      <a:gd name="T95" fmla="*/ 117 h 1220"/>
                      <a:gd name="T96" fmla="*/ 1157 w 1398"/>
                      <a:gd name="T97" fmla="*/ 53 h 1220"/>
                      <a:gd name="T98" fmla="*/ 1138 w 1398"/>
                      <a:gd name="T99" fmla="*/ 19 h 12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398" h="1220">
                        <a:moveTo>
                          <a:pt x="1103" y="0"/>
                        </a:moveTo>
                        <a:cubicBezTo>
                          <a:pt x="1100" y="1"/>
                          <a:pt x="1089" y="5"/>
                          <a:pt x="1074" y="10"/>
                        </a:cubicBezTo>
                        <a:cubicBezTo>
                          <a:pt x="1066" y="13"/>
                          <a:pt x="1057" y="16"/>
                          <a:pt x="1050" y="18"/>
                        </a:cubicBezTo>
                        <a:cubicBezTo>
                          <a:pt x="1047" y="19"/>
                          <a:pt x="1044" y="20"/>
                          <a:pt x="1041" y="20"/>
                        </a:cubicBezTo>
                        <a:cubicBezTo>
                          <a:pt x="1038" y="21"/>
                          <a:pt x="1037" y="22"/>
                          <a:pt x="1035" y="22"/>
                        </a:cubicBezTo>
                        <a:cubicBezTo>
                          <a:pt x="1035" y="22"/>
                          <a:pt x="1033" y="22"/>
                          <a:pt x="1031" y="23"/>
                        </a:cubicBezTo>
                        <a:cubicBezTo>
                          <a:pt x="1029" y="24"/>
                          <a:pt x="1025" y="26"/>
                          <a:pt x="1022" y="29"/>
                        </a:cubicBezTo>
                        <a:cubicBezTo>
                          <a:pt x="1014" y="33"/>
                          <a:pt x="1005" y="40"/>
                          <a:pt x="996" y="46"/>
                        </a:cubicBezTo>
                        <a:cubicBezTo>
                          <a:pt x="979" y="59"/>
                          <a:pt x="962" y="72"/>
                          <a:pt x="962" y="72"/>
                        </a:cubicBezTo>
                        <a:lnTo>
                          <a:pt x="959" y="74"/>
                        </a:lnTo>
                        <a:lnTo>
                          <a:pt x="956" y="73"/>
                        </a:lnTo>
                        <a:lnTo>
                          <a:pt x="923" y="64"/>
                        </a:lnTo>
                        <a:lnTo>
                          <a:pt x="892" y="56"/>
                        </a:lnTo>
                        <a:lnTo>
                          <a:pt x="861" y="104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cubicBezTo>
                          <a:pt x="855" y="106"/>
                          <a:pt x="835" y="106"/>
                          <a:pt x="826" y="106"/>
                        </a:cubicBezTo>
                        <a:cubicBezTo>
                          <a:pt x="822" y="106"/>
                          <a:pt x="811" y="107"/>
                          <a:pt x="799" y="106"/>
                        </a:cubicBezTo>
                        <a:cubicBezTo>
                          <a:pt x="787" y="106"/>
                          <a:pt x="776" y="105"/>
                          <a:pt x="769" y="104"/>
                        </a:cubicBezTo>
                        <a:cubicBezTo>
                          <a:pt x="761" y="102"/>
                          <a:pt x="757" y="97"/>
                          <a:pt x="752" y="92"/>
                        </a:cubicBezTo>
                        <a:cubicBezTo>
                          <a:pt x="747" y="88"/>
                          <a:pt x="742" y="84"/>
                          <a:pt x="733" y="82"/>
                        </a:cubicBezTo>
                        <a:cubicBezTo>
                          <a:pt x="726" y="80"/>
                          <a:pt x="715" y="84"/>
                          <a:pt x="707" y="88"/>
                        </a:cubicBezTo>
                        <a:cubicBezTo>
                          <a:pt x="698" y="93"/>
                          <a:pt x="692" y="98"/>
                          <a:pt x="692" y="98"/>
                        </a:cubicBezTo>
                        <a:lnTo>
                          <a:pt x="689" y="100"/>
                        </a:lnTo>
                        <a:lnTo>
                          <a:pt x="686" y="99"/>
                        </a:lnTo>
                        <a:cubicBezTo>
                          <a:pt x="686" y="99"/>
                          <a:pt x="677" y="97"/>
                          <a:pt x="667" y="91"/>
                        </a:cubicBezTo>
                        <a:cubicBezTo>
                          <a:pt x="656" y="86"/>
                          <a:pt x="644" y="79"/>
                          <a:pt x="636" y="68"/>
                        </a:cubicBezTo>
                        <a:cubicBezTo>
                          <a:pt x="624" y="52"/>
                          <a:pt x="605" y="35"/>
                          <a:pt x="604" y="34"/>
                        </a:cubicBezTo>
                        <a:lnTo>
                          <a:pt x="568" y="25"/>
                        </a:lnTo>
                        <a:lnTo>
                          <a:pt x="550" y="52"/>
                        </a:lnTo>
                        <a:lnTo>
                          <a:pt x="550" y="53"/>
                        </a:lnTo>
                        <a:lnTo>
                          <a:pt x="549" y="54"/>
                        </a:lnTo>
                        <a:lnTo>
                          <a:pt x="509" y="85"/>
                        </a:lnTo>
                        <a:lnTo>
                          <a:pt x="508" y="85"/>
                        </a:lnTo>
                        <a:lnTo>
                          <a:pt x="507" y="86"/>
                        </a:lnTo>
                        <a:lnTo>
                          <a:pt x="458" y="107"/>
                        </a:lnTo>
                        <a:lnTo>
                          <a:pt x="440" y="142"/>
                        </a:lnTo>
                        <a:lnTo>
                          <a:pt x="437" y="194"/>
                        </a:lnTo>
                        <a:lnTo>
                          <a:pt x="437" y="195"/>
                        </a:lnTo>
                        <a:lnTo>
                          <a:pt x="437" y="196"/>
                        </a:lnTo>
                        <a:lnTo>
                          <a:pt x="424" y="234"/>
                        </a:lnTo>
                        <a:lnTo>
                          <a:pt x="424" y="235"/>
                        </a:lnTo>
                        <a:lnTo>
                          <a:pt x="423" y="235"/>
                        </a:lnTo>
                        <a:lnTo>
                          <a:pt x="396" y="275"/>
                        </a:lnTo>
                        <a:lnTo>
                          <a:pt x="395" y="278"/>
                        </a:lnTo>
                        <a:lnTo>
                          <a:pt x="392" y="278"/>
                        </a:lnTo>
                        <a:lnTo>
                          <a:pt x="376" y="280"/>
                        </a:lnTo>
                        <a:lnTo>
                          <a:pt x="342" y="319"/>
                        </a:lnTo>
                        <a:lnTo>
                          <a:pt x="341" y="319"/>
                        </a:lnTo>
                        <a:lnTo>
                          <a:pt x="340" y="320"/>
                        </a:lnTo>
                        <a:lnTo>
                          <a:pt x="299" y="340"/>
                        </a:lnTo>
                        <a:lnTo>
                          <a:pt x="253" y="390"/>
                        </a:lnTo>
                        <a:lnTo>
                          <a:pt x="250" y="388"/>
                        </a:lnTo>
                        <a:lnTo>
                          <a:pt x="250" y="397"/>
                        </a:lnTo>
                        <a:lnTo>
                          <a:pt x="250" y="400"/>
                        </a:lnTo>
                        <a:lnTo>
                          <a:pt x="248" y="401"/>
                        </a:lnTo>
                        <a:lnTo>
                          <a:pt x="209" y="437"/>
                        </a:lnTo>
                        <a:lnTo>
                          <a:pt x="208" y="438"/>
                        </a:lnTo>
                        <a:lnTo>
                          <a:pt x="208" y="438"/>
                        </a:lnTo>
                        <a:lnTo>
                          <a:pt x="175" y="458"/>
                        </a:lnTo>
                        <a:lnTo>
                          <a:pt x="173" y="494"/>
                        </a:lnTo>
                        <a:lnTo>
                          <a:pt x="173" y="494"/>
                        </a:lnTo>
                        <a:lnTo>
                          <a:pt x="174" y="536"/>
                        </a:lnTo>
                        <a:lnTo>
                          <a:pt x="174" y="539"/>
                        </a:lnTo>
                        <a:lnTo>
                          <a:pt x="171" y="541"/>
                        </a:lnTo>
                        <a:lnTo>
                          <a:pt x="142" y="564"/>
                        </a:lnTo>
                        <a:lnTo>
                          <a:pt x="142" y="564"/>
                        </a:lnTo>
                        <a:lnTo>
                          <a:pt x="141" y="565"/>
                        </a:lnTo>
                        <a:lnTo>
                          <a:pt x="109" y="602"/>
                        </a:lnTo>
                        <a:lnTo>
                          <a:pt x="151" y="625"/>
                        </a:lnTo>
                        <a:lnTo>
                          <a:pt x="152" y="626"/>
                        </a:lnTo>
                        <a:lnTo>
                          <a:pt x="152" y="626"/>
                        </a:lnTo>
                        <a:lnTo>
                          <a:pt x="201" y="664"/>
                        </a:lnTo>
                        <a:lnTo>
                          <a:pt x="203" y="665"/>
                        </a:lnTo>
                        <a:lnTo>
                          <a:pt x="203" y="666"/>
                        </a:lnTo>
                        <a:lnTo>
                          <a:pt x="226" y="708"/>
                        </a:lnTo>
                        <a:lnTo>
                          <a:pt x="226" y="709"/>
                        </a:lnTo>
                        <a:lnTo>
                          <a:pt x="226" y="710"/>
                        </a:lnTo>
                        <a:lnTo>
                          <a:pt x="230" y="757"/>
                        </a:lnTo>
                        <a:lnTo>
                          <a:pt x="231" y="758"/>
                        </a:lnTo>
                        <a:lnTo>
                          <a:pt x="243" y="792"/>
                        </a:lnTo>
                        <a:lnTo>
                          <a:pt x="254" y="804"/>
                        </a:lnTo>
                        <a:lnTo>
                          <a:pt x="256" y="806"/>
                        </a:lnTo>
                        <a:lnTo>
                          <a:pt x="256" y="807"/>
                        </a:lnTo>
                        <a:lnTo>
                          <a:pt x="263" y="837"/>
                        </a:lnTo>
                        <a:lnTo>
                          <a:pt x="263" y="839"/>
                        </a:lnTo>
                        <a:lnTo>
                          <a:pt x="262" y="841"/>
                        </a:lnTo>
                        <a:lnTo>
                          <a:pt x="250" y="870"/>
                        </a:lnTo>
                        <a:lnTo>
                          <a:pt x="250" y="872"/>
                        </a:lnTo>
                        <a:lnTo>
                          <a:pt x="249" y="872"/>
                        </a:lnTo>
                        <a:cubicBezTo>
                          <a:pt x="249" y="872"/>
                          <a:pt x="241" y="879"/>
                          <a:pt x="233" y="887"/>
                        </a:cubicBezTo>
                        <a:cubicBezTo>
                          <a:pt x="229" y="891"/>
                          <a:pt x="225" y="895"/>
                          <a:pt x="222" y="898"/>
                        </a:cubicBezTo>
                        <a:cubicBezTo>
                          <a:pt x="218" y="901"/>
                          <a:pt x="215" y="904"/>
                          <a:pt x="215" y="905"/>
                        </a:cubicBezTo>
                        <a:cubicBezTo>
                          <a:pt x="212" y="908"/>
                          <a:pt x="210" y="910"/>
                          <a:pt x="206" y="913"/>
                        </a:cubicBezTo>
                        <a:cubicBezTo>
                          <a:pt x="202" y="915"/>
                          <a:pt x="197" y="919"/>
                          <a:pt x="193" y="922"/>
                        </a:cubicBezTo>
                        <a:cubicBezTo>
                          <a:pt x="184" y="928"/>
                          <a:pt x="176" y="933"/>
                          <a:pt x="176" y="933"/>
                        </a:cubicBezTo>
                        <a:lnTo>
                          <a:pt x="175" y="933"/>
                        </a:lnTo>
                        <a:lnTo>
                          <a:pt x="147" y="963"/>
                        </a:lnTo>
                        <a:lnTo>
                          <a:pt x="146" y="965"/>
                        </a:lnTo>
                        <a:lnTo>
                          <a:pt x="143" y="965"/>
                        </a:lnTo>
                        <a:lnTo>
                          <a:pt x="95" y="970"/>
                        </a:lnTo>
                        <a:lnTo>
                          <a:pt x="52" y="1012"/>
                        </a:lnTo>
                        <a:lnTo>
                          <a:pt x="52" y="1013"/>
                        </a:lnTo>
                        <a:lnTo>
                          <a:pt x="51" y="1014"/>
                        </a:lnTo>
                        <a:lnTo>
                          <a:pt x="16" y="1034"/>
                        </a:lnTo>
                        <a:lnTo>
                          <a:pt x="3" y="1073"/>
                        </a:lnTo>
                        <a:lnTo>
                          <a:pt x="3" y="1074"/>
                        </a:lnTo>
                        <a:cubicBezTo>
                          <a:pt x="3" y="1074"/>
                          <a:pt x="2" y="1081"/>
                          <a:pt x="2" y="1089"/>
                        </a:cubicBezTo>
                        <a:cubicBezTo>
                          <a:pt x="1" y="1096"/>
                          <a:pt x="0" y="1105"/>
                          <a:pt x="0" y="1107"/>
                        </a:cubicBezTo>
                        <a:cubicBezTo>
                          <a:pt x="0" y="1106"/>
                          <a:pt x="2" y="1110"/>
                          <a:pt x="3" y="1112"/>
                        </a:cubicBezTo>
                        <a:cubicBezTo>
                          <a:pt x="4" y="1114"/>
                          <a:pt x="4" y="1114"/>
                          <a:pt x="4" y="1115"/>
                        </a:cubicBezTo>
                        <a:lnTo>
                          <a:pt x="43" y="1140"/>
                        </a:lnTo>
                        <a:lnTo>
                          <a:pt x="68" y="1157"/>
                        </a:lnTo>
                        <a:lnTo>
                          <a:pt x="69" y="1157"/>
                        </a:lnTo>
                        <a:lnTo>
                          <a:pt x="69" y="1158"/>
                        </a:lnTo>
                        <a:lnTo>
                          <a:pt x="102" y="1191"/>
                        </a:lnTo>
                        <a:lnTo>
                          <a:pt x="104" y="1193"/>
                        </a:lnTo>
                        <a:lnTo>
                          <a:pt x="104" y="1194"/>
                        </a:lnTo>
                        <a:lnTo>
                          <a:pt x="110" y="1217"/>
                        </a:lnTo>
                        <a:lnTo>
                          <a:pt x="120" y="1216"/>
                        </a:lnTo>
                        <a:lnTo>
                          <a:pt x="175" y="1202"/>
                        </a:lnTo>
                        <a:lnTo>
                          <a:pt x="177" y="1202"/>
                        </a:lnTo>
                        <a:lnTo>
                          <a:pt x="179" y="1202"/>
                        </a:lnTo>
                        <a:lnTo>
                          <a:pt x="221" y="1220"/>
                        </a:lnTo>
                        <a:lnTo>
                          <a:pt x="257" y="1202"/>
                        </a:lnTo>
                        <a:lnTo>
                          <a:pt x="255" y="1201"/>
                        </a:lnTo>
                        <a:lnTo>
                          <a:pt x="279" y="1157"/>
                        </a:lnTo>
                        <a:lnTo>
                          <a:pt x="308" y="1107"/>
                        </a:lnTo>
                        <a:lnTo>
                          <a:pt x="308" y="1106"/>
                        </a:lnTo>
                        <a:lnTo>
                          <a:pt x="308" y="1106"/>
                        </a:lnTo>
                        <a:lnTo>
                          <a:pt x="348" y="1049"/>
                        </a:lnTo>
                        <a:lnTo>
                          <a:pt x="348" y="1048"/>
                        </a:lnTo>
                        <a:lnTo>
                          <a:pt x="350" y="1047"/>
                        </a:lnTo>
                        <a:lnTo>
                          <a:pt x="432" y="1007"/>
                        </a:lnTo>
                        <a:lnTo>
                          <a:pt x="464" y="980"/>
                        </a:lnTo>
                        <a:lnTo>
                          <a:pt x="498" y="933"/>
                        </a:lnTo>
                        <a:lnTo>
                          <a:pt x="498" y="932"/>
                        </a:lnTo>
                        <a:lnTo>
                          <a:pt x="498" y="932"/>
                        </a:lnTo>
                        <a:lnTo>
                          <a:pt x="542" y="888"/>
                        </a:lnTo>
                        <a:lnTo>
                          <a:pt x="543" y="887"/>
                        </a:lnTo>
                        <a:lnTo>
                          <a:pt x="545" y="886"/>
                        </a:lnTo>
                        <a:lnTo>
                          <a:pt x="602" y="869"/>
                        </a:lnTo>
                        <a:lnTo>
                          <a:pt x="657" y="847"/>
                        </a:lnTo>
                        <a:lnTo>
                          <a:pt x="731" y="802"/>
                        </a:lnTo>
                        <a:lnTo>
                          <a:pt x="731" y="802"/>
                        </a:lnTo>
                        <a:lnTo>
                          <a:pt x="772" y="769"/>
                        </a:lnTo>
                        <a:lnTo>
                          <a:pt x="772" y="768"/>
                        </a:lnTo>
                        <a:lnTo>
                          <a:pt x="773" y="768"/>
                        </a:lnTo>
                        <a:lnTo>
                          <a:pt x="870" y="715"/>
                        </a:lnTo>
                        <a:lnTo>
                          <a:pt x="897" y="677"/>
                        </a:lnTo>
                        <a:lnTo>
                          <a:pt x="898" y="676"/>
                        </a:lnTo>
                        <a:lnTo>
                          <a:pt x="899" y="675"/>
                        </a:lnTo>
                        <a:lnTo>
                          <a:pt x="939" y="652"/>
                        </a:lnTo>
                        <a:lnTo>
                          <a:pt x="939" y="651"/>
                        </a:lnTo>
                        <a:lnTo>
                          <a:pt x="940" y="651"/>
                        </a:lnTo>
                        <a:lnTo>
                          <a:pt x="972" y="646"/>
                        </a:lnTo>
                        <a:lnTo>
                          <a:pt x="973" y="646"/>
                        </a:lnTo>
                        <a:lnTo>
                          <a:pt x="973" y="646"/>
                        </a:lnTo>
                        <a:lnTo>
                          <a:pt x="1007" y="648"/>
                        </a:lnTo>
                        <a:lnTo>
                          <a:pt x="1010" y="648"/>
                        </a:lnTo>
                        <a:lnTo>
                          <a:pt x="1012" y="651"/>
                        </a:lnTo>
                        <a:lnTo>
                          <a:pt x="1032" y="682"/>
                        </a:lnTo>
                        <a:lnTo>
                          <a:pt x="1032" y="682"/>
                        </a:lnTo>
                        <a:lnTo>
                          <a:pt x="1060" y="718"/>
                        </a:lnTo>
                        <a:lnTo>
                          <a:pt x="1079" y="728"/>
                        </a:lnTo>
                        <a:lnTo>
                          <a:pt x="1073" y="718"/>
                        </a:lnTo>
                        <a:lnTo>
                          <a:pt x="1154" y="665"/>
                        </a:lnTo>
                        <a:lnTo>
                          <a:pt x="1155" y="665"/>
                        </a:lnTo>
                        <a:lnTo>
                          <a:pt x="1205" y="627"/>
                        </a:lnTo>
                        <a:lnTo>
                          <a:pt x="1205" y="627"/>
                        </a:lnTo>
                        <a:lnTo>
                          <a:pt x="1284" y="573"/>
                        </a:lnTo>
                        <a:lnTo>
                          <a:pt x="1320" y="548"/>
                        </a:lnTo>
                        <a:lnTo>
                          <a:pt x="1278" y="524"/>
                        </a:lnTo>
                        <a:lnTo>
                          <a:pt x="1276" y="523"/>
                        </a:lnTo>
                        <a:lnTo>
                          <a:pt x="1275" y="520"/>
                        </a:lnTo>
                        <a:lnTo>
                          <a:pt x="1269" y="494"/>
                        </a:lnTo>
                        <a:lnTo>
                          <a:pt x="1268" y="491"/>
                        </a:lnTo>
                        <a:lnTo>
                          <a:pt x="1270" y="489"/>
                        </a:lnTo>
                        <a:lnTo>
                          <a:pt x="1332" y="417"/>
                        </a:lnTo>
                        <a:lnTo>
                          <a:pt x="1347" y="363"/>
                        </a:lnTo>
                        <a:lnTo>
                          <a:pt x="1351" y="313"/>
                        </a:lnTo>
                        <a:lnTo>
                          <a:pt x="1351" y="309"/>
                        </a:lnTo>
                        <a:lnTo>
                          <a:pt x="1355" y="307"/>
                        </a:lnTo>
                        <a:lnTo>
                          <a:pt x="1398" y="290"/>
                        </a:lnTo>
                        <a:lnTo>
                          <a:pt x="1395" y="268"/>
                        </a:lnTo>
                        <a:lnTo>
                          <a:pt x="1336" y="250"/>
                        </a:lnTo>
                        <a:lnTo>
                          <a:pt x="1332" y="248"/>
                        </a:lnTo>
                        <a:lnTo>
                          <a:pt x="1332" y="244"/>
                        </a:lnTo>
                        <a:lnTo>
                          <a:pt x="1335" y="165"/>
                        </a:lnTo>
                        <a:lnTo>
                          <a:pt x="1319" y="151"/>
                        </a:lnTo>
                        <a:cubicBezTo>
                          <a:pt x="1316" y="150"/>
                          <a:pt x="1266" y="135"/>
                          <a:pt x="1243" y="131"/>
                        </a:cubicBezTo>
                        <a:cubicBezTo>
                          <a:pt x="1229" y="129"/>
                          <a:pt x="1215" y="123"/>
                          <a:pt x="1203" y="117"/>
                        </a:cubicBezTo>
                        <a:cubicBezTo>
                          <a:pt x="1190" y="112"/>
                          <a:pt x="1178" y="106"/>
                          <a:pt x="1172" y="104"/>
                        </a:cubicBezTo>
                        <a:cubicBezTo>
                          <a:pt x="1167" y="102"/>
                          <a:pt x="1164" y="98"/>
                          <a:pt x="1162" y="94"/>
                        </a:cubicBezTo>
                        <a:cubicBezTo>
                          <a:pt x="1159" y="89"/>
                          <a:pt x="1158" y="84"/>
                          <a:pt x="1158" y="79"/>
                        </a:cubicBezTo>
                        <a:cubicBezTo>
                          <a:pt x="1156" y="69"/>
                          <a:pt x="1157" y="59"/>
                          <a:pt x="1157" y="53"/>
                        </a:cubicBezTo>
                        <a:cubicBezTo>
                          <a:pt x="1157" y="52"/>
                          <a:pt x="1156" y="49"/>
                          <a:pt x="1155" y="46"/>
                        </a:cubicBezTo>
                        <a:cubicBezTo>
                          <a:pt x="1153" y="42"/>
                          <a:pt x="1150" y="38"/>
                          <a:pt x="1148" y="34"/>
                        </a:cubicBezTo>
                        <a:cubicBezTo>
                          <a:pt x="1143" y="26"/>
                          <a:pt x="1139" y="20"/>
                          <a:pt x="1139" y="20"/>
                        </a:cubicBezTo>
                        <a:lnTo>
                          <a:pt x="1138" y="19"/>
                        </a:lnTo>
                        <a:lnTo>
                          <a:pt x="1103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 dirty="0"/>
                  </a:p>
                </p:txBody>
              </p:sp>
              <p:sp>
                <p:nvSpPr>
                  <p:cNvPr id="621" name="Freeform 8"/>
                  <p:cNvSpPr>
                    <a:spLocks/>
                  </p:cNvSpPr>
                  <p:nvPr/>
                </p:nvSpPr>
                <p:spPr bwMode="auto">
                  <a:xfrm>
                    <a:off x="6756" y="1913"/>
                    <a:ext cx="719" cy="472"/>
                  </a:xfrm>
                  <a:custGeom>
                    <a:avLst/>
                    <a:gdLst>
                      <a:gd name="T0" fmla="*/ 444 w 1430"/>
                      <a:gd name="T1" fmla="*/ 34 h 939"/>
                      <a:gd name="T2" fmla="*/ 240 w 1430"/>
                      <a:gd name="T3" fmla="*/ 106 h 939"/>
                      <a:gd name="T4" fmla="*/ 139 w 1430"/>
                      <a:gd name="T5" fmla="*/ 110 h 939"/>
                      <a:gd name="T6" fmla="*/ 21 w 1430"/>
                      <a:gd name="T7" fmla="*/ 174 h 939"/>
                      <a:gd name="T8" fmla="*/ 3 w 1430"/>
                      <a:gd name="T9" fmla="*/ 225 h 939"/>
                      <a:gd name="T10" fmla="*/ 70 w 1430"/>
                      <a:gd name="T11" fmla="*/ 286 h 939"/>
                      <a:gd name="T12" fmla="*/ 158 w 1430"/>
                      <a:gd name="T13" fmla="*/ 396 h 939"/>
                      <a:gd name="T14" fmla="*/ 83 w 1430"/>
                      <a:gd name="T15" fmla="*/ 505 h 939"/>
                      <a:gd name="T16" fmla="*/ 162 w 1430"/>
                      <a:gd name="T17" fmla="*/ 533 h 939"/>
                      <a:gd name="T18" fmla="*/ 175 w 1430"/>
                      <a:gd name="T19" fmla="*/ 571 h 939"/>
                      <a:gd name="T20" fmla="*/ 243 w 1430"/>
                      <a:gd name="T21" fmla="*/ 660 h 939"/>
                      <a:gd name="T22" fmla="*/ 295 w 1430"/>
                      <a:gd name="T23" fmla="*/ 781 h 939"/>
                      <a:gd name="T24" fmla="*/ 310 w 1430"/>
                      <a:gd name="T25" fmla="*/ 828 h 939"/>
                      <a:gd name="T26" fmla="*/ 346 w 1430"/>
                      <a:gd name="T27" fmla="*/ 936 h 939"/>
                      <a:gd name="T28" fmla="*/ 421 w 1430"/>
                      <a:gd name="T29" fmla="*/ 926 h 939"/>
                      <a:gd name="T30" fmla="*/ 466 w 1430"/>
                      <a:gd name="T31" fmla="*/ 855 h 939"/>
                      <a:gd name="T32" fmla="*/ 492 w 1430"/>
                      <a:gd name="T33" fmla="*/ 839 h 939"/>
                      <a:gd name="T34" fmla="*/ 513 w 1430"/>
                      <a:gd name="T35" fmla="*/ 807 h 939"/>
                      <a:gd name="T36" fmla="*/ 552 w 1430"/>
                      <a:gd name="T37" fmla="*/ 763 h 939"/>
                      <a:gd name="T38" fmla="*/ 593 w 1430"/>
                      <a:gd name="T39" fmla="*/ 700 h 939"/>
                      <a:gd name="T40" fmla="*/ 609 w 1430"/>
                      <a:gd name="T41" fmla="*/ 657 h 939"/>
                      <a:gd name="T42" fmla="*/ 599 w 1430"/>
                      <a:gd name="T43" fmla="*/ 638 h 939"/>
                      <a:gd name="T44" fmla="*/ 559 w 1430"/>
                      <a:gd name="T45" fmla="*/ 611 h 939"/>
                      <a:gd name="T46" fmla="*/ 611 w 1430"/>
                      <a:gd name="T47" fmla="*/ 576 h 939"/>
                      <a:gd name="T48" fmla="*/ 650 w 1430"/>
                      <a:gd name="T49" fmla="*/ 563 h 939"/>
                      <a:gd name="T50" fmla="*/ 700 w 1430"/>
                      <a:gd name="T51" fmla="*/ 528 h 939"/>
                      <a:gd name="T52" fmla="*/ 742 w 1430"/>
                      <a:gd name="T53" fmla="*/ 518 h 939"/>
                      <a:gd name="T54" fmla="*/ 795 w 1430"/>
                      <a:gd name="T55" fmla="*/ 529 h 939"/>
                      <a:gd name="T56" fmla="*/ 817 w 1430"/>
                      <a:gd name="T57" fmla="*/ 551 h 939"/>
                      <a:gd name="T58" fmla="*/ 854 w 1430"/>
                      <a:gd name="T59" fmla="*/ 580 h 939"/>
                      <a:gd name="T60" fmla="*/ 878 w 1430"/>
                      <a:gd name="T61" fmla="*/ 581 h 939"/>
                      <a:gd name="T62" fmla="*/ 947 w 1430"/>
                      <a:gd name="T63" fmla="*/ 635 h 939"/>
                      <a:gd name="T64" fmla="*/ 972 w 1430"/>
                      <a:gd name="T65" fmla="*/ 630 h 939"/>
                      <a:gd name="T66" fmla="*/ 1000 w 1430"/>
                      <a:gd name="T67" fmla="*/ 553 h 939"/>
                      <a:gd name="T68" fmla="*/ 1022 w 1430"/>
                      <a:gd name="T69" fmla="*/ 515 h 939"/>
                      <a:gd name="T70" fmla="*/ 1058 w 1430"/>
                      <a:gd name="T71" fmla="*/ 499 h 939"/>
                      <a:gd name="T72" fmla="*/ 1140 w 1430"/>
                      <a:gd name="T73" fmla="*/ 509 h 939"/>
                      <a:gd name="T74" fmla="*/ 1170 w 1430"/>
                      <a:gd name="T75" fmla="*/ 464 h 939"/>
                      <a:gd name="T76" fmla="*/ 1262 w 1430"/>
                      <a:gd name="T77" fmla="*/ 449 h 939"/>
                      <a:gd name="T78" fmla="*/ 1361 w 1430"/>
                      <a:gd name="T79" fmla="*/ 451 h 939"/>
                      <a:gd name="T80" fmla="*/ 1379 w 1430"/>
                      <a:gd name="T81" fmla="*/ 401 h 939"/>
                      <a:gd name="T82" fmla="*/ 1388 w 1430"/>
                      <a:gd name="T83" fmla="*/ 357 h 939"/>
                      <a:gd name="T84" fmla="*/ 1386 w 1430"/>
                      <a:gd name="T85" fmla="*/ 309 h 939"/>
                      <a:gd name="T86" fmla="*/ 1405 w 1430"/>
                      <a:gd name="T87" fmla="*/ 273 h 939"/>
                      <a:gd name="T88" fmla="*/ 1401 w 1430"/>
                      <a:gd name="T89" fmla="*/ 217 h 939"/>
                      <a:gd name="T90" fmla="*/ 1430 w 1430"/>
                      <a:gd name="T91" fmla="*/ 180 h 939"/>
                      <a:gd name="T92" fmla="*/ 1344 w 1430"/>
                      <a:gd name="T93" fmla="*/ 202 h 939"/>
                      <a:gd name="T94" fmla="*/ 1260 w 1430"/>
                      <a:gd name="T95" fmla="*/ 223 h 939"/>
                      <a:gd name="T96" fmla="*/ 1218 w 1430"/>
                      <a:gd name="T97" fmla="*/ 216 h 939"/>
                      <a:gd name="T98" fmla="*/ 1051 w 1430"/>
                      <a:gd name="T99" fmla="*/ 216 h 939"/>
                      <a:gd name="T100" fmla="*/ 933 w 1430"/>
                      <a:gd name="T101" fmla="*/ 196 h 939"/>
                      <a:gd name="T102" fmla="*/ 873 w 1430"/>
                      <a:gd name="T103" fmla="*/ 175 h 939"/>
                      <a:gd name="T104" fmla="*/ 795 w 1430"/>
                      <a:gd name="T105" fmla="*/ 187 h 939"/>
                      <a:gd name="T106" fmla="*/ 727 w 1430"/>
                      <a:gd name="T107" fmla="*/ 192 h 939"/>
                      <a:gd name="T108" fmla="*/ 724 w 1430"/>
                      <a:gd name="T109" fmla="*/ 142 h 939"/>
                      <a:gd name="T110" fmla="*/ 656 w 1430"/>
                      <a:gd name="T111" fmla="*/ 39 h 9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30" h="939">
                        <a:moveTo>
                          <a:pt x="609" y="0"/>
                        </a:moveTo>
                        <a:lnTo>
                          <a:pt x="522" y="17"/>
                        </a:lnTo>
                        <a:lnTo>
                          <a:pt x="444" y="34"/>
                        </a:lnTo>
                        <a:lnTo>
                          <a:pt x="444" y="34"/>
                        </a:lnTo>
                        <a:lnTo>
                          <a:pt x="327" y="70"/>
                        </a:lnTo>
                        <a:lnTo>
                          <a:pt x="326" y="70"/>
                        </a:lnTo>
                        <a:lnTo>
                          <a:pt x="242" y="105"/>
                        </a:lnTo>
                        <a:lnTo>
                          <a:pt x="240" y="106"/>
                        </a:lnTo>
                        <a:lnTo>
                          <a:pt x="239" y="106"/>
                        </a:lnTo>
                        <a:lnTo>
                          <a:pt x="168" y="100"/>
                        </a:lnTo>
                        <a:cubicBezTo>
                          <a:pt x="168" y="100"/>
                          <a:pt x="167" y="99"/>
                          <a:pt x="167" y="100"/>
                        </a:cubicBezTo>
                        <a:cubicBezTo>
                          <a:pt x="160" y="102"/>
                          <a:pt x="154" y="105"/>
                          <a:pt x="139" y="110"/>
                        </a:cubicBezTo>
                        <a:cubicBezTo>
                          <a:pt x="119" y="118"/>
                          <a:pt x="96" y="125"/>
                          <a:pt x="87" y="127"/>
                        </a:cubicBezTo>
                        <a:cubicBezTo>
                          <a:pt x="85" y="128"/>
                          <a:pt x="78" y="131"/>
                          <a:pt x="71" y="136"/>
                        </a:cubicBezTo>
                        <a:cubicBezTo>
                          <a:pt x="63" y="141"/>
                          <a:pt x="55" y="148"/>
                          <a:pt x="46" y="155"/>
                        </a:cubicBezTo>
                        <a:cubicBezTo>
                          <a:pt x="37" y="161"/>
                          <a:pt x="28" y="169"/>
                          <a:pt x="21" y="174"/>
                        </a:cubicBezTo>
                        <a:cubicBezTo>
                          <a:pt x="13" y="180"/>
                          <a:pt x="8" y="184"/>
                          <a:pt x="3" y="187"/>
                        </a:cubicBezTo>
                        <a:cubicBezTo>
                          <a:pt x="2" y="187"/>
                          <a:pt x="1" y="188"/>
                          <a:pt x="0" y="190"/>
                        </a:cubicBezTo>
                        <a:cubicBezTo>
                          <a:pt x="0" y="193"/>
                          <a:pt x="0" y="196"/>
                          <a:pt x="0" y="200"/>
                        </a:cubicBezTo>
                        <a:cubicBezTo>
                          <a:pt x="1" y="208"/>
                          <a:pt x="3" y="217"/>
                          <a:pt x="3" y="225"/>
                        </a:cubicBezTo>
                        <a:cubicBezTo>
                          <a:pt x="4" y="226"/>
                          <a:pt x="4" y="227"/>
                          <a:pt x="5" y="228"/>
                        </a:cubicBezTo>
                        <a:cubicBezTo>
                          <a:pt x="7" y="230"/>
                          <a:pt x="9" y="233"/>
                          <a:pt x="12" y="237"/>
                        </a:cubicBezTo>
                        <a:cubicBezTo>
                          <a:pt x="19" y="243"/>
                          <a:pt x="27" y="251"/>
                          <a:pt x="36" y="258"/>
                        </a:cubicBezTo>
                        <a:cubicBezTo>
                          <a:pt x="53" y="273"/>
                          <a:pt x="69" y="286"/>
                          <a:pt x="70" y="286"/>
                        </a:cubicBezTo>
                        <a:lnTo>
                          <a:pt x="70" y="287"/>
                        </a:lnTo>
                        <a:cubicBezTo>
                          <a:pt x="71" y="287"/>
                          <a:pt x="126" y="321"/>
                          <a:pt x="146" y="333"/>
                        </a:cubicBezTo>
                        <a:cubicBezTo>
                          <a:pt x="157" y="341"/>
                          <a:pt x="160" y="353"/>
                          <a:pt x="160" y="364"/>
                        </a:cubicBezTo>
                        <a:cubicBezTo>
                          <a:pt x="160" y="374"/>
                          <a:pt x="158" y="385"/>
                          <a:pt x="158" y="396"/>
                        </a:cubicBezTo>
                        <a:cubicBezTo>
                          <a:pt x="158" y="419"/>
                          <a:pt x="144" y="429"/>
                          <a:pt x="141" y="431"/>
                        </a:cubicBezTo>
                        <a:lnTo>
                          <a:pt x="140" y="432"/>
                        </a:lnTo>
                        <a:cubicBezTo>
                          <a:pt x="140" y="432"/>
                          <a:pt x="139" y="433"/>
                          <a:pt x="139" y="433"/>
                        </a:cubicBezTo>
                        <a:lnTo>
                          <a:pt x="83" y="505"/>
                        </a:lnTo>
                        <a:lnTo>
                          <a:pt x="101" y="505"/>
                        </a:lnTo>
                        <a:lnTo>
                          <a:pt x="103" y="505"/>
                        </a:lnTo>
                        <a:lnTo>
                          <a:pt x="104" y="505"/>
                        </a:lnTo>
                        <a:lnTo>
                          <a:pt x="162" y="533"/>
                        </a:lnTo>
                        <a:lnTo>
                          <a:pt x="165" y="535"/>
                        </a:lnTo>
                        <a:lnTo>
                          <a:pt x="165" y="537"/>
                        </a:lnTo>
                        <a:lnTo>
                          <a:pt x="175" y="570"/>
                        </a:lnTo>
                        <a:lnTo>
                          <a:pt x="175" y="571"/>
                        </a:lnTo>
                        <a:lnTo>
                          <a:pt x="191" y="608"/>
                        </a:lnTo>
                        <a:lnTo>
                          <a:pt x="243" y="660"/>
                        </a:lnTo>
                        <a:lnTo>
                          <a:pt x="243" y="660"/>
                        </a:lnTo>
                        <a:lnTo>
                          <a:pt x="243" y="660"/>
                        </a:lnTo>
                        <a:lnTo>
                          <a:pt x="286" y="712"/>
                        </a:lnTo>
                        <a:lnTo>
                          <a:pt x="287" y="714"/>
                        </a:lnTo>
                        <a:lnTo>
                          <a:pt x="287" y="716"/>
                        </a:lnTo>
                        <a:lnTo>
                          <a:pt x="295" y="781"/>
                        </a:lnTo>
                        <a:lnTo>
                          <a:pt x="295" y="782"/>
                        </a:lnTo>
                        <a:cubicBezTo>
                          <a:pt x="295" y="782"/>
                          <a:pt x="298" y="792"/>
                          <a:pt x="302" y="803"/>
                        </a:cubicBezTo>
                        <a:cubicBezTo>
                          <a:pt x="303" y="808"/>
                          <a:pt x="305" y="814"/>
                          <a:pt x="307" y="819"/>
                        </a:cubicBezTo>
                        <a:cubicBezTo>
                          <a:pt x="308" y="824"/>
                          <a:pt x="310" y="828"/>
                          <a:pt x="310" y="828"/>
                        </a:cubicBezTo>
                        <a:cubicBezTo>
                          <a:pt x="312" y="832"/>
                          <a:pt x="312" y="836"/>
                          <a:pt x="313" y="840"/>
                        </a:cubicBezTo>
                        <a:cubicBezTo>
                          <a:pt x="313" y="845"/>
                          <a:pt x="313" y="850"/>
                          <a:pt x="313" y="855"/>
                        </a:cubicBezTo>
                        <a:cubicBezTo>
                          <a:pt x="313" y="864"/>
                          <a:pt x="313" y="871"/>
                          <a:pt x="313" y="873"/>
                        </a:cubicBezTo>
                        <a:lnTo>
                          <a:pt x="346" y="936"/>
                        </a:lnTo>
                        <a:lnTo>
                          <a:pt x="340" y="939"/>
                        </a:lnTo>
                        <a:lnTo>
                          <a:pt x="375" y="939"/>
                        </a:lnTo>
                        <a:lnTo>
                          <a:pt x="375" y="939"/>
                        </a:lnTo>
                        <a:lnTo>
                          <a:pt x="421" y="926"/>
                        </a:lnTo>
                        <a:lnTo>
                          <a:pt x="421" y="925"/>
                        </a:lnTo>
                        <a:lnTo>
                          <a:pt x="450" y="902"/>
                        </a:lnTo>
                        <a:lnTo>
                          <a:pt x="464" y="859"/>
                        </a:lnTo>
                        <a:lnTo>
                          <a:pt x="466" y="855"/>
                        </a:lnTo>
                        <a:lnTo>
                          <a:pt x="470" y="855"/>
                        </a:lnTo>
                        <a:lnTo>
                          <a:pt x="487" y="855"/>
                        </a:lnTo>
                        <a:cubicBezTo>
                          <a:pt x="488" y="853"/>
                          <a:pt x="488" y="851"/>
                          <a:pt x="488" y="849"/>
                        </a:cubicBezTo>
                        <a:cubicBezTo>
                          <a:pt x="490" y="844"/>
                          <a:pt x="492" y="839"/>
                          <a:pt x="492" y="839"/>
                        </a:cubicBezTo>
                        <a:lnTo>
                          <a:pt x="492" y="838"/>
                        </a:lnTo>
                        <a:lnTo>
                          <a:pt x="493" y="838"/>
                        </a:lnTo>
                        <a:lnTo>
                          <a:pt x="513" y="807"/>
                        </a:lnTo>
                        <a:lnTo>
                          <a:pt x="513" y="807"/>
                        </a:lnTo>
                        <a:lnTo>
                          <a:pt x="513" y="807"/>
                        </a:lnTo>
                        <a:lnTo>
                          <a:pt x="551" y="764"/>
                        </a:lnTo>
                        <a:lnTo>
                          <a:pt x="552" y="764"/>
                        </a:lnTo>
                        <a:lnTo>
                          <a:pt x="552" y="763"/>
                        </a:lnTo>
                        <a:lnTo>
                          <a:pt x="577" y="747"/>
                        </a:lnTo>
                        <a:lnTo>
                          <a:pt x="592" y="702"/>
                        </a:lnTo>
                        <a:lnTo>
                          <a:pt x="593" y="701"/>
                        </a:lnTo>
                        <a:lnTo>
                          <a:pt x="593" y="700"/>
                        </a:lnTo>
                        <a:cubicBezTo>
                          <a:pt x="593" y="700"/>
                          <a:pt x="597" y="695"/>
                          <a:pt x="601" y="688"/>
                        </a:cubicBezTo>
                        <a:cubicBezTo>
                          <a:pt x="606" y="682"/>
                          <a:pt x="611" y="674"/>
                          <a:pt x="612" y="672"/>
                        </a:cubicBezTo>
                        <a:cubicBezTo>
                          <a:pt x="611" y="673"/>
                          <a:pt x="612" y="671"/>
                          <a:pt x="611" y="668"/>
                        </a:cubicBezTo>
                        <a:cubicBezTo>
                          <a:pt x="611" y="665"/>
                          <a:pt x="610" y="661"/>
                          <a:pt x="609" y="657"/>
                        </a:cubicBezTo>
                        <a:cubicBezTo>
                          <a:pt x="608" y="653"/>
                          <a:pt x="607" y="650"/>
                          <a:pt x="606" y="647"/>
                        </a:cubicBezTo>
                        <a:cubicBezTo>
                          <a:pt x="605" y="644"/>
                          <a:pt x="604" y="642"/>
                          <a:pt x="604" y="641"/>
                        </a:cubicBezTo>
                        <a:cubicBezTo>
                          <a:pt x="604" y="641"/>
                          <a:pt x="604" y="641"/>
                          <a:pt x="604" y="641"/>
                        </a:cubicBezTo>
                        <a:cubicBezTo>
                          <a:pt x="603" y="640"/>
                          <a:pt x="601" y="639"/>
                          <a:pt x="599" y="638"/>
                        </a:cubicBezTo>
                        <a:cubicBezTo>
                          <a:pt x="595" y="635"/>
                          <a:pt x="590" y="632"/>
                          <a:pt x="584" y="629"/>
                        </a:cubicBezTo>
                        <a:cubicBezTo>
                          <a:pt x="573" y="624"/>
                          <a:pt x="562" y="619"/>
                          <a:pt x="562" y="619"/>
                        </a:cubicBezTo>
                        <a:lnTo>
                          <a:pt x="557" y="617"/>
                        </a:lnTo>
                        <a:lnTo>
                          <a:pt x="559" y="611"/>
                        </a:lnTo>
                        <a:lnTo>
                          <a:pt x="567" y="587"/>
                        </a:lnTo>
                        <a:lnTo>
                          <a:pt x="568" y="583"/>
                        </a:lnTo>
                        <a:lnTo>
                          <a:pt x="572" y="583"/>
                        </a:lnTo>
                        <a:lnTo>
                          <a:pt x="611" y="576"/>
                        </a:lnTo>
                        <a:lnTo>
                          <a:pt x="611" y="576"/>
                        </a:lnTo>
                        <a:cubicBezTo>
                          <a:pt x="611" y="576"/>
                          <a:pt x="619" y="574"/>
                          <a:pt x="629" y="571"/>
                        </a:cubicBezTo>
                        <a:cubicBezTo>
                          <a:pt x="633" y="569"/>
                          <a:pt x="638" y="568"/>
                          <a:pt x="642" y="567"/>
                        </a:cubicBezTo>
                        <a:cubicBezTo>
                          <a:pt x="646" y="565"/>
                          <a:pt x="650" y="563"/>
                          <a:pt x="650" y="563"/>
                        </a:cubicBezTo>
                        <a:cubicBezTo>
                          <a:pt x="655" y="560"/>
                          <a:pt x="677" y="548"/>
                          <a:pt x="680" y="547"/>
                        </a:cubicBezTo>
                        <a:cubicBezTo>
                          <a:pt x="680" y="547"/>
                          <a:pt x="681" y="546"/>
                          <a:pt x="681" y="545"/>
                        </a:cubicBezTo>
                        <a:cubicBezTo>
                          <a:pt x="682" y="544"/>
                          <a:pt x="686" y="541"/>
                          <a:pt x="691" y="536"/>
                        </a:cubicBezTo>
                        <a:cubicBezTo>
                          <a:pt x="694" y="533"/>
                          <a:pt x="697" y="530"/>
                          <a:pt x="700" y="528"/>
                        </a:cubicBezTo>
                        <a:cubicBezTo>
                          <a:pt x="703" y="525"/>
                          <a:pt x="704" y="523"/>
                          <a:pt x="707" y="522"/>
                        </a:cubicBezTo>
                        <a:cubicBezTo>
                          <a:pt x="710" y="521"/>
                          <a:pt x="711" y="521"/>
                          <a:pt x="713" y="520"/>
                        </a:cubicBezTo>
                        <a:cubicBezTo>
                          <a:pt x="715" y="520"/>
                          <a:pt x="718" y="520"/>
                          <a:pt x="721" y="519"/>
                        </a:cubicBezTo>
                        <a:cubicBezTo>
                          <a:pt x="727" y="519"/>
                          <a:pt x="735" y="518"/>
                          <a:pt x="742" y="518"/>
                        </a:cubicBezTo>
                        <a:cubicBezTo>
                          <a:pt x="757" y="517"/>
                          <a:pt x="772" y="516"/>
                          <a:pt x="772" y="516"/>
                        </a:cubicBezTo>
                        <a:lnTo>
                          <a:pt x="774" y="515"/>
                        </a:lnTo>
                        <a:lnTo>
                          <a:pt x="776" y="517"/>
                        </a:lnTo>
                        <a:lnTo>
                          <a:pt x="795" y="529"/>
                        </a:lnTo>
                        <a:lnTo>
                          <a:pt x="795" y="530"/>
                        </a:lnTo>
                        <a:lnTo>
                          <a:pt x="796" y="530"/>
                        </a:lnTo>
                        <a:lnTo>
                          <a:pt x="817" y="551"/>
                        </a:lnTo>
                        <a:lnTo>
                          <a:pt x="817" y="551"/>
                        </a:lnTo>
                        <a:cubicBezTo>
                          <a:pt x="817" y="551"/>
                          <a:pt x="825" y="557"/>
                          <a:pt x="833" y="564"/>
                        </a:cubicBezTo>
                        <a:cubicBezTo>
                          <a:pt x="838" y="567"/>
                          <a:pt x="842" y="570"/>
                          <a:pt x="845" y="573"/>
                        </a:cubicBezTo>
                        <a:cubicBezTo>
                          <a:pt x="848" y="576"/>
                          <a:pt x="851" y="577"/>
                          <a:pt x="852" y="580"/>
                        </a:cubicBezTo>
                        <a:cubicBezTo>
                          <a:pt x="853" y="580"/>
                          <a:pt x="853" y="580"/>
                          <a:pt x="854" y="580"/>
                        </a:cubicBezTo>
                        <a:cubicBezTo>
                          <a:pt x="856" y="581"/>
                          <a:pt x="859" y="580"/>
                          <a:pt x="862" y="580"/>
                        </a:cubicBezTo>
                        <a:cubicBezTo>
                          <a:pt x="868" y="580"/>
                          <a:pt x="873" y="580"/>
                          <a:pt x="873" y="580"/>
                        </a:cubicBezTo>
                        <a:lnTo>
                          <a:pt x="876" y="579"/>
                        </a:lnTo>
                        <a:lnTo>
                          <a:pt x="878" y="581"/>
                        </a:lnTo>
                        <a:lnTo>
                          <a:pt x="913" y="610"/>
                        </a:lnTo>
                        <a:lnTo>
                          <a:pt x="935" y="628"/>
                        </a:lnTo>
                        <a:lnTo>
                          <a:pt x="936" y="629"/>
                        </a:lnTo>
                        <a:cubicBezTo>
                          <a:pt x="937" y="629"/>
                          <a:pt x="941" y="632"/>
                          <a:pt x="947" y="635"/>
                        </a:cubicBezTo>
                        <a:cubicBezTo>
                          <a:pt x="950" y="637"/>
                          <a:pt x="953" y="638"/>
                          <a:pt x="956" y="639"/>
                        </a:cubicBezTo>
                        <a:cubicBezTo>
                          <a:pt x="957" y="640"/>
                          <a:pt x="958" y="640"/>
                          <a:pt x="959" y="641"/>
                        </a:cubicBezTo>
                        <a:cubicBezTo>
                          <a:pt x="959" y="640"/>
                          <a:pt x="960" y="639"/>
                          <a:pt x="962" y="638"/>
                        </a:cubicBezTo>
                        <a:cubicBezTo>
                          <a:pt x="965" y="636"/>
                          <a:pt x="968" y="633"/>
                          <a:pt x="972" y="630"/>
                        </a:cubicBezTo>
                        <a:cubicBezTo>
                          <a:pt x="978" y="625"/>
                          <a:pt x="982" y="621"/>
                          <a:pt x="983" y="619"/>
                        </a:cubicBezTo>
                        <a:lnTo>
                          <a:pt x="990" y="589"/>
                        </a:lnTo>
                        <a:lnTo>
                          <a:pt x="990" y="589"/>
                        </a:lnTo>
                        <a:cubicBezTo>
                          <a:pt x="990" y="589"/>
                          <a:pt x="997" y="560"/>
                          <a:pt x="1000" y="553"/>
                        </a:cubicBezTo>
                        <a:cubicBezTo>
                          <a:pt x="1001" y="550"/>
                          <a:pt x="1002" y="547"/>
                          <a:pt x="1004" y="543"/>
                        </a:cubicBezTo>
                        <a:cubicBezTo>
                          <a:pt x="1006" y="540"/>
                          <a:pt x="1009" y="536"/>
                          <a:pt x="1012" y="532"/>
                        </a:cubicBezTo>
                        <a:cubicBezTo>
                          <a:pt x="1014" y="528"/>
                          <a:pt x="1017" y="524"/>
                          <a:pt x="1019" y="521"/>
                        </a:cubicBezTo>
                        <a:cubicBezTo>
                          <a:pt x="1021" y="518"/>
                          <a:pt x="1022" y="515"/>
                          <a:pt x="1022" y="515"/>
                        </a:cubicBezTo>
                        <a:cubicBezTo>
                          <a:pt x="1024" y="510"/>
                          <a:pt x="1027" y="509"/>
                          <a:pt x="1031" y="508"/>
                        </a:cubicBezTo>
                        <a:cubicBezTo>
                          <a:pt x="1034" y="506"/>
                          <a:pt x="1038" y="505"/>
                          <a:pt x="1041" y="503"/>
                        </a:cubicBezTo>
                        <a:cubicBezTo>
                          <a:pt x="1049" y="501"/>
                          <a:pt x="1056" y="499"/>
                          <a:pt x="1056" y="499"/>
                        </a:cubicBezTo>
                        <a:lnTo>
                          <a:pt x="1058" y="499"/>
                        </a:lnTo>
                        <a:lnTo>
                          <a:pt x="1060" y="500"/>
                        </a:lnTo>
                        <a:lnTo>
                          <a:pt x="1096" y="520"/>
                        </a:lnTo>
                        <a:lnTo>
                          <a:pt x="1143" y="512"/>
                        </a:lnTo>
                        <a:lnTo>
                          <a:pt x="1140" y="509"/>
                        </a:lnTo>
                        <a:lnTo>
                          <a:pt x="1142" y="505"/>
                        </a:lnTo>
                        <a:lnTo>
                          <a:pt x="1164" y="467"/>
                        </a:lnTo>
                        <a:lnTo>
                          <a:pt x="1166" y="464"/>
                        </a:lnTo>
                        <a:lnTo>
                          <a:pt x="1170" y="464"/>
                        </a:lnTo>
                        <a:lnTo>
                          <a:pt x="1238" y="464"/>
                        </a:lnTo>
                        <a:lnTo>
                          <a:pt x="1256" y="450"/>
                        </a:lnTo>
                        <a:lnTo>
                          <a:pt x="1258" y="447"/>
                        </a:lnTo>
                        <a:lnTo>
                          <a:pt x="1262" y="449"/>
                        </a:lnTo>
                        <a:lnTo>
                          <a:pt x="1281" y="456"/>
                        </a:lnTo>
                        <a:lnTo>
                          <a:pt x="1344" y="456"/>
                        </a:lnTo>
                        <a:lnTo>
                          <a:pt x="1345" y="456"/>
                        </a:lnTo>
                        <a:lnTo>
                          <a:pt x="1361" y="451"/>
                        </a:lnTo>
                        <a:lnTo>
                          <a:pt x="1362" y="450"/>
                        </a:lnTo>
                        <a:lnTo>
                          <a:pt x="1379" y="440"/>
                        </a:lnTo>
                        <a:lnTo>
                          <a:pt x="1379" y="402"/>
                        </a:lnTo>
                        <a:lnTo>
                          <a:pt x="1379" y="401"/>
                        </a:lnTo>
                        <a:lnTo>
                          <a:pt x="1381" y="399"/>
                        </a:lnTo>
                        <a:lnTo>
                          <a:pt x="1395" y="376"/>
                        </a:lnTo>
                        <a:lnTo>
                          <a:pt x="1388" y="357"/>
                        </a:lnTo>
                        <a:lnTo>
                          <a:pt x="1388" y="357"/>
                        </a:lnTo>
                        <a:lnTo>
                          <a:pt x="1388" y="356"/>
                        </a:lnTo>
                        <a:lnTo>
                          <a:pt x="1383" y="315"/>
                        </a:lnTo>
                        <a:lnTo>
                          <a:pt x="1382" y="311"/>
                        </a:lnTo>
                        <a:lnTo>
                          <a:pt x="1386" y="309"/>
                        </a:lnTo>
                        <a:lnTo>
                          <a:pt x="1401" y="299"/>
                        </a:lnTo>
                        <a:lnTo>
                          <a:pt x="1405" y="274"/>
                        </a:lnTo>
                        <a:lnTo>
                          <a:pt x="1405" y="273"/>
                        </a:lnTo>
                        <a:lnTo>
                          <a:pt x="1405" y="273"/>
                        </a:lnTo>
                        <a:lnTo>
                          <a:pt x="1415" y="244"/>
                        </a:lnTo>
                        <a:lnTo>
                          <a:pt x="1401" y="223"/>
                        </a:lnTo>
                        <a:lnTo>
                          <a:pt x="1399" y="220"/>
                        </a:lnTo>
                        <a:lnTo>
                          <a:pt x="1401" y="217"/>
                        </a:lnTo>
                        <a:lnTo>
                          <a:pt x="1417" y="188"/>
                        </a:lnTo>
                        <a:lnTo>
                          <a:pt x="1418" y="186"/>
                        </a:lnTo>
                        <a:lnTo>
                          <a:pt x="1419" y="186"/>
                        </a:lnTo>
                        <a:lnTo>
                          <a:pt x="1430" y="180"/>
                        </a:lnTo>
                        <a:lnTo>
                          <a:pt x="1398" y="176"/>
                        </a:lnTo>
                        <a:lnTo>
                          <a:pt x="1344" y="202"/>
                        </a:lnTo>
                        <a:lnTo>
                          <a:pt x="1344" y="202"/>
                        </a:lnTo>
                        <a:lnTo>
                          <a:pt x="1344" y="202"/>
                        </a:lnTo>
                        <a:cubicBezTo>
                          <a:pt x="1344" y="202"/>
                          <a:pt x="1329" y="206"/>
                          <a:pt x="1314" y="210"/>
                        </a:cubicBezTo>
                        <a:cubicBezTo>
                          <a:pt x="1307" y="212"/>
                          <a:pt x="1299" y="214"/>
                          <a:pt x="1292" y="216"/>
                        </a:cubicBezTo>
                        <a:cubicBezTo>
                          <a:pt x="1286" y="217"/>
                          <a:pt x="1281" y="218"/>
                          <a:pt x="1277" y="218"/>
                        </a:cubicBezTo>
                        <a:cubicBezTo>
                          <a:pt x="1275" y="218"/>
                          <a:pt x="1267" y="220"/>
                          <a:pt x="1260" y="223"/>
                        </a:cubicBezTo>
                        <a:cubicBezTo>
                          <a:pt x="1254" y="226"/>
                          <a:pt x="1249" y="229"/>
                          <a:pt x="1249" y="229"/>
                        </a:cubicBezTo>
                        <a:lnTo>
                          <a:pt x="1246" y="230"/>
                        </a:lnTo>
                        <a:lnTo>
                          <a:pt x="1243" y="229"/>
                        </a:lnTo>
                        <a:lnTo>
                          <a:pt x="1218" y="216"/>
                        </a:lnTo>
                        <a:lnTo>
                          <a:pt x="1157" y="220"/>
                        </a:lnTo>
                        <a:lnTo>
                          <a:pt x="1156" y="220"/>
                        </a:lnTo>
                        <a:lnTo>
                          <a:pt x="1156" y="220"/>
                        </a:lnTo>
                        <a:lnTo>
                          <a:pt x="1051" y="216"/>
                        </a:lnTo>
                        <a:lnTo>
                          <a:pt x="1049" y="216"/>
                        </a:lnTo>
                        <a:lnTo>
                          <a:pt x="1048" y="214"/>
                        </a:lnTo>
                        <a:lnTo>
                          <a:pt x="1027" y="196"/>
                        </a:lnTo>
                        <a:lnTo>
                          <a:pt x="933" y="196"/>
                        </a:lnTo>
                        <a:lnTo>
                          <a:pt x="932" y="196"/>
                        </a:lnTo>
                        <a:lnTo>
                          <a:pt x="931" y="195"/>
                        </a:lnTo>
                        <a:lnTo>
                          <a:pt x="873" y="175"/>
                        </a:lnTo>
                        <a:lnTo>
                          <a:pt x="873" y="175"/>
                        </a:lnTo>
                        <a:lnTo>
                          <a:pt x="872" y="175"/>
                        </a:lnTo>
                        <a:lnTo>
                          <a:pt x="838" y="155"/>
                        </a:lnTo>
                        <a:lnTo>
                          <a:pt x="796" y="185"/>
                        </a:lnTo>
                        <a:lnTo>
                          <a:pt x="795" y="187"/>
                        </a:lnTo>
                        <a:lnTo>
                          <a:pt x="794" y="187"/>
                        </a:lnTo>
                        <a:lnTo>
                          <a:pt x="734" y="195"/>
                        </a:lnTo>
                        <a:lnTo>
                          <a:pt x="728" y="196"/>
                        </a:lnTo>
                        <a:lnTo>
                          <a:pt x="727" y="192"/>
                        </a:lnTo>
                        <a:lnTo>
                          <a:pt x="716" y="165"/>
                        </a:lnTo>
                        <a:lnTo>
                          <a:pt x="714" y="162"/>
                        </a:lnTo>
                        <a:lnTo>
                          <a:pt x="716" y="160"/>
                        </a:lnTo>
                        <a:lnTo>
                          <a:pt x="724" y="142"/>
                        </a:lnTo>
                        <a:lnTo>
                          <a:pt x="728" y="84"/>
                        </a:lnTo>
                        <a:lnTo>
                          <a:pt x="713" y="56"/>
                        </a:lnTo>
                        <a:lnTo>
                          <a:pt x="657" y="39"/>
                        </a:lnTo>
                        <a:lnTo>
                          <a:pt x="656" y="39"/>
                        </a:lnTo>
                        <a:lnTo>
                          <a:pt x="655" y="38"/>
                        </a:lnTo>
                        <a:lnTo>
                          <a:pt x="609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22" name="Freeform 9"/>
                  <p:cNvSpPr>
                    <a:spLocks/>
                  </p:cNvSpPr>
                  <p:nvPr/>
                </p:nvSpPr>
                <p:spPr bwMode="auto">
                  <a:xfrm>
                    <a:off x="4371" y="1557"/>
                    <a:ext cx="486" cy="351"/>
                  </a:xfrm>
                  <a:custGeom>
                    <a:avLst/>
                    <a:gdLst>
                      <a:gd name="T0" fmla="*/ 45 w 967"/>
                      <a:gd name="T1" fmla="*/ 34 h 699"/>
                      <a:gd name="T2" fmla="*/ 34 w 967"/>
                      <a:gd name="T3" fmla="*/ 78 h 699"/>
                      <a:gd name="T4" fmla="*/ 38 w 967"/>
                      <a:gd name="T5" fmla="*/ 123 h 699"/>
                      <a:gd name="T6" fmla="*/ 15 w 967"/>
                      <a:gd name="T7" fmla="*/ 160 h 699"/>
                      <a:gd name="T8" fmla="*/ 9 w 967"/>
                      <a:gd name="T9" fmla="*/ 187 h 699"/>
                      <a:gd name="T10" fmla="*/ 5 w 967"/>
                      <a:gd name="T11" fmla="*/ 221 h 699"/>
                      <a:gd name="T12" fmla="*/ 42 w 967"/>
                      <a:gd name="T13" fmla="*/ 298 h 699"/>
                      <a:gd name="T14" fmla="*/ 59 w 967"/>
                      <a:gd name="T15" fmla="*/ 310 h 699"/>
                      <a:gd name="T16" fmla="*/ 92 w 967"/>
                      <a:gd name="T17" fmla="*/ 301 h 699"/>
                      <a:gd name="T18" fmla="*/ 151 w 967"/>
                      <a:gd name="T19" fmla="*/ 300 h 699"/>
                      <a:gd name="T20" fmla="*/ 199 w 967"/>
                      <a:gd name="T21" fmla="*/ 320 h 699"/>
                      <a:gd name="T22" fmla="*/ 219 w 967"/>
                      <a:gd name="T23" fmla="*/ 353 h 699"/>
                      <a:gd name="T24" fmla="*/ 262 w 967"/>
                      <a:gd name="T25" fmla="*/ 366 h 699"/>
                      <a:gd name="T26" fmla="*/ 298 w 967"/>
                      <a:gd name="T27" fmla="*/ 395 h 699"/>
                      <a:gd name="T28" fmla="*/ 347 w 967"/>
                      <a:gd name="T29" fmla="*/ 435 h 699"/>
                      <a:gd name="T30" fmla="*/ 349 w 967"/>
                      <a:gd name="T31" fmla="*/ 463 h 699"/>
                      <a:gd name="T32" fmla="*/ 326 w 967"/>
                      <a:gd name="T33" fmla="*/ 490 h 699"/>
                      <a:gd name="T34" fmla="*/ 283 w 967"/>
                      <a:gd name="T35" fmla="*/ 542 h 699"/>
                      <a:gd name="T36" fmla="*/ 252 w 967"/>
                      <a:gd name="T37" fmla="*/ 609 h 699"/>
                      <a:gd name="T38" fmla="*/ 258 w 967"/>
                      <a:gd name="T39" fmla="*/ 627 h 699"/>
                      <a:gd name="T40" fmla="*/ 281 w 967"/>
                      <a:gd name="T41" fmla="*/ 699 h 699"/>
                      <a:gd name="T42" fmla="*/ 300 w 967"/>
                      <a:gd name="T43" fmla="*/ 666 h 699"/>
                      <a:gd name="T44" fmla="*/ 325 w 967"/>
                      <a:gd name="T45" fmla="*/ 633 h 699"/>
                      <a:gd name="T46" fmla="*/ 361 w 967"/>
                      <a:gd name="T47" fmla="*/ 615 h 699"/>
                      <a:gd name="T48" fmla="*/ 409 w 967"/>
                      <a:gd name="T49" fmla="*/ 606 h 699"/>
                      <a:gd name="T50" fmla="*/ 492 w 967"/>
                      <a:gd name="T51" fmla="*/ 559 h 699"/>
                      <a:gd name="T52" fmla="*/ 541 w 967"/>
                      <a:gd name="T53" fmla="*/ 469 h 699"/>
                      <a:gd name="T54" fmla="*/ 575 w 967"/>
                      <a:gd name="T55" fmla="*/ 487 h 699"/>
                      <a:gd name="T56" fmla="*/ 643 w 967"/>
                      <a:gd name="T57" fmla="*/ 473 h 699"/>
                      <a:gd name="T58" fmla="*/ 662 w 967"/>
                      <a:gd name="T59" fmla="*/ 502 h 699"/>
                      <a:gd name="T60" fmla="*/ 759 w 967"/>
                      <a:gd name="T61" fmla="*/ 504 h 699"/>
                      <a:gd name="T62" fmla="*/ 822 w 967"/>
                      <a:gd name="T63" fmla="*/ 449 h 699"/>
                      <a:gd name="T64" fmla="*/ 800 w 967"/>
                      <a:gd name="T65" fmla="*/ 425 h 699"/>
                      <a:gd name="T66" fmla="*/ 811 w 967"/>
                      <a:gd name="T67" fmla="*/ 392 h 699"/>
                      <a:gd name="T68" fmla="*/ 895 w 967"/>
                      <a:gd name="T69" fmla="*/ 384 h 699"/>
                      <a:gd name="T70" fmla="*/ 926 w 967"/>
                      <a:gd name="T71" fmla="*/ 405 h 699"/>
                      <a:gd name="T72" fmla="*/ 925 w 967"/>
                      <a:gd name="T73" fmla="*/ 391 h 699"/>
                      <a:gd name="T74" fmla="*/ 910 w 967"/>
                      <a:gd name="T75" fmla="*/ 379 h 699"/>
                      <a:gd name="T76" fmla="*/ 901 w 967"/>
                      <a:gd name="T77" fmla="*/ 351 h 699"/>
                      <a:gd name="T78" fmla="*/ 920 w 967"/>
                      <a:gd name="T79" fmla="*/ 260 h 699"/>
                      <a:gd name="T80" fmla="*/ 965 w 967"/>
                      <a:gd name="T81" fmla="*/ 229 h 699"/>
                      <a:gd name="T82" fmla="*/ 907 w 967"/>
                      <a:gd name="T83" fmla="*/ 215 h 699"/>
                      <a:gd name="T84" fmla="*/ 893 w 967"/>
                      <a:gd name="T85" fmla="*/ 163 h 699"/>
                      <a:gd name="T86" fmla="*/ 850 w 967"/>
                      <a:gd name="T87" fmla="*/ 136 h 699"/>
                      <a:gd name="T88" fmla="*/ 875 w 967"/>
                      <a:gd name="T89" fmla="*/ 98 h 699"/>
                      <a:gd name="T90" fmla="*/ 792 w 967"/>
                      <a:gd name="T91" fmla="*/ 80 h 699"/>
                      <a:gd name="T92" fmla="*/ 750 w 967"/>
                      <a:gd name="T93" fmla="*/ 142 h 699"/>
                      <a:gd name="T94" fmla="*/ 691 w 967"/>
                      <a:gd name="T95" fmla="*/ 200 h 699"/>
                      <a:gd name="T96" fmla="*/ 621 w 967"/>
                      <a:gd name="T97" fmla="*/ 192 h 699"/>
                      <a:gd name="T98" fmla="*/ 530 w 967"/>
                      <a:gd name="T99" fmla="*/ 163 h 699"/>
                      <a:gd name="T100" fmla="*/ 417 w 967"/>
                      <a:gd name="T101" fmla="*/ 154 h 699"/>
                      <a:gd name="T102" fmla="*/ 349 w 967"/>
                      <a:gd name="T103" fmla="*/ 116 h 699"/>
                      <a:gd name="T104" fmla="*/ 307 w 967"/>
                      <a:gd name="T105" fmla="*/ 98 h 699"/>
                      <a:gd name="T106" fmla="*/ 316 w 967"/>
                      <a:gd name="T107" fmla="*/ 58 h 699"/>
                      <a:gd name="T108" fmla="*/ 307 w 967"/>
                      <a:gd name="T109" fmla="*/ 40 h 699"/>
                      <a:gd name="T110" fmla="*/ 236 w 967"/>
                      <a:gd name="T111" fmla="*/ 45 h 699"/>
                      <a:gd name="T112" fmla="*/ 172 w 967"/>
                      <a:gd name="T113" fmla="*/ 58 h 699"/>
                      <a:gd name="T114" fmla="*/ 133 w 967"/>
                      <a:gd name="T115" fmla="*/ 52 h 6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67" h="699">
                        <a:moveTo>
                          <a:pt x="59" y="0"/>
                        </a:moveTo>
                        <a:lnTo>
                          <a:pt x="45" y="34"/>
                        </a:lnTo>
                        <a:lnTo>
                          <a:pt x="45" y="34"/>
                        </a:lnTo>
                        <a:cubicBezTo>
                          <a:pt x="44" y="35"/>
                          <a:pt x="42" y="44"/>
                          <a:pt x="39" y="54"/>
                        </a:cubicBezTo>
                        <a:cubicBezTo>
                          <a:pt x="38" y="59"/>
                          <a:pt x="37" y="65"/>
                          <a:pt x="36" y="69"/>
                        </a:cubicBezTo>
                        <a:cubicBezTo>
                          <a:pt x="35" y="74"/>
                          <a:pt x="34" y="78"/>
                          <a:pt x="34" y="78"/>
                        </a:cubicBezTo>
                        <a:cubicBezTo>
                          <a:pt x="34" y="78"/>
                          <a:pt x="35" y="82"/>
                          <a:pt x="35" y="87"/>
                        </a:cubicBezTo>
                        <a:cubicBezTo>
                          <a:pt x="36" y="92"/>
                          <a:pt x="36" y="99"/>
                          <a:pt x="37" y="105"/>
                        </a:cubicBezTo>
                        <a:cubicBezTo>
                          <a:pt x="37" y="111"/>
                          <a:pt x="38" y="118"/>
                          <a:pt x="38" y="123"/>
                        </a:cubicBezTo>
                        <a:cubicBezTo>
                          <a:pt x="37" y="129"/>
                          <a:pt x="38" y="133"/>
                          <a:pt x="35" y="138"/>
                        </a:cubicBezTo>
                        <a:cubicBezTo>
                          <a:pt x="32" y="143"/>
                          <a:pt x="27" y="148"/>
                          <a:pt x="22" y="153"/>
                        </a:cubicBezTo>
                        <a:cubicBezTo>
                          <a:pt x="18" y="157"/>
                          <a:pt x="16" y="159"/>
                          <a:pt x="15" y="160"/>
                        </a:cubicBezTo>
                        <a:lnTo>
                          <a:pt x="10" y="184"/>
                        </a:lnTo>
                        <a:lnTo>
                          <a:pt x="10" y="186"/>
                        </a:lnTo>
                        <a:lnTo>
                          <a:pt x="9" y="187"/>
                        </a:lnTo>
                        <a:lnTo>
                          <a:pt x="0" y="202"/>
                        </a:lnTo>
                        <a:lnTo>
                          <a:pt x="5" y="221"/>
                        </a:lnTo>
                        <a:lnTo>
                          <a:pt x="5" y="221"/>
                        </a:lnTo>
                        <a:lnTo>
                          <a:pt x="5" y="222"/>
                        </a:lnTo>
                        <a:lnTo>
                          <a:pt x="12" y="261"/>
                        </a:lnTo>
                        <a:lnTo>
                          <a:pt x="42" y="298"/>
                        </a:lnTo>
                        <a:cubicBezTo>
                          <a:pt x="43" y="298"/>
                          <a:pt x="45" y="301"/>
                          <a:pt x="49" y="304"/>
                        </a:cubicBezTo>
                        <a:cubicBezTo>
                          <a:pt x="52" y="306"/>
                          <a:pt x="54" y="307"/>
                          <a:pt x="56" y="308"/>
                        </a:cubicBezTo>
                        <a:cubicBezTo>
                          <a:pt x="58" y="309"/>
                          <a:pt x="60" y="310"/>
                          <a:pt x="59" y="310"/>
                        </a:cubicBezTo>
                        <a:cubicBezTo>
                          <a:pt x="59" y="310"/>
                          <a:pt x="63" y="309"/>
                          <a:pt x="66" y="309"/>
                        </a:cubicBezTo>
                        <a:cubicBezTo>
                          <a:pt x="69" y="308"/>
                          <a:pt x="73" y="306"/>
                          <a:pt x="77" y="305"/>
                        </a:cubicBezTo>
                        <a:cubicBezTo>
                          <a:pt x="85" y="303"/>
                          <a:pt x="92" y="301"/>
                          <a:pt x="92" y="301"/>
                        </a:cubicBezTo>
                        <a:lnTo>
                          <a:pt x="93" y="300"/>
                        </a:lnTo>
                        <a:lnTo>
                          <a:pt x="94" y="300"/>
                        </a:lnTo>
                        <a:cubicBezTo>
                          <a:pt x="94" y="300"/>
                          <a:pt x="143" y="300"/>
                          <a:pt x="151" y="300"/>
                        </a:cubicBezTo>
                        <a:cubicBezTo>
                          <a:pt x="155" y="300"/>
                          <a:pt x="159" y="302"/>
                          <a:pt x="164" y="304"/>
                        </a:cubicBezTo>
                        <a:cubicBezTo>
                          <a:pt x="168" y="305"/>
                          <a:pt x="174" y="308"/>
                          <a:pt x="179" y="310"/>
                        </a:cubicBezTo>
                        <a:cubicBezTo>
                          <a:pt x="190" y="315"/>
                          <a:pt x="199" y="320"/>
                          <a:pt x="199" y="320"/>
                        </a:cubicBezTo>
                        <a:lnTo>
                          <a:pt x="201" y="321"/>
                        </a:lnTo>
                        <a:lnTo>
                          <a:pt x="202" y="322"/>
                        </a:lnTo>
                        <a:lnTo>
                          <a:pt x="219" y="353"/>
                        </a:lnTo>
                        <a:cubicBezTo>
                          <a:pt x="223" y="353"/>
                          <a:pt x="242" y="358"/>
                          <a:pt x="250" y="359"/>
                        </a:cubicBezTo>
                        <a:cubicBezTo>
                          <a:pt x="252" y="360"/>
                          <a:pt x="254" y="360"/>
                          <a:pt x="256" y="361"/>
                        </a:cubicBezTo>
                        <a:cubicBezTo>
                          <a:pt x="258" y="363"/>
                          <a:pt x="260" y="364"/>
                          <a:pt x="262" y="366"/>
                        </a:cubicBezTo>
                        <a:cubicBezTo>
                          <a:pt x="266" y="369"/>
                          <a:pt x="271" y="374"/>
                          <a:pt x="276" y="378"/>
                        </a:cubicBezTo>
                        <a:cubicBezTo>
                          <a:pt x="281" y="382"/>
                          <a:pt x="286" y="386"/>
                          <a:pt x="290" y="390"/>
                        </a:cubicBezTo>
                        <a:cubicBezTo>
                          <a:pt x="295" y="393"/>
                          <a:pt x="298" y="395"/>
                          <a:pt x="298" y="395"/>
                        </a:cubicBezTo>
                        <a:cubicBezTo>
                          <a:pt x="302" y="397"/>
                          <a:pt x="305" y="400"/>
                          <a:pt x="310" y="404"/>
                        </a:cubicBezTo>
                        <a:cubicBezTo>
                          <a:pt x="315" y="407"/>
                          <a:pt x="321" y="412"/>
                          <a:pt x="327" y="417"/>
                        </a:cubicBezTo>
                        <a:cubicBezTo>
                          <a:pt x="338" y="426"/>
                          <a:pt x="347" y="435"/>
                          <a:pt x="347" y="435"/>
                        </a:cubicBezTo>
                        <a:lnTo>
                          <a:pt x="349" y="436"/>
                        </a:lnTo>
                        <a:lnTo>
                          <a:pt x="349" y="439"/>
                        </a:lnTo>
                        <a:lnTo>
                          <a:pt x="349" y="463"/>
                        </a:lnTo>
                        <a:lnTo>
                          <a:pt x="349" y="465"/>
                        </a:lnTo>
                        <a:lnTo>
                          <a:pt x="348" y="467"/>
                        </a:lnTo>
                        <a:lnTo>
                          <a:pt x="326" y="490"/>
                        </a:lnTo>
                        <a:lnTo>
                          <a:pt x="292" y="523"/>
                        </a:lnTo>
                        <a:lnTo>
                          <a:pt x="283" y="542"/>
                        </a:lnTo>
                        <a:lnTo>
                          <a:pt x="283" y="542"/>
                        </a:lnTo>
                        <a:lnTo>
                          <a:pt x="282" y="542"/>
                        </a:lnTo>
                        <a:lnTo>
                          <a:pt x="252" y="588"/>
                        </a:lnTo>
                        <a:lnTo>
                          <a:pt x="252" y="609"/>
                        </a:lnTo>
                        <a:lnTo>
                          <a:pt x="258" y="623"/>
                        </a:lnTo>
                        <a:lnTo>
                          <a:pt x="258" y="625"/>
                        </a:lnTo>
                        <a:lnTo>
                          <a:pt x="258" y="627"/>
                        </a:lnTo>
                        <a:lnTo>
                          <a:pt x="248" y="663"/>
                        </a:lnTo>
                        <a:lnTo>
                          <a:pt x="240" y="695"/>
                        </a:lnTo>
                        <a:lnTo>
                          <a:pt x="281" y="699"/>
                        </a:lnTo>
                        <a:lnTo>
                          <a:pt x="300" y="667"/>
                        </a:lnTo>
                        <a:lnTo>
                          <a:pt x="300" y="666"/>
                        </a:lnTo>
                        <a:lnTo>
                          <a:pt x="300" y="666"/>
                        </a:lnTo>
                        <a:lnTo>
                          <a:pt x="324" y="635"/>
                        </a:lnTo>
                        <a:lnTo>
                          <a:pt x="325" y="634"/>
                        </a:lnTo>
                        <a:lnTo>
                          <a:pt x="325" y="633"/>
                        </a:lnTo>
                        <a:cubicBezTo>
                          <a:pt x="325" y="633"/>
                          <a:pt x="332" y="628"/>
                          <a:pt x="339" y="624"/>
                        </a:cubicBezTo>
                        <a:cubicBezTo>
                          <a:pt x="343" y="622"/>
                          <a:pt x="347" y="620"/>
                          <a:pt x="350" y="618"/>
                        </a:cubicBezTo>
                        <a:cubicBezTo>
                          <a:pt x="354" y="616"/>
                          <a:pt x="356" y="615"/>
                          <a:pt x="361" y="615"/>
                        </a:cubicBezTo>
                        <a:cubicBezTo>
                          <a:pt x="361" y="615"/>
                          <a:pt x="365" y="614"/>
                          <a:pt x="370" y="613"/>
                        </a:cubicBezTo>
                        <a:cubicBezTo>
                          <a:pt x="375" y="612"/>
                          <a:pt x="381" y="611"/>
                          <a:pt x="387" y="610"/>
                        </a:cubicBezTo>
                        <a:cubicBezTo>
                          <a:pt x="398" y="608"/>
                          <a:pt x="408" y="606"/>
                          <a:pt x="409" y="606"/>
                        </a:cubicBezTo>
                        <a:lnTo>
                          <a:pt x="449" y="581"/>
                        </a:lnTo>
                        <a:lnTo>
                          <a:pt x="449" y="581"/>
                        </a:lnTo>
                        <a:lnTo>
                          <a:pt x="492" y="559"/>
                        </a:lnTo>
                        <a:lnTo>
                          <a:pt x="519" y="528"/>
                        </a:lnTo>
                        <a:lnTo>
                          <a:pt x="538" y="477"/>
                        </a:lnTo>
                        <a:lnTo>
                          <a:pt x="541" y="469"/>
                        </a:lnTo>
                        <a:lnTo>
                          <a:pt x="547" y="474"/>
                        </a:lnTo>
                        <a:cubicBezTo>
                          <a:pt x="547" y="474"/>
                          <a:pt x="552" y="477"/>
                          <a:pt x="558" y="480"/>
                        </a:cubicBezTo>
                        <a:cubicBezTo>
                          <a:pt x="565" y="484"/>
                          <a:pt x="572" y="487"/>
                          <a:pt x="575" y="487"/>
                        </a:cubicBezTo>
                        <a:cubicBezTo>
                          <a:pt x="577" y="487"/>
                          <a:pt x="583" y="486"/>
                          <a:pt x="590" y="485"/>
                        </a:cubicBezTo>
                        <a:cubicBezTo>
                          <a:pt x="597" y="483"/>
                          <a:pt x="605" y="482"/>
                          <a:pt x="613" y="480"/>
                        </a:cubicBezTo>
                        <a:cubicBezTo>
                          <a:pt x="629" y="476"/>
                          <a:pt x="643" y="473"/>
                          <a:pt x="643" y="473"/>
                        </a:cubicBezTo>
                        <a:lnTo>
                          <a:pt x="648" y="471"/>
                        </a:lnTo>
                        <a:lnTo>
                          <a:pt x="651" y="477"/>
                        </a:lnTo>
                        <a:lnTo>
                          <a:pt x="662" y="502"/>
                        </a:lnTo>
                        <a:lnTo>
                          <a:pt x="713" y="511"/>
                        </a:lnTo>
                        <a:cubicBezTo>
                          <a:pt x="714" y="510"/>
                          <a:pt x="725" y="509"/>
                          <a:pt x="738" y="507"/>
                        </a:cubicBezTo>
                        <a:cubicBezTo>
                          <a:pt x="745" y="506"/>
                          <a:pt x="753" y="505"/>
                          <a:pt x="759" y="504"/>
                        </a:cubicBezTo>
                        <a:cubicBezTo>
                          <a:pt x="765" y="503"/>
                          <a:pt x="770" y="501"/>
                          <a:pt x="771" y="500"/>
                        </a:cubicBezTo>
                        <a:cubicBezTo>
                          <a:pt x="781" y="495"/>
                          <a:pt x="806" y="478"/>
                          <a:pt x="808" y="477"/>
                        </a:cubicBezTo>
                        <a:lnTo>
                          <a:pt x="822" y="449"/>
                        </a:lnTo>
                        <a:lnTo>
                          <a:pt x="802" y="432"/>
                        </a:lnTo>
                        <a:lnTo>
                          <a:pt x="799" y="429"/>
                        </a:lnTo>
                        <a:lnTo>
                          <a:pt x="800" y="425"/>
                        </a:lnTo>
                        <a:lnTo>
                          <a:pt x="806" y="397"/>
                        </a:lnTo>
                        <a:lnTo>
                          <a:pt x="807" y="393"/>
                        </a:lnTo>
                        <a:lnTo>
                          <a:pt x="811" y="392"/>
                        </a:lnTo>
                        <a:lnTo>
                          <a:pt x="890" y="383"/>
                        </a:lnTo>
                        <a:lnTo>
                          <a:pt x="893" y="383"/>
                        </a:lnTo>
                        <a:lnTo>
                          <a:pt x="895" y="384"/>
                        </a:lnTo>
                        <a:cubicBezTo>
                          <a:pt x="895" y="384"/>
                          <a:pt x="902" y="390"/>
                          <a:pt x="909" y="395"/>
                        </a:cubicBezTo>
                        <a:cubicBezTo>
                          <a:pt x="913" y="398"/>
                          <a:pt x="917" y="401"/>
                          <a:pt x="920" y="402"/>
                        </a:cubicBezTo>
                        <a:cubicBezTo>
                          <a:pt x="923" y="404"/>
                          <a:pt x="927" y="405"/>
                          <a:pt x="926" y="405"/>
                        </a:cubicBezTo>
                        <a:cubicBezTo>
                          <a:pt x="928" y="405"/>
                          <a:pt x="934" y="404"/>
                          <a:pt x="937" y="402"/>
                        </a:cubicBezTo>
                        <a:cubicBezTo>
                          <a:pt x="938" y="402"/>
                          <a:pt x="937" y="402"/>
                          <a:pt x="938" y="402"/>
                        </a:cubicBezTo>
                        <a:cubicBezTo>
                          <a:pt x="935" y="400"/>
                          <a:pt x="930" y="395"/>
                          <a:pt x="925" y="391"/>
                        </a:cubicBezTo>
                        <a:cubicBezTo>
                          <a:pt x="918" y="386"/>
                          <a:pt x="913" y="381"/>
                          <a:pt x="913" y="381"/>
                        </a:cubicBezTo>
                        <a:lnTo>
                          <a:pt x="911" y="381"/>
                        </a:lnTo>
                        <a:lnTo>
                          <a:pt x="910" y="379"/>
                        </a:lnTo>
                        <a:lnTo>
                          <a:pt x="901" y="355"/>
                        </a:lnTo>
                        <a:lnTo>
                          <a:pt x="900" y="353"/>
                        </a:lnTo>
                        <a:lnTo>
                          <a:pt x="901" y="351"/>
                        </a:lnTo>
                        <a:lnTo>
                          <a:pt x="916" y="290"/>
                        </a:lnTo>
                        <a:lnTo>
                          <a:pt x="920" y="264"/>
                        </a:lnTo>
                        <a:lnTo>
                          <a:pt x="920" y="260"/>
                        </a:lnTo>
                        <a:lnTo>
                          <a:pt x="924" y="259"/>
                        </a:lnTo>
                        <a:lnTo>
                          <a:pt x="967" y="242"/>
                        </a:lnTo>
                        <a:lnTo>
                          <a:pt x="965" y="229"/>
                        </a:lnTo>
                        <a:lnTo>
                          <a:pt x="912" y="222"/>
                        </a:lnTo>
                        <a:lnTo>
                          <a:pt x="907" y="221"/>
                        </a:lnTo>
                        <a:lnTo>
                          <a:pt x="907" y="215"/>
                        </a:lnTo>
                        <a:lnTo>
                          <a:pt x="908" y="168"/>
                        </a:lnTo>
                        <a:lnTo>
                          <a:pt x="912" y="168"/>
                        </a:lnTo>
                        <a:lnTo>
                          <a:pt x="893" y="163"/>
                        </a:lnTo>
                        <a:lnTo>
                          <a:pt x="891" y="163"/>
                        </a:lnTo>
                        <a:lnTo>
                          <a:pt x="891" y="162"/>
                        </a:lnTo>
                        <a:lnTo>
                          <a:pt x="850" y="136"/>
                        </a:lnTo>
                        <a:lnTo>
                          <a:pt x="844" y="131"/>
                        </a:lnTo>
                        <a:lnTo>
                          <a:pt x="849" y="126"/>
                        </a:lnTo>
                        <a:lnTo>
                          <a:pt x="875" y="98"/>
                        </a:lnTo>
                        <a:cubicBezTo>
                          <a:pt x="870" y="97"/>
                          <a:pt x="866" y="97"/>
                          <a:pt x="857" y="95"/>
                        </a:cubicBezTo>
                        <a:cubicBezTo>
                          <a:pt x="841" y="92"/>
                          <a:pt x="823" y="89"/>
                          <a:pt x="818" y="89"/>
                        </a:cubicBezTo>
                        <a:cubicBezTo>
                          <a:pt x="808" y="89"/>
                          <a:pt x="799" y="84"/>
                          <a:pt x="792" y="80"/>
                        </a:cubicBezTo>
                        <a:cubicBezTo>
                          <a:pt x="788" y="77"/>
                          <a:pt x="787" y="76"/>
                          <a:pt x="785" y="75"/>
                        </a:cubicBezTo>
                        <a:lnTo>
                          <a:pt x="770" y="104"/>
                        </a:lnTo>
                        <a:lnTo>
                          <a:pt x="750" y="142"/>
                        </a:lnTo>
                        <a:lnTo>
                          <a:pt x="750" y="143"/>
                        </a:lnTo>
                        <a:lnTo>
                          <a:pt x="749" y="144"/>
                        </a:lnTo>
                        <a:lnTo>
                          <a:pt x="691" y="200"/>
                        </a:lnTo>
                        <a:lnTo>
                          <a:pt x="689" y="201"/>
                        </a:lnTo>
                        <a:lnTo>
                          <a:pt x="685" y="201"/>
                        </a:lnTo>
                        <a:lnTo>
                          <a:pt x="621" y="192"/>
                        </a:lnTo>
                        <a:lnTo>
                          <a:pt x="620" y="192"/>
                        </a:lnTo>
                        <a:lnTo>
                          <a:pt x="620" y="192"/>
                        </a:lnTo>
                        <a:lnTo>
                          <a:pt x="530" y="163"/>
                        </a:lnTo>
                        <a:lnTo>
                          <a:pt x="529" y="163"/>
                        </a:lnTo>
                        <a:lnTo>
                          <a:pt x="420" y="154"/>
                        </a:lnTo>
                        <a:lnTo>
                          <a:pt x="417" y="154"/>
                        </a:lnTo>
                        <a:lnTo>
                          <a:pt x="416" y="151"/>
                        </a:lnTo>
                        <a:lnTo>
                          <a:pt x="391" y="116"/>
                        </a:lnTo>
                        <a:lnTo>
                          <a:pt x="349" y="116"/>
                        </a:lnTo>
                        <a:lnTo>
                          <a:pt x="348" y="116"/>
                        </a:lnTo>
                        <a:lnTo>
                          <a:pt x="347" y="115"/>
                        </a:lnTo>
                        <a:lnTo>
                          <a:pt x="307" y="98"/>
                        </a:lnTo>
                        <a:lnTo>
                          <a:pt x="301" y="95"/>
                        </a:lnTo>
                        <a:lnTo>
                          <a:pt x="303" y="90"/>
                        </a:lnTo>
                        <a:lnTo>
                          <a:pt x="316" y="58"/>
                        </a:lnTo>
                        <a:cubicBezTo>
                          <a:pt x="315" y="57"/>
                          <a:pt x="315" y="54"/>
                          <a:pt x="312" y="49"/>
                        </a:cubicBezTo>
                        <a:cubicBezTo>
                          <a:pt x="311" y="46"/>
                          <a:pt x="310" y="44"/>
                          <a:pt x="308" y="42"/>
                        </a:cubicBezTo>
                        <a:cubicBezTo>
                          <a:pt x="308" y="41"/>
                          <a:pt x="307" y="41"/>
                          <a:pt x="307" y="40"/>
                        </a:cubicBezTo>
                        <a:cubicBezTo>
                          <a:pt x="304" y="40"/>
                          <a:pt x="285" y="41"/>
                          <a:pt x="268" y="42"/>
                        </a:cubicBezTo>
                        <a:cubicBezTo>
                          <a:pt x="252" y="43"/>
                          <a:pt x="237" y="45"/>
                          <a:pt x="237" y="45"/>
                        </a:cubicBezTo>
                        <a:lnTo>
                          <a:pt x="236" y="45"/>
                        </a:lnTo>
                        <a:lnTo>
                          <a:pt x="174" y="58"/>
                        </a:lnTo>
                        <a:lnTo>
                          <a:pt x="173" y="58"/>
                        </a:lnTo>
                        <a:lnTo>
                          <a:pt x="172" y="58"/>
                        </a:lnTo>
                        <a:lnTo>
                          <a:pt x="136" y="54"/>
                        </a:lnTo>
                        <a:lnTo>
                          <a:pt x="134" y="53"/>
                        </a:lnTo>
                        <a:lnTo>
                          <a:pt x="133" y="52"/>
                        </a:lnTo>
                        <a:lnTo>
                          <a:pt x="81" y="2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23" name="Freeform 10"/>
                  <p:cNvSpPr>
                    <a:spLocks/>
                  </p:cNvSpPr>
                  <p:nvPr/>
                </p:nvSpPr>
                <p:spPr bwMode="auto">
                  <a:xfrm>
                    <a:off x="3020" y="1706"/>
                    <a:ext cx="969" cy="854"/>
                  </a:xfrm>
                  <a:custGeom>
                    <a:avLst/>
                    <a:gdLst>
                      <a:gd name="T0" fmla="*/ 1002 w 1929"/>
                      <a:gd name="T1" fmla="*/ 32 h 1701"/>
                      <a:gd name="T2" fmla="*/ 1032 w 1929"/>
                      <a:gd name="T3" fmla="*/ 65 h 1701"/>
                      <a:gd name="T4" fmla="*/ 953 w 1929"/>
                      <a:gd name="T5" fmla="*/ 148 h 1701"/>
                      <a:gd name="T6" fmla="*/ 824 w 1929"/>
                      <a:gd name="T7" fmla="*/ 215 h 1701"/>
                      <a:gd name="T8" fmla="*/ 768 w 1929"/>
                      <a:gd name="T9" fmla="*/ 244 h 1701"/>
                      <a:gd name="T10" fmla="*/ 701 w 1929"/>
                      <a:gd name="T11" fmla="*/ 290 h 1701"/>
                      <a:gd name="T12" fmla="*/ 541 w 1929"/>
                      <a:gd name="T13" fmla="*/ 314 h 1701"/>
                      <a:gd name="T14" fmla="*/ 419 w 1929"/>
                      <a:gd name="T15" fmla="*/ 292 h 1701"/>
                      <a:gd name="T16" fmla="*/ 305 w 1929"/>
                      <a:gd name="T17" fmla="*/ 274 h 1701"/>
                      <a:gd name="T18" fmla="*/ 214 w 1929"/>
                      <a:gd name="T19" fmla="*/ 230 h 1701"/>
                      <a:gd name="T20" fmla="*/ 172 w 1929"/>
                      <a:gd name="T21" fmla="*/ 307 h 1701"/>
                      <a:gd name="T22" fmla="*/ 132 w 1929"/>
                      <a:gd name="T23" fmla="*/ 358 h 1701"/>
                      <a:gd name="T24" fmla="*/ 21 w 1929"/>
                      <a:gd name="T25" fmla="*/ 393 h 1701"/>
                      <a:gd name="T26" fmla="*/ 29 w 1929"/>
                      <a:gd name="T27" fmla="*/ 480 h 1701"/>
                      <a:gd name="T28" fmla="*/ 149 w 1929"/>
                      <a:gd name="T29" fmla="*/ 479 h 1701"/>
                      <a:gd name="T30" fmla="*/ 307 w 1929"/>
                      <a:gd name="T31" fmla="*/ 476 h 1701"/>
                      <a:gd name="T32" fmla="*/ 540 w 1929"/>
                      <a:gd name="T33" fmla="*/ 527 h 1701"/>
                      <a:gd name="T34" fmla="*/ 619 w 1929"/>
                      <a:gd name="T35" fmla="*/ 647 h 1701"/>
                      <a:gd name="T36" fmla="*/ 674 w 1929"/>
                      <a:gd name="T37" fmla="*/ 818 h 1701"/>
                      <a:gd name="T38" fmla="*/ 730 w 1929"/>
                      <a:gd name="T39" fmla="*/ 949 h 1701"/>
                      <a:gd name="T40" fmla="*/ 769 w 1929"/>
                      <a:gd name="T41" fmla="*/ 1150 h 1701"/>
                      <a:gd name="T42" fmla="*/ 709 w 1929"/>
                      <a:gd name="T43" fmla="*/ 1222 h 1701"/>
                      <a:gd name="T44" fmla="*/ 659 w 1929"/>
                      <a:gd name="T45" fmla="*/ 1324 h 1701"/>
                      <a:gd name="T46" fmla="*/ 817 w 1929"/>
                      <a:gd name="T47" fmla="*/ 1389 h 1701"/>
                      <a:gd name="T48" fmla="*/ 944 w 1929"/>
                      <a:gd name="T49" fmla="*/ 1424 h 1701"/>
                      <a:gd name="T50" fmla="*/ 1199 w 1929"/>
                      <a:gd name="T51" fmla="*/ 1340 h 1701"/>
                      <a:gd name="T52" fmla="*/ 1344 w 1929"/>
                      <a:gd name="T53" fmla="*/ 1212 h 1701"/>
                      <a:gd name="T54" fmla="*/ 1536 w 1929"/>
                      <a:gd name="T55" fmla="*/ 1338 h 1701"/>
                      <a:gd name="T56" fmla="*/ 1605 w 1929"/>
                      <a:gd name="T57" fmla="*/ 1305 h 1701"/>
                      <a:gd name="T58" fmla="*/ 1638 w 1929"/>
                      <a:gd name="T59" fmla="*/ 1341 h 1701"/>
                      <a:gd name="T60" fmla="*/ 1683 w 1929"/>
                      <a:gd name="T61" fmla="*/ 1428 h 1701"/>
                      <a:gd name="T62" fmla="*/ 1688 w 1929"/>
                      <a:gd name="T63" fmla="*/ 1587 h 1701"/>
                      <a:gd name="T64" fmla="*/ 1757 w 1929"/>
                      <a:gd name="T65" fmla="*/ 1567 h 1701"/>
                      <a:gd name="T66" fmla="*/ 1802 w 1929"/>
                      <a:gd name="T67" fmla="*/ 1641 h 1701"/>
                      <a:gd name="T68" fmla="*/ 1848 w 1929"/>
                      <a:gd name="T69" fmla="*/ 1650 h 1701"/>
                      <a:gd name="T70" fmla="*/ 1829 w 1929"/>
                      <a:gd name="T71" fmla="*/ 1494 h 1701"/>
                      <a:gd name="T72" fmla="*/ 1929 w 1929"/>
                      <a:gd name="T73" fmla="*/ 1408 h 1701"/>
                      <a:gd name="T74" fmla="*/ 1846 w 1929"/>
                      <a:gd name="T75" fmla="*/ 1366 h 1701"/>
                      <a:gd name="T76" fmla="*/ 1717 w 1929"/>
                      <a:gd name="T77" fmla="*/ 1246 h 1701"/>
                      <a:gd name="T78" fmla="*/ 1664 w 1929"/>
                      <a:gd name="T79" fmla="*/ 1179 h 1701"/>
                      <a:gd name="T80" fmla="*/ 1626 w 1929"/>
                      <a:gd name="T81" fmla="*/ 1075 h 1701"/>
                      <a:gd name="T82" fmla="*/ 1582 w 1929"/>
                      <a:gd name="T83" fmla="*/ 957 h 1701"/>
                      <a:gd name="T84" fmla="*/ 1544 w 1929"/>
                      <a:gd name="T85" fmla="*/ 878 h 1701"/>
                      <a:gd name="T86" fmla="*/ 1593 w 1929"/>
                      <a:gd name="T87" fmla="*/ 715 h 1701"/>
                      <a:gd name="T88" fmla="*/ 1704 w 1929"/>
                      <a:gd name="T89" fmla="*/ 610 h 1701"/>
                      <a:gd name="T90" fmla="*/ 1765 w 1929"/>
                      <a:gd name="T91" fmla="*/ 525 h 1701"/>
                      <a:gd name="T92" fmla="*/ 1758 w 1929"/>
                      <a:gd name="T93" fmla="*/ 432 h 1701"/>
                      <a:gd name="T94" fmla="*/ 1771 w 1929"/>
                      <a:gd name="T95" fmla="*/ 301 h 1701"/>
                      <a:gd name="T96" fmla="*/ 1581 w 1929"/>
                      <a:gd name="T97" fmla="*/ 315 h 1701"/>
                      <a:gd name="T98" fmla="*/ 1506 w 1929"/>
                      <a:gd name="T99" fmla="*/ 284 h 1701"/>
                      <a:gd name="T100" fmla="*/ 1457 w 1929"/>
                      <a:gd name="T101" fmla="*/ 223 h 1701"/>
                      <a:gd name="T102" fmla="*/ 1374 w 1929"/>
                      <a:gd name="T103" fmla="*/ 134 h 1701"/>
                      <a:gd name="T104" fmla="*/ 1390 w 1929"/>
                      <a:gd name="T105" fmla="*/ 63 h 1701"/>
                      <a:gd name="T106" fmla="*/ 1320 w 1929"/>
                      <a:gd name="T107" fmla="*/ 47 h 1701"/>
                      <a:gd name="T108" fmla="*/ 1235 w 1929"/>
                      <a:gd name="T109" fmla="*/ 1 h 17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929" h="1701">
                        <a:moveTo>
                          <a:pt x="1035" y="0"/>
                        </a:moveTo>
                        <a:lnTo>
                          <a:pt x="1029" y="12"/>
                        </a:lnTo>
                        <a:lnTo>
                          <a:pt x="1029" y="14"/>
                        </a:lnTo>
                        <a:lnTo>
                          <a:pt x="1027" y="14"/>
                        </a:lnTo>
                        <a:lnTo>
                          <a:pt x="1003" y="29"/>
                        </a:lnTo>
                        <a:cubicBezTo>
                          <a:pt x="1002" y="30"/>
                          <a:pt x="1002" y="30"/>
                          <a:pt x="1002" y="32"/>
                        </a:cubicBezTo>
                        <a:cubicBezTo>
                          <a:pt x="1001" y="32"/>
                          <a:pt x="1001" y="32"/>
                          <a:pt x="1001" y="33"/>
                        </a:cubicBezTo>
                        <a:cubicBezTo>
                          <a:pt x="1003" y="34"/>
                          <a:pt x="1005" y="36"/>
                          <a:pt x="1007" y="39"/>
                        </a:cubicBezTo>
                        <a:cubicBezTo>
                          <a:pt x="1010" y="42"/>
                          <a:pt x="1014" y="45"/>
                          <a:pt x="1018" y="48"/>
                        </a:cubicBezTo>
                        <a:cubicBezTo>
                          <a:pt x="1024" y="55"/>
                          <a:pt x="1030" y="62"/>
                          <a:pt x="1030" y="62"/>
                        </a:cubicBezTo>
                        <a:lnTo>
                          <a:pt x="1032" y="63"/>
                        </a:lnTo>
                        <a:lnTo>
                          <a:pt x="1032" y="65"/>
                        </a:lnTo>
                        <a:lnTo>
                          <a:pt x="1037" y="92"/>
                        </a:lnTo>
                        <a:lnTo>
                          <a:pt x="1038" y="96"/>
                        </a:lnTo>
                        <a:lnTo>
                          <a:pt x="1034" y="98"/>
                        </a:lnTo>
                        <a:lnTo>
                          <a:pt x="1003" y="114"/>
                        </a:lnTo>
                        <a:lnTo>
                          <a:pt x="1003" y="114"/>
                        </a:lnTo>
                        <a:lnTo>
                          <a:pt x="953" y="148"/>
                        </a:lnTo>
                        <a:lnTo>
                          <a:pt x="953" y="148"/>
                        </a:lnTo>
                        <a:lnTo>
                          <a:pt x="919" y="169"/>
                        </a:lnTo>
                        <a:lnTo>
                          <a:pt x="919" y="169"/>
                        </a:lnTo>
                        <a:lnTo>
                          <a:pt x="840" y="206"/>
                        </a:lnTo>
                        <a:cubicBezTo>
                          <a:pt x="840" y="206"/>
                          <a:pt x="840" y="207"/>
                          <a:pt x="840" y="207"/>
                        </a:cubicBezTo>
                        <a:cubicBezTo>
                          <a:pt x="839" y="207"/>
                          <a:pt x="832" y="211"/>
                          <a:pt x="824" y="215"/>
                        </a:cubicBezTo>
                        <a:cubicBezTo>
                          <a:pt x="820" y="218"/>
                          <a:pt x="815" y="220"/>
                          <a:pt x="812" y="222"/>
                        </a:cubicBezTo>
                        <a:cubicBezTo>
                          <a:pt x="810" y="223"/>
                          <a:pt x="808" y="224"/>
                          <a:pt x="807" y="224"/>
                        </a:cubicBezTo>
                        <a:cubicBezTo>
                          <a:pt x="806" y="225"/>
                          <a:pt x="805" y="226"/>
                          <a:pt x="803" y="226"/>
                        </a:cubicBezTo>
                        <a:cubicBezTo>
                          <a:pt x="804" y="226"/>
                          <a:pt x="800" y="227"/>
                          <a:pt x="796" y="229"/>
                        </a:cubicBezTo>
                        <a:cubicBezTo>
                          <a:pt x="793" y="231"/>
                          <a:pt x="788" y="233"/>
                          <a:pt x="784" y="235"/>
                        </a:cubicBezTo>
                        <a:cubicBezTo>
                          <a:pt x="775" y="239"/>
                          <a:pt x="768" y="244"/>
                          <a:pt x="768" y="244"/>
                        </a:cubicBezTo>
                        <a:lnTo>
                          <a:pt x="728" y="273"/>
                        </a:lnTo>
                        <a:lnTo>
                          <a:pt x="728" y="273"/>
                        </a:lnTo>
                        <a:lnTo>
                          <a:pt x="728" y="273"/>
                        </a:lnTo>
                        <a:lnTo>
                          <a:pt x="704" y="289"/>
                        </a:lnTo>
                        <a:lnTo>
                          <a:pt x="703" y="290"/>
                        </a:lnTo>
                        <a:lnTo>
                          <a:pt x="701" y="290"/>
                        </a:lnTo>
                        <a:cubicBezTo>
                          <a:pt x="701" y="290"/>
                          <a:pt x="614" y="290"/>
                          <a:pt x="604" y="290"/>
                        </a:cubicBezTo>
                        <a:cubicBezTo>
                          <a:pt x="601" y="290"/>
                          <a:pt x="590" y="292"/>
                          <a:pt x="582" y="295"/>
                        </a:cubicBezTo>
                        <a:cubicBezTo>
                          <a:pt x="573" y="298"/>
                          <a:pt x="566" y="301"/>
                          <a:pt x="566" y="301"/>
                        </a:cubicBezTo>
                        <a:lnTo>
                          <a:pt x="565" y="302"/>
                        </a:lnTo>
                        <a:lnTo>
                          <a:pt x="542" y="314"/>
                        </a:lnTo>
                        <a:lnTo>
                          <a:pt x="541" y="314"/>
                        </a:lnTo>
                        <a:lnTo>
                          <a:pt x="539" y="314"/>
                        </a:lnTo>
                        <a:lnTo>
                          <a:pt x="467" y="313"/>
                        </a:lnTo>
                        <a:lnTo>
                          <a:pt x="466" y="313"/>
                        </a:lnTo>
                        <a:lnTo>
                          <a:pt x="465" y="313"/>
                        </a:lnTo>
                        <a:lnTo>
                          <a:pt x="421" y="293"/>
                        </a:lnTo>
                        <a:lnTo>
                          <a:pt x="419" y="292"/>
                        </a:lnTo>
                        <a:lnTo>
                          <a:pt x="418" y="291"/>
                        </a:lnTo>
                        <a:lnTo>
                          <a:pt x="402" y="272"/>
                        </a:lnTo>
                        <a:lnTo>
                          <a:pt x="388" y="262"/>
                        </a:lnTo>
                        <a:lnTo>
                          <a:pt x="343" y="267"/>
                        </a:lnTo>
                        <a:lnTo>
                          <a:pt x="342" y="267"/>
                        </a:lnTo>
                        <a:lnTo>
                          <a:pt x="305" y="274"/>
                        </a:lnTo>
                        <a:lnTo>
                          <a:pt x="303" y="274"/>
                        </a:lnTo>
                        <a:lnTo>
                          <a:pt x="301" y="273"/>
                        </a:lnTo>
                        <a:lnTo>
                          <a:pt x="275" y="259"/>
                        </a:lnTo>
                        <a:lnTo>
                          <a:pt x="275" y="259"/>
                        </a:lnTo>
                        <a:lnTo>
                          <a:pt x="239" y="242"/>
                        </a:lnTo>
                        <a:lnTo>
                          <a:pt x="214" y="230"/>
                        </a:lnTo>
                        <a:lnTo>
                          <a:pt x="197" y="231"/>
                        </a:lnTo>
                        <a:lnTo>
                          <a:pt x="186" y="255"/>
                        </a:lnTo>
                        <a:lnTo>
                          <a:pt x="185" y="255"/>
                        </a:lnTo>
                        <a:lnTo>
                          <a:pt x="185" y="256"/>
                        </a:lnTo>
                        <a:lnTo>
                          <a:pt x="172" y="306"/>
                        </a:lnTo>
                        <a:lnTo>
                          <a:pt x="172" y="307"/>
                        </a:lnTo>
                        <a:lnTo>
                          <a:pt x="171" y="308"/>
                        </a:lnTo>
                        <a:lnTo>
                          <a:pt x="153" y="336"/>
                        </a:lnTo>
                        <a:lnTo>
                          <a:pt x="152" y="336"/>
                        </a:lnTo>
                        <a:lnTo>
                          <a:pt x="152" y="337"/>
                        </a:lnTo>
                        <a:lnTo>
                          <a:pt x="133" y="357"/>
                        </a:lnTo>
                        <a:lnTo>
                          <a:pt x="132" y="358"/>
                        </a:lnTo>
                        <a:lnTo>
                          <a:pt x="129" y="359"/>
                        </a:lnTo>
                        <a:lnTo>
                          <a:pt x="85" y="364"/>
                        </a:lnTo>
                        <a:lnTo>
                          <a:pt x="84" y="364"/>
                        </a:lnTo>
                        <a:lnTo>
                          <a:pt x="54" y="377"/>
                        </a:lnTo>
                        <a:lnTo>
                          <a:pt x="54" y="377"/>
                        </a:lnTo>
                        <a:lnTo>
                          <a:pt x="21" y="393"/>
                        </a:lnTo>
                        <a:lnTo>
                          <a:pt x="0" y="404"/>
                        </a:lnTo>
                        <a:lnTo>
                          <a:pt x="16" y="449"/>
                        </a:lnTo>
                        <a:lnTo>
                          <a:pt x="16" y="449"/>
                        </a:lnTo>
                        <a:lnTo>
                          <a:pt x="16" y="449"/>
                        </a:lnTo>
                        <a:lnTo>
                          <a:pt x="23" y="474"/>
                        </a:lnTo>
                        <a:cubicBezTo>
                          <a:pt x="23" y="475"/>
                          <a:pt x="25" y="477"/>
                          <a:pt x="29" y="480"/>
                        </a:cubicBezTo>
                        <a:cubicBezTo>
                          <a:pt x="33" y="484"/>
                          <a:pt x="39" y="487"/>
                          <a:pt x="41" y="487"/>
                        </a:cubicBezTo>
                        <a:cubicBezTo>
                          <a:pt x="50" y="487"/>
                          <a:pt x="57" y="493"/>
                          <a:pt x="62" y="497"/>
                        </a:cubicBezTo>
                        <a:cubicBezTo>
                          <a:pt x="66" y="501"/>
                          <a:pt x="67" y="502"/>
                          <a:pt x="68" y="504"/>
                        </a:cubicBezTo>
                        <a:cubicBezTo>
                          <a:pt x="70" y="504"/>
                          <a:pt x="84" y="504"/>
                          <a:pt x="99" y="498"/>
                        </a:cubicBezTo>
                        <a:cubicBezTo>
                          <a:pt x="117" y="492"/>
                          <a:pt x="121" y="487"/>
                          <a:pt x="131" y="485"/>
                        </a:cubicBezTo>
                        <a:cubicBezTo>
                          <a:pt x="135" y="484"/>
                          <a:pt x="142" y="481"/>
                          <a:pt x="149" y="479"/>
                        </a:cubicBezTo>
                        <a:cubicBezTo>
                          <a:pt x="156" y="477"/>
                          <a:pt x="163" y="476"/>
                          <a:pt x="169" y="476"/>
                        </a:cubicBezTo>
                        <a:cubicBezTo>
                          <a:pt x="173" y="476"/>
                          <a:pt x="177" y="477"/>
                          <a:pt x="184" y="478"/>
                        </a:cubicBezTo>
                        <a:cubicBezTo>
                          <a:pt x="191" y="480"/>
                          <a:pt x="199" y="482"/>
                          <a:pt x="207" y="484"/>
                        </a:cubicBezTo>
                        <a:cubicBezTo>
                          <a:pt x="222" y="488"/>
                          <a:pt x="235" y="491"/>
                          <a:pt x="236" y="491"/>
                        </a:cubicBezTo>
                        <a:lnTo>
                          <a:pt x="306" y="476"/>
                        </a:lnTo>
                        <a:lnTo>
                          <a:pt x="307" y="476"/>
                        </a:lnTo>
                        <a:lnTo>
                          <a:pt x="309" y="476"/>
                        </a:lnTo>
                        <a:lnTo>
                          <a:pt x="387" y="501"/>
                        </a:lnTo>
                        <a:lnTo>
                          <a:pt x="455" y="525"/>
                        </a:lnTo>
                        <a:lnTo>
                          <a:pt x="455" y="525"/>
                        </a:lnTo>
                        <a:lnTo>
                          <a:pt x="537" y="527"/>
                        </a:lnTo>
                        <a:lnTo>
                          <a:pt x="540" y="527"/>
                        </a:lnTo>
                        <a:lnTo>
                          <a:pt x="542" y="530"/>
                        </a:lnTo>
                        <a:lnTo>
                          <a:pt x="571" y="572"/>
                        </a:lnTo>
                        <a:lnTo>
                          <a:pt x="571" y="573"/>
                        </a:lnTo>
                        <a:lnTo>
                          <a:pt x="572" y="573"/>
                        </a:lnTo>
                        <a:lnTo>
                          <a:pt x="597" y="636"/>
                        </a:lnTo>
                        <a:cubicBezTo>
                          <a:pt x="599" y="637"/>
                          <a:pt x="608" y="641"/>
                          <a:pt x="619" y="647"/>
                        </a:cubicBezTo>
                        <a:cubicBezTo>
                          <a:pt x="632" y="654"/>
                          <a:pt x="645" y="661"/>
                          <a:pt x="652" y="667"/>
                        </a:cubicBezTo>
                        <a:cubicBezTo>
                          <a:pt x="663" y="675"/>
                          <a:pt x="685" y="691"/>
                          <a:pt x="685" y="691"/>
                        </a:cubicBezTo>
                        <a:lnTo>
                          <a:pt x="692" y="696"/>
                        </a:lnTo>
                        <a:lnTo>
                          <a:pt x="686" y="701"/>
                        </a:lnTo>
                        <a:lnTo>
                          <a:pt x="632" y="745"/>
                        </a:lnTo>
                        <a:lnTo>
                          <a:pt x="674" y="818"/>
                        </a:lnTo>
                        <a:lnTo>
                          <a:pt x="674" y="819"/>
                        </a:lnTo>
                        <a:lnTo>
                          <a:pt x="701" y="875"/>
                        </a:lnTo>
                        <a:lnTo>
                          <a:pt x="701" y="875"/>
                        </a:lnTo>
                        <a:lnTo>
                          <a:pt x="730" y="949"/>
                        </a:lnTo>
                        <a:lnTo>
                          <a:pt x="730" y="949"/>
                        </a:lnTo>
                        <a:lnTo>
                          <a:pt x="730" y="949"/>
                        </a:lnTo>
                        <a:lnTo>
                          <a:pt x="748" y="1012"/>
                        </a:lnTo>
                        <a:lnTo>
                          <a:pt x="748" y="1013"/>
                        </a:lnTo>
                        <a:lnTo>
                          <a:pt x="748" y="1015"/>
                        </a:lnTo>
                        <a:lnTo>
                          <a:pt x="728" y="1081"/>
                        </a:lnTo>
                        <a:lnTo>
                          <a:pt x="739" y="1120"/>
                        </a:lnTo>
                        <a:lnTo>
                          <a:pt x="769" y="1150"/>
                        </a:lnTo>
                        <a:lnTo>
                          <a:pt x="771" y="1152"/>
                        </a:lnTo>
                        <a:lnTo>
                          <a:pt x="770" y="1155"/>
                        </a:lnTo>
                        <a:lnTo>
                          <a:pt x="766" y="1188"/>
                        </a:lnTo>
                        <a:lnTo>
                          <a:pt x="765" y="1192"/>
                        </a:lnTo>
                        <a:lnTo>
                          <a:pt x="763" y="1193"/>
                        </a:lnTo>
                        <a:lnTo>
                          <a:pt x="709" y="1222"/>
                        </a:lnTo>
                        <a:lnTo>
                          <a:pt x="709" y="1222"/>
                        </a:lnTo>
                        <a:lnTo>
                          <a:pt x="708" y="1222"/>
                        </a:lnTo>
                        <a:lnTo>
                          <a:pt x="652" y="1247"/>
                        </a:lnTo>
                        <a:lnTo>
                          <a:pt x="613" y="1295"/>
                        </a:lnTo>
                        <a:lnTo>
                          <a:pt x="658" y="1324"/>
                        </a:lnTo>
                        <a:lnTo>
                          <a:pt x="659" y="1324"/>
                        </a:lnTo>
                        <a:lnTo>
                          <a:pt x="660" y="1326"/>
                        </a:lnTo>
                        <a:lnTo>
                          <a:pt x="682" y="1370"/>
                        </a:lnTo>
                        <a:lnTo>
                          <a:pt x="702" y="1408"/>
                        </a:lnTo>
                        <a:lnTo>
                          <a:pt x="758" y="1414"/>
                        </a:lnTo>
                        <a:lnTo>
                          <a:pt x="816" y="1390"/>
                        </a:lnTo>
                        <a:lnTo>
                          <a:pt x="817" y="1389"/>
                        </a:lnTo>
                        <a:lnTo>
                          <a:pt x="818" y="1389"/>
                        </a:lnTo>
                        <a:lnTo>
                          <a:pt x="872" y="1389"/>
                        </a:lnTo>
                        <a:lnTo>
                          <a:pt x="874" y="1389"/>
                        </a:lnTo>
                        <a:lnTo>
                          <a:pt x="875" y="1390"/>
                        </a:lnTo>
                        <a:lnTo>
                          <a:pt x="943" y="1424"/>
                        </a:lnTo>
                        <a:lnTo>
                          <a:pt x="944" y="1424"/>
                        </a:lnTo>
                        <a:lnTo>
                          <a:pt x="1002" y="1442"/>
                        </a:lnTo>
                        <a:lnTo>
                          <a:pt x="1093" y="1412"/>
                        </a:lnTo>
                        <a:lnTo>
                          <a:pt x="1155" y="1353"/>
                        </a:lnTo>
                        <a:lnTo>
                          <a:pt x="1156" y="1352"/>
                        </a:lnTo>
                        <a:lnTo>
                          <a:pt x="1158" y="1352"/>
                        </a:lnTo>
                        <a:lnTo>
                          <a:pt x="1199" y="1340"/>
                        </a:lnTo>
                        <a:lnTo>
                          <a:pt x="1248" y="1286"/>
                        </a:lnTo>
                        <a:lnTo>
                          <a:pt x="1261" y="1248"/>
                        </a:lnTo>
                        <a:lnTo>
                          <a:pt x="1262" y="1243"/>
                        </a:lnTo>
                        <a:lnTo>
                          <a:pt x="1268" y="1244"/>
                        </a:lnTo>
                        <a:lnTo>
                          <a:pt x="1317" y="1253"/>
                        </a:lnTo>
                        <a:lnTo>
                          <a:pt x="1344" y="1212"/>
                        </a:lnTo>
                        <a:lnTo>
                          <a:pt x="1346" y="1207"/>
                        </a:lnTo>
                        <a:lnTo>
                          <a:pt x="1351" y="1210"/>
                        </a:lnTo>
                        <a:lnTo>
                          <a:pt x="1418" y="1241"/>
                        </a:lnTo>
                        <a:lnTo>
                          <a:pt x="1418" y="1242"/>
                        </a:lnTo>
                        <a:lnTo>
                          <a:pt x="1419" y="1242"/>
                        </a:lnTo>
                        <a:lnTo>
                          <a:pt x="1536" y="1338"/>
                        </a:lnTo>
                        <a:lnTo>
                          <a:pt x="1556" y="1321"/>
                        </a:lnTo>
                        <a:lnTo>
                          <a:pt x="1556" y="1320"/>
                        </a:lnTo>
                        <a:lnTo>
                          <a:pt x="1569" y="1299"/>
                        </a:lnTo>
                        <a:lnTo>
                          <a:pt x="1571" y="1294"/>
                        </a:lnTo>
                        <a:lnTo>
                          <a:pt x="1576" y="1296"/>
                        </a:lnTo>
                        <a:lnTo>
                          <a:pt x="1605" y="1305"/>
                        </a:lnTo>
                        <a:lnTo>
                          <a:pt x="1609" y="1306"/>
                        </a:lnTo>
                        <a:lnTo>
                          <a:pt x="1610" y="1310"/>
                        </a:lnTo>
                        <a:lnTo>
                          <a:pt x="1612" y="1323"/>
                        </a:lnTo>
                        <a:lnTo>
                          <a:pt x="1636" y="1339"/>
                        </a:lnTo>
                        <a:lnTo>
                          <a:pt x="1637" y="1340"/>
                        </a:lnTo>
                        <a:lnTo>
                          <a:pt x="1638" y="1341"/>
                        </a:lnTo>
                        <a:lnTo>
                          <a:pt x="1669" y="1388"/>
                        </a:lnTo>
                        <a:lnTo>
                          <a:pt x="1669" y="1388"/>
                        </a:lnTo>
                        <a:lnTo>
                          <a:pt x="1669" y="1389"/>
                        </a:lnTo>
                        <a:lnTo>
                          <a:pt x="1683" y="1425"/>
                        </a:lnTo>
                        <a:lnTo>
                          <a:pt x="1683" y="1426"/>
                        </a:lnTo>
                        <a:lnTo>
                          <a:pt x="1683" y="1428"/>
                        </a:lnTo>
                        <a:lnTo>
                          <a:pt x="1672" y="1475"/>
                        </a:lnTo>
                        <a:lnTo>
                          <a:pt x="1672" y="1477"/>
                        </a:lnTo>
                        <a:lnTo>
                          <a:pt x="1670" y="1478"/>
                        </a:lnTo>
                        <a:lnTo>
                          <a:pt x="1659" y="1490"/>
                        </a:lnTo>
                        <a:lnTo>
                          <a:pt x="1663" y="1556"/>
                        </a:lnTo>
                        <a:lnTo>
                          <a:pt x="1688" y="1587"/>
                        </a:lnTo>
                        <a:lnTo>
                          <a:pt x="1710" y="1598"/>
                        </a:lnTo>
                        <a:lnTo>
                          <a:pt x="1718" y="1555"/>
                        </a:lnTo>
                        <a:lnTo>
                          <a:pt x="1719" y="1547"/>
                        </a:lnTo>
                        <a:lnTo>
                          <a:pt x="1727" y="1551"/>
                        </a:lnTo>
                        <a:lnTo>
                          <a:pt x="1756" y="1567"/>
                        </a:lnTo>
                        <a:lnTo>
                          <a:pt x="1757" y="1567"/>
                        </a:lnTo>
                        <a:lnTo>
                          <a:pt x="1758" y="1568"/>
                        </a:lnTo>
                        <a:lnTo>
                          <a:pt x="1789" y="1608"/>
                        </a:lnTo>
                        <a:lnTo>
                          <a:pt x="1790" y="1609"/>
                        </a:lnTo>
                        <a:lnTo>
                          <a:pt x="1790" y="1610"/>
                        </a:lnTo>
                        <a:lnTo>
                          <a:pt x="1801" y="1639"/>
                        </a:lnTo>
                        <a:lnTo>
                          <a:pt x="1802" y="1641"/>
                        </a:lnTo>
                        <a:lnTo>
                          <a:pt x="1801" y="1642"/>
                        </a:lnTo>
                        <a:lnTo>
                          <a:pt x="1795" y="1671"/>
                        </a:lnTo>
                        <a:lnTo>
                          <a:pt x="1816" y="1700"/>
                        </a:lnTo>
                        <a:lnTo>
                          <a:pt x="1816" y="1701"/>
                        </a:lnTo>
                        <a:lnTo>
                          <a:pt x="1826" y="1695"/>
                        </a:lnTo>
                        <a:lnTo>
                          <a:pt x="1848" y="1650"/>
                        </a:lnTo>
                        <a:lnTo>
                          <a:pt x="1872" y="1599"/>
                        </a:lnTo>
                        <a:lnTo>
                          <a:pt x="1872" y="1598"/>
                        </a:lnTo>
                        <a:lnTo>
                          <a:pt x="1878" y="1565"/>
                        </a:lnTo>
                        <a:lnTo>
                          <a:pt x="1866" y="1531"/>
                        </a:lnTo>
                        <a:lnTo>
                          <a:pt x="1833" y="1498"/>
                        </a:lnTo>
                        <a:lnTo>
                          <a:pt x="1829" y="1494"/>
                        </a:lnTo>
                        <a:lnTo>
                          <a:pt x="1833" y="1490"/>
                        </a:lnTo>
                        <a:lnTo>
                          <a:pt x="1862" y="1452"/>
                        </a:lnTo>
                        <a:lnTo>
                          <a:pt x="1863" y="1451"/>
                        </a:lnTo>
                        <a:lnTo>
                          <a:pt x="1864" y="1450"/>
                        </a:lnTo>
                        <a:lnTo>
                          <a:pt x="1921" y="1420"/>
                        </a:lnTo>
                        <a:lnTo>
                          <a:pt x="1929" y="1408"/>
                        </a:lnTo>
                        <a:lnTo>
                          <a:pt x="1876" y="1386"/>
                        </a:lnTo>
                        <a:lnTo>
                          <a:pt x="1875" y="1385"/>
                        </a:lnTo>
                        <a:lnTo>
                          <a:pt x="1874" y="1385"/>
                        </a:lnTo>
                        <a:lnTo>
                          <a:pt x="1847" y="1368"/>
                        </a:lnTo>
                        <a:lnTo>
                          <a:pt x="1847" y="1367"/>
                        </a:lnTo>
                        <a:lnTo>
                          <a:pt x="1846" y="1366"/>
                        </a:lnTo>
                        <a:lnTo>
                          <a:pt x="1808" y="1323"/>
                        </a:lnTo>
                        <a:lnTo>
                          <a:pt x="1807" y="1323"/>
                        </a:lnTo>
                        <a:lnTo>
                          <a:pt x="1759" y="1294"/>
                        </a:lnTo>
                        <a:lnTo>
                          <a:pt x="1758" y="1293"/>
                        </a:lnTo>
                        <a:lnTo>
                          <a:pt x="1757" y="1292"/>
                        </a:lnTo>
                        <a:lnTo>
                          <a:pt x="1717" y="1246"/>
                        </a:lnTo>
                        <a:lnTo>
                          <a:pt x="1717" y="1245"/>
                        </a:lnTo>
                        <a:lnTo>
                          <a:pt x="1716" y="1245"/>
                        </a:lnTo>
                        <a:lnTo>
                          <a:pt x="1692" y="1204"/>
                        </a:lnTo>
                        <a:lnTo>
                          <a:pt x="1667" y="1184"/>
                        </a:lnTo>
                        <a:lnTo>
                          <a:pt x="1664" y="1182"/>
                        </a:lnTo>
                        <a:lnTo>
                          <a:pt x="1664" y="1179"/>
                        </a:lnTo>
                        <a:lnTo>
                          <a:pt x="1664" y="1133"/>
                        </a:lnTo>
                        <a:lnTo>
                          <a:pt x="1639" y="1110"/>
                        </a:lnTo>
                        <a:lnTo>
                          <a:pt x="1638" y="1109"/>
                        </a:lnTo>
                        <a:lnTo>
                          <a:pt x="1638" y="1108"/>
                        </a:lnTo>
                        <a:lnTo>
                          <a:pt x="1627" y="1076"/>
                        </a:lnTo>
                        <a:lnTo>
                          <a:pt x="1626" y="1075"/>
                        </a:lnTo>
                        <a:lnTo>
                          <a:pt x="1627" y="1073"/>
                        </a:lnTo>
                        <a:lnTo>
                          <a:pt x="1637" y="1023"/>
                        </a:lnTo>
                        <a:lnTo>
                          <a:pt x="1629" y="988"/>
                        </a:lnTo>
                        <a:lnTo>
                          <a:pt x="1584" y="959"/>
                        </a:lnTo>
                        <a:lnTo>
                          <a:pt x="1583" y="958"/>
                        </a:lnTo>
                        <a:lnTo>
                          <a:pt x="1582" y="957"/>
                        </a:lnTo>
                        <a:lnTo>
                          <a:pt x="1570" y="936"/>
                        </a:lnTo>
                        <a:lnTo>
                          <a:pt x="1569" y="935"/>
                        </a:lnTo>
                        <a:lnTo>
                          <a:pt x="1546" y="911"/>
                        </a:lnTo>
                        <a:lnTo>
                          <a:pt x="1544" y="909"/>
                        </a:lnTo>
                        <a:lnTo>
                          <a:pt x="1544" y="907"/>
                        </a:lnTo>
                        <a:lnTo>
                          <a:pt x="1544" y="878"/>
                        </a:lnTo>
                        <a:lnTo>
                          <a:pt x="1544" y="876"/>
                        </a:lnTo>
                        <a:lnTo>
                          <a:pt x="1545" y="874"/>
                        </a:lnTo>
                        <a:lnTo>
                          <a:pt x="1582" y="822"/>
                        </a:lnTo>
                        <a:lnTo>
                          <a:pt x="1588" y="795"/>
                        </a:lnTo>
                        <a:lnTo>
                          <a:pt x="1593" y="717"/>
                        </a:lnTo>
                        <a:lnTo>
                          <a:pt x="1593" y="715"/>
                        </a:lnTo>
                        <a:lnTo>
                          <a:pt x="1593" y="714"/>
                        </a:lnTo>
                        <a:lnTo>
                          <a:pt x="1611" y="681"/>
                        </a:lnTo>
                        <a:lnTo>
                          <a:pt x="1622" y="620"/>
                        </a:lnTo>
                        <a:lnTo>
                          <a:pt x="1623" y="615"/>
                        </a:lnTo>
                        <a:lnTo>
                          <a:pt x="1628" y="615"/>
                        </a:lnTo>
                        <a:lnTo>
                          <a:pt x="1704" y="610"/>
                        </a:lnTo>
                        <a:lnTo>
                          <a:pt x="1756" y="571"/>
                        </a:lnTo>
                        <a:lnTo>
                          <a:pt x="1756" y="571"/>
                        </a:lnTo>
                        <a:lnTo>
                          <a:pt x="1757" y="571"/>
                        </a:lnTo>
                        <a:lnTo>
                          <a:pt x="1781" y="556"/>
                        </a:lnTo>
                        <a:lnTo>
                          <a:pt x="1765" y="526"/>
                        </a:lnTo>
                        <a:lnTo>
                          <a:pt x="1765" y="525"/>
                        </a:lnTo>
                        <a:lnTo>
                          <a:pt x="1765" y="524"/>
                        </a:lnTo>
                        <a:lnTo>
                          <a:pt x="1758" y="479"/>
                        </a:lnTo>
                        <a:lnTo>
                          <a:pt x="1758" y="479"/>
                        </a:lnTo>
                        <a:lnTo>
                          <a:pt x="1758" y="478"/>
                        </a:lnTo>
                        <a:lnTo>
                          <a:pt x="1758" y="433"/>
                        </a:lnTo>
                        <a:lnTo>
                          <a:pt x="1758" y="432"/>
                        </a:lnTo>
                        <a:lnTo>
                          <a:pt x="1759" y="430"/>
                        </a:lnTo>
                        <a:lnTo>
                          <a:pt x="1792" y="377"/>
                        </a:lnTo>
                        <a:lnTo>
                          <a:pt x="1827" y="319"/>
                        </a:lnTo>
                        <a:lnTo>
                          <a:pt x="1771" y="301"/>
                        </a:lnTo>
                        <a:lnTo>
                          <a:pt x="1771" y="301"/>
                        </a:lnTo>
                        <a:lnTo>
                          <a:pt x="1771" y="301"/>
                        </a:lnTo>
                        <a:lnTo>
                          <a:pt x="1725" y="277"/>
                        </a:lnTo>
                        <a:lnTo>
                          <a:pt x="1668" y="263"/>
                        </a:lnTo>
                        <a:lnTo>
                          <a:pt x="1667" y="263"/>
                        </a:lnTo>
                        <a:lnTo>
                          <a:pt x="1613" y="266"/>
                        </a:lnTo>
                        <a:lnTo>
                          <a:pt x="1589" y="290"/>
                        </a:lnTo>
                        <a:lnTo>
                          <a:pt x="1581" y="315"/>
                        </a:lnTo>
                        <a:lnTo>
                          <a:pt x="1580" y="319"/>
                        </a:lnTo>
                        <a:lnTo>
                          <a:pt x="1576" y="319"/>
                        </a:lnTo>
                        <a:lnTo>
                          <a:pt x="1552" y="324"/>
                        </a:lnTo>
                        <a:lnTo>
                          <a:pt x="1548" y="324"/>
                        </a:lnTo>
                        <a:lnTo>
                          <a:pt x="1546" y="322"/>
                        </a:lnTo>
                        <a:lnTo>
                          <a:pt x="1506" y="284"/>
                        </a:lnTo>
                        <a:lnTo>
                          <a:pt x="1506" y="284"/>
                        </a:lnTo>
                        <a:lnTo>
                          <a:pt x="1472" y="251"/>
                        </a:lnTo>
                        <a:lnTo>
                          <a:pt x="1471" y="250"/>
                        </a:lnTo>
                        <a:lnTo>
                          <a:pt x="1471" y="249"/>
                        </a:lnTo>
                        <a:lnTo>
                          <a:pt x="1458" y="224"/>
                        </a:lnTo>
                        <a:lnTo>
                          <a:pt x="1457" y="223"/>
                        </a:lnTo>
                        <a:lnTo>
                          <a:pt x="1457" y="222"/>
                        </a:lnTo>
                        <a:lnTo>
                          <a:pt x="1455" y="189"/>
                        </a:lnTo>
                        <a:lnTo>
                          <a:pt x="1395" y="153"/>
                        </a:lnTo>
                        <a:lnTo>
                          <a:pt x="1395" y="153"/>
                        </a:lnTo>
                        <a:lnTo>
                          <a:pt x="1395" y="152"/>
                        </a:lnTo>
                        <a:lnTo>
                          <a:pt x="1374" y="134"/>
                        </a:lnTo>
                        <a:lnTo>
                          <a:pt x="1373" y="133"/>
                        </a:lnTo>
                        <a:lnTo>
                          <a:pt x="1372" y="131"/>
                        </a:lnTo>
                        <a:lnTo>
                          <a:pt x="1368" y="97"/>
                        </a:lnTo>
                        <a:lnTo>
                          <a:pt x="1368" y="95"/>
                        </a:lnTo>
                        <a:lnTo>
                          <a:pt x="1369" y="93"/>
                        </a:lnTo>
                        <a:lnTo>
                          <a:pt x="1390" y="63"/>
                        </a:lnTo>
                        <a:lnTo>
                          <a:pt x="1353" y="59"/>
                        </a:lnTo>
                        <a:lnTo>
                          <a:pt x="1352" y="59"/>
                        </a:lnTo>
                        <a:lnTo>
                          <a:pt x="1352" y="59"/>
                        </a:lnTo>
                        <a:lnTo>
                          <a:pt x="1321" y="48"/>
                        </a:lnTo>
                        <a:lnTo>
                          <a:pt x="1320" y="47"/>
                        </a:lnTo>
                        <a:lnTo>
                          <a:pt x="1320" y="47"/>
                        </a:lnTo>
                        <a:lnTo>
                          <a:pt x="1284" y="30"/>
                        </a:lnTo>
                        <a:lnTo>
                          <a:pt x="1284" y="30"/>
                        </a:lnTo>
                        <a:lnTo>
                          <a:pt x="1284" y="30"/>
                        </a:lnTo>
                        <a:lnTo>
                          <a:pt x="1263" y="16"/>
                        </a:lnTo>
                        <a:lnTo>
                          <a:pt x="1262" y="16"/>
                        </a:lnTo>
                        <a:lnTo>
                          <a:pt x="1235" y="1"/>
                        </a:lnTo>
                        <a:lnTo>
                          <a:pt x="1035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24" name="Freeform 11"/>
                  <p:cNvSpPr>
                    <a:spLocks/>
                  </p:cNvSpPr>
                  <p:nvPr/>
                </p:nvSpPr>
                <p:spPr bwMode="auto">
                  <a:xfrm>
                    <a:off x="2392" y="3072"/>
                    <a:ext cx="1138" cy="567"/>
                  </a:xfrm>
                  <a:custGeom>
                    <a:avLst/>
                    <a:gdLst>
                      <a:gd name="T0" fmla="*/ 1303 w 2265"/>
                      <a:gd name="T1" fmla="*/ 21 h 1129"/>
                      <a:gd name="T2" fmla="*/ 1230 w 2265"/>
                      <a:gd name="T3" fmla="*/ 53 h 1129"/>
                      <a:gd name="T4" fmla="*/ 1141 w 2265"/>
                      <a:gd name="T5" fmla="*/ 59 h 1129"/>
                      <a:gd name="T6" fmla="*/ 1108 w 2265"/>
                      <a:gd name="T7" fmla="*/ 97 h 1129"/>
                      <a:gd name="T8" fmla="*/ 991 w 2265"/>
                      <a:gd name="T9" fmla="*/ 132 h 1129"/>
                      <a:gd name="T10" fmla="*/ 878 w 2265"/>
                      <a:gd name="T11" fmla="*/ 116 h 1129"/>
                      <a:gd name="T12" fmla="*/ 834 w 2265"/>
                      <a:gd name="T13" fmla="*/ 102 h 1129"/>
                      <a:gd name="T14" fmla="*/ 762 w 2265"/>
                      <a:gd name="T15" fmla="*/ 60 h 1129"/>
                      <a:gd name="T16" fmla="*/ 621 w 2265"/>
                      <a:gd name="T17" fmla="*/ 73 h 1129"/>
                      <a:gd name="T18" fmla="*/ 527 w 2265"/>
                      <a:gd name="T19" fmla="*/ 121 h 1129"/>
                      <a:gd name="T20" fmla="*/ 423 w 2265"/>
                      <a:gd name="T21" fmla="*/ 194 h 1129"/>
                      <a:gd name="T22" fmla="*/ 424 w 2265"/>
                      <a:gd name="T23" fmla="*/ 227 h 1129"/>
                      <a:gd name="T24" fmla="*/ 398 w 2265"/>
                      <a:gd name="T25" fmla="*/ 283 h 1129"/>
                      <a:gd name="T26" fmla="*/ 361 w 2265"/>
                      <a:gd name="T27" fmla="*/ 331 h 1129"/>
                      <a:gd name="T28" fmla="*/ 331 w 2265"/>
                      <a:gd name="T29" fmla="*/ 416 h 1129"/>
                      <a:gd name="T30" fmla="*/ 303 w 2265"/>
                      <a:gd name="T31" fmla="*/ 484 h 1129"/>
                      <a:gd name="T32" fmla="*/ 239 w 2265"/>
                      <a:gd name="T33" fmla="*/ 599 h 1129"/>
                      <a:gd name="T34" fmla="*/ 183 w 2265"/>
                      <a:gd name="T35" fmla="*/ 648 h 1129"/>
                      <a:gd name="T36" fmla="*/ 106 w 2265"/>
                      <a:gd name="T37" fmla="*/ 698 h 1129"/>
                      <a:gd name="T38" fmla="*/ 40 w 2265"/>
                      <a:gd name="T39" fmla="*/ 739 h 1129"/>
                      <a:gd name="T40" fmla="*/ 19 w 2265"/>
                      <a:gd name="T41" fmla="*/ 809 h 1129"/>
                      <a:gd name="T42" fmla="*/ 69 w 2265"/>
                      <a:gd name="T43" fmla="*/ 886 h 1129"/>
                      <a:gd name="T44" fmla="*/ 226 w 2265"/>
                      <a:gd name="T45" fmla="*/ 937 h 1129"/>
                      <a:gd name="T46" fmla="*/ 446 w 2265"/>
                      <a:gd name="T47" fmla="*/ 927 h 1129"/>
                      <a:gd name="T48" fmla="*/ 501 w 2265"/>
                      <a:gd name="T49" fmla="*/ 912 h 1129"/>
                      <a:gd name="T50" fmla="*/ 575 w 2265"/>
                      <a:gd name="T51" fmla="*/ 889 h 1129"/>
                      <a:gd name="T52" fmla="*/ 690 w 2265"/>
                      <a:gd name="T53" fmla="*/ 864 h 1129"/>
                      <a:gd name="T54" fmla="*/ 781 w 2265"/>
                      <a:gd name="T55" fmla="*/ 897 h 1129"/>
                      <a:gd name="T56" fmla="*/ 833 w 2265"/>
                      <a:gd name="T57" fmla="*/ 850 h 1129"/>
                      <a:gd name="T58" fmla="*/ 841 w 2265"/>
                      <a:gd name="T59" fmla="*/ 749 h 1129"/>
                      <a:gd name="T60" fmla="*/ 895 w 2265"/>
                      <a:gd name="T61" fmla="*/ 672 h 1129"/>
                      <a:gd name="T62" fmla="*/ 889 w 2265"/>
                      <a:gd name="T63" fmla="*/ 554 h 1129"/>
                      <a:gd name="T64" fmla="*/ 959 w 2265"/>
                      <a:gd name="T65" fmla="*/ 397 h 1129"/>
                      <a:gd name="T66" fmla="*/ 1020 w 2265"/>
                      <a:gd name="T67" fmla="*/ 427 h 1129"/>
                      <a:gd name="T68" fmla="*/ 1209 w 2265"/>
                      <a:gd name="T69" fmla="*/ 435 h 1129"/>
                      <a:gd name="T70" fmla="*/ 1467 w 2265"/>
                      <a:gd name="T71" fmla="*/ 521 h 1129"/>
                      <a:gd name="T72" fmla="*/ 1627 w 2265"/>
                      <a:gd name="T73" fmla="*/ 621 h 1129"/>
                      <a:gd name="T74" fmla="*/ 1783 w 2265"/>
                      <a:gd name="T75" fmla="*/ 695 h 1129"/>
                      <a:gd name="T76" fmla="*/ 1920 w 2265"/>
                      <a:gd name="T77" fmla="*/ 765 h 1129"/>
                      <a:gd name="T78" fmla="*/ 2014 w 2265"/>
                      <a:gd name="T79" fmla="*/ 910 h 1129"/>
                      <a:gd name="T80" fmla="*/ 2066 w 2265"/>
                      <a:gd name="T81" fmla="*/ 1010 h 1129"/>
                      <a:gd name="T82" fmla="*/ 2232 w 2265"/>
                      <a:gd name="T83" fmla="*/ 1122 h 1129"/>
                      <a:gd name="T84" fmla="*/ 2253 w 2265"/>
                      <a:gd name="T85" fmla="*/ 959 h 1129"/>
                      <a:gd name="T86" fmla="*/ 2213 w 2265"/>
                      <a:gd name="T87" fmla="*/ 906 h 1129"/>
                      <a:gd name="T88" fmla="*/ 2212 w 2265"/>
                      <a:gd name="T89" fmla="*/ 849 h 1129"/>
                      <a:gd name="T90" fmla="*/ 2185 w 2265"/>
                      <a:gd name="T91" fmla="*/ 674 h 1129"/>
                      <a:gd name="T92" fmla="*/ 2177 w 2265"/>
                      <a:gd name="T93" fmla="*/ 610 h 1129"/>
                      <a:gd name="T94" fmla="*/ 2109 w 2265"/>
                      <a:gd name="T95" fmla="*/ 513 h 1129"/>
                      <a:gd name="T96" fmla="*/ 2095 w 2265"/>
                      <a:gd name="T97" fmla="*/ 490 h 1129"/>
                      <a:gd name="T98" fmla="*/ 1979 w 2265"/>
                      <a:gd name="T99" fmla="*/ 388 h 1129"/>
                      <a:gd name="T100" fmla="*/ 1897 w 2265"/>
                      <a:gd name="T101" fmla="*/ 333 h 1129"/>
                      <a:gd name="T102" fmla="*/ 1823 w 2265"/>
                      <a:gd name="T103" fmla="*/ 226 h 1129"/>
                      <a:gd name="T104" fmla="*/ 1790 w 2265"/>
                      <a:gd name="T105" fmla="*/ 141 h 1129"/>
                      <a:gd name="T106" fmla="*/ 1669 w 2265"/>
                      <a:gd name="T107" fmla="*/ 78 h 1129"/>
                      <a:gd name="T108" fmla="*/ 1584 w 2265"/>
                      <a:gd name="T109" fmla="*/ 90 h 1129"/>
                      <a:gd name="T110" fmla="*/ 1513 w 2265"/>
                      <a:gd name="T111" fmla="*/ 59 h 1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65" h="1129">
                        <a:moveTo>
                          <a:pt x="1426" y="0"/>
                        </a:moveTo>
                        <a:lnTo>
                          <a:pt x="1356" y="3"/>
                        </a:lnTo>
                        <a:lnTo>
                          <a:pt x="1355" y="3"/>
                        </a:lnTo>
                        <a:lnTo>
                          <a:pt x="1303" y="21"/>
                        </a:lnTo>
                        <a:lnTo>
                          <a:pt x="1303" y="21"/>
                        </a:lnTo>
                        <a:lnTo>
                          <a:pt x="1269" y="31"/>
                        </a:lnTo>
                        <a:lnTo>
                          <a:pt x="1268" y="31"/>
                        </a:lnTo>
                        <a:lnTo>
                          <a:pt x="1232" y="53"/>
                        </a:lnTo>
                        <a:lnTo>
                          <a:pt x="1231" y="53"/>
                        </a:lnTo>
                        <a:lnTo>
                          <a:pt x="1230" y="53"/>
                        </a:lnTo>
                        <a:lnTo>
                          <a:pt x="1182" y="60"/>
                        </a:lnTo>
                        <a:lnTo>
                          <a:pt x="1179" y="60"/>
                        </a:lnTo>
                        <a:lnTo>
                          <a:pt x="1177" y="58"/>
                        </a:lnTo>
                        <a:lnTo>
                          <a:pt x="1156" y="36"/>
                        </a:lnTo>
                        <a:lnTo>
                          <a:pt x="1141" y="59"/>
                        </a:lnTo>
                        <a:lnTo>
                          <a:pt x="1141" y="59"/>
                        </a:lnTo>
                        <a:lnTo>
                          <a:pt x="1141" y="60"/>
                        </a:lnTo>
                        <a:lnTo>
                          <a:pt x="1109" y="96"/>
                        </a:lnTo>
                        <a:lnTo>
                          <a:pt x="1109" y="97"/>
                        </a:lnTo>
                        <a:lnTo>
                          <a:pt x="1108" y="97"/>
                        </a:lnTo>
                        <a:lnTo>
                          <a:pt x="1094" y="124"/>
                        </a:lnTo>
                        <a:lnTo>
                          <a:pt x="1093" y="127"/>
                        </a:lnTo>
                        <a:lnTo>
                          <a:pt x="1089" y="127"/>
                        </a:lnTo>
                        <a:lnTo>
                          <a:pt x="992" y="132"/>
                        </a:lnTo>
                        <a:lnTo>
                          <a:pt x="991" y="132"/>
                        </a:lnTo>
                        <a:lnTo>
                          <a:pt x="989" y="131"/>
                        </a:lnTo>
                        <a:lnTo>
                          <a:pt x="946" y="112"/>
                        </a:lnTo>
                        <a:lnTo>
                          <a:pt x="944" y="111"/>
                        </a:lnTo>
                        <a:lnTo>
                          <a:pt x="920" y="105"/>
                        </a:lnTo>
                        <a:lnTo>
                          <a:pt x="878" y="116"/>
                        </a:lnTo>
                        <a:lnTo>
                          <a:pt x="876" y="116"/>
                        </a:lnTo>
                        <a:lnTo>
                          <a:pt x="875" y="116"/>
                        </a:lnTo>
                        <a:lnTo>
                          <a:pt x="835" y="102"/>
                        </a:lnTo>
                        <a:lnTo>
                          <a:pt x="834" y="102"/>
                        </a:lnTo>
                        <a:lnTo>
                          <a:pt x="834" y="102"/>
                        </a:lnTo>
                        <a:lnTo>
                          <a:pt x="796" y="81"/>
                        </a:lnTo>
                        <a:lnTo>
                          <a:pt x="795" y="80"/>
                        </a:lnTo>
                        <a:cubicBezTo>
                          <a:pt x="795" y="80"/>
                          <a:pt x="788" y="76"/>
                          <a:pt x="780" y="71"/>
                        </a:cubicBezTo>
                        <a:cubicBezTo>
                          <a:pt x="777" y="68"/>
                          <a:pt x="772" y="66"/>
                          <a:pt x="769" y="64"/>
                        </a:cubicBezTo>
                        <a:cubicBezTo>
                          <a:pt x="766" y="62"/>
                          <a:pt x="763" y="60"/>
                          <a:pt x="762" y="60"/>
                        </a:cubicBezTo>
                        <a:cubicBezTo>
                          <a:pt x="763" y="60"/>
                          <a:pt x="760" y="58"/>
                          <a:pt x="756" y="57"/>
                        </a:cubicBezTo>
                        <a:cubicBezTo>
                          <a:pt x="753" y="56"/>
                          <a:pt x="748" y="55"/>
                          <a:pt x="744" y="54"/>
                        </a:cubicBezTo>
                        <a:cubicBezTo>
                          <a:pt x="737" y="52"/>
                          <a:pt x="731" y="51"/>
                          <a:pt x="730" y="50"/>
                        </a:cubicBezTo>
                        <a:lnTo>
                          <a:pt x="661" y="47"/>
                        </a:lnTo>
                        <a:lnTo>
                          <a:pt x="621" y="73"/>
                        </a:lnTo>
                        <a:lnTo>
                          <a:pt x="621" y="73"/>
                        </a:lnTo>
                        <a:lnTo>
                          <a:pt x="582" y="95"/>
                        </a:lnTo>
                        <a:lnTo>
                          <a:pt x="582" y="95"/>
                        </a:lnTo>
                        <a:lnTo>
                          <a:pt x="528" y="121"/>
                        </a:lnTo>
                        <a:lnTo>
                          <a:pt x="527" y="121"/>
                        </a:lnTo>
                        <a:lnTo>
                          <a:pt x="526" y="121"/>
                        </a:lnTo>
                        <a:lnTo>
                          <a:pt x="492" y="129"/>
                        </a:lnTo>
                        <a:lnTo>
                          <a:pt x="456" y="149"/>
                        </a:lnTo>
                        <a:lnTo>
                          <a:pt x="432" y="161"/>
                        </a:lnTo>
                        <a:lnTo>
                          <a:pt x="423" y="194"/>
                        </a:lnTo>
                        <a:lnTo>
                          <a:pt x="422" y="195"/>
                        </a:lnTo>
                        <a:lnTo>
                          <a:pt x="422" y="196"/>
                        </a:lnTo>
                        <a:lnTo>
                          <a:pt x="412" y="208"/>
                        </a:lnTo>
                        <a:lnTo>
                          <a:pt x="422" y="225"/>
                        </a:lnTo>
                        <a:lnTo>
                          <a:pt x="424" y="227"/>
                        </a:lnTo>
                        <a:lnTo>
                          <a:pt x="423" y="229"/>
                        </a:lnTo>
                        <a:lnTo>
                          <a:pt x="419" y="259"/>
                        </a:lnTo>
                        <a:lnTo>
                          <a:pt x="419" y="261"/>
                        </a:lnTo>
                        <a:lnTo>
                          <a:pt x="417" y="262"/>
                        </a:lnTo>
                        <a:lnTo>
                          <a:pt x="398" y="283"/>
                        </a:lnTo>
                        <a:lnTo>
                          <a:pt x="397" y="285"/>
                        </a:lnTo>
                        <a:lnTo>
                          <a:pt x="396" y="285"/>
                        </a:lnTo>
                        <a:lnTo>
                          <a:pt x="345" y="309"/>
                        </a:lnTo>
                        <a:lnTo>
                          <a:pt x="360" y="329"/>
                        </a:lnTo>
                        <a:lnTo>
                          <a:pt x="361" y="331"/>
                        </a:lnTo>
                        <a:lnTo>
                          <a:pt x="361" y="333"/>
                        </a:lnTo>
                        <a:lnTo>
                          <a:pt x="363" y="370"/>
                        </a:lnTo>
                        <a:lnTo>
                          <a:pt x="363" y="373"/>
                        </a:lnTo>
                        <a:lnTo>
                          <a:pt x="361" y="374"/>
                        </a:lnTo>
                        <a:lnTo>
                          <a:pt x="331" y="416"/>
                        </a:lnTo>
                        <a:lnTo>
                          <a:pt x="331" y="416"/>
                        </a:lnTo>
                        <a:lnTo>
                          <a:pt x="330" y="417"/>
                        </a:lnTo>
                        <a:lnTo>
                          <a:pt x="316" y="449"/>
                        </a:lnTo>
                        <a:lnTo>
                          <a:pt x="315" y="449"/>
                        </a:lnTo>
                        <a:lnTo>
                          <a:pt x="303" y="484"/>
                        </a:lnTo>
                        <a:lnTo>
                          <a:pt x="303" y="485"/>
                        </a:lnTo>
                        <a:lnTo>
                          <a:pt x="281" y="540"/>
                        </a:lnTo>
                        <a:lnTo>
                          <a:pt x="281" y="540"/>
                        </a:lnTo>
                        <a:lnTo>
                          <a:pt x="280" y="541"/>
                        </a:lnTo>
                        <a:lnTo>
                          <a:pt x="239" y="599"/>
                        </a:lnTo>
                        <a:lnTo>
                          <a:pt x="238" y="599"/>
                        </a:lnTo>
                        <a:lnTo>
                          <a:pt x="238" y="600"/>
                        </a:lnTo>
                        <a:lnTo>
                          <a:pt x="200" y="634"/>
                        </a:lnTo>
                        <a:lnTo>
                          <a:pt x="200" y="634"/>
                        </a:lnTo>
                        <a:cubicBezTo>
                          <a:pt x="200" y="634"/>
                          <a:pt x="192" y="641"/>
                          <a:pt x="183" y="648"/>
                        </a:cubicBezTo>
                        <a:cubicBezTo>
                          <a:pt x="174" y="655"/>
                          <a:pt x="164" y="663"/>
                          <a:pt x="162" y="665"/>
                        </a:cubicBezTo>
                        <a:cubicBezTo>
                          <a:pt x="159" y="668"/>
                          <a:pt x="155" y="670"/>
                          <a:pt x="150" y="673"/>
                        </a:cubicBezTo>
                        <a:cubicBezTo>
                          <a:pt x="144" y="677"/>
                          <a:pt x="138" y="680"/>
                          <a:pt x="131" y="684"/>
                        </a:cubicBezTo>
                        <a:cubicBezTo>
                          <a:pt x="119" y="691"/>
                          <a:pt x="107" y="697"/>
                          <a:pt x="107" y="697"/>
                        </a:cubicBezTo>
                        <a:lnTo>
                          <a:pt x="106" y="698"/>
                        </a:lnTo>
                        <a:lnTo>
                          <a:pt x="81" y="715"/>
                        </a:lnTo>
                        <a:lnTo>
                          <a:pt x="80" y="716"/>
                        </a:lnTo>
                        <a:lnTo>
                          <a:pt x="78" y="716"/>
                        </a:lnTo>
                        <a:lnTo>
                          <a:pt x="48" y="719"/>
                        </a:lnTo>
                        <a:lnTo>
                          <a:pt x="40" y="739"/>
                        </a:lnTo>
                        <a:lnTo>
                          <a:pt x="33" y="780"/>
                        </a:lnTo>
                        <a:lnTo>
                          <a:pt x="33" y="781"/>
                        </a:lnTo>
                        <a:lnTo>
                          <a:pt x="33" y="782"/>
                        </a:lnTo>
                        <a:lnTo>
                          <a:pt x="19" y="808"/>
                        </a:lnTo>
                        <a:lnTo>
                          <a:pt x="19" y="809"/>
                        </a:lnTo>
                        <a:lnTo>
                          <a:pt x="17" y="810"/>
                        </a:lnTo>
                        <a:lnTo>
                          <a:pt x="2" y="820"/>
                        </a:lnTo>
                        <a:lnTo>
                          <a:pt x="0" y="830"/>
                        </a:lnTo>
                        <a:lnTo>
                          <a:pt x="25" y="869"/>
                        </a:lnTo>
                        <a:lnTo>
                          <a:pt x="69" y="886"/>
                        </a:lnTo>
                        <a:lnTo>
                          <a:pt x="134" y="911"/>
                        </a:lnTo>
                        <a:lnTo>
                          <a:pt x="134" y="911"/>
                        </a:lnTo>
                        <a:lnTo>
                          <a:pt x="223" y="935"/>
                        </a:lnTo>
                        <a:lnTo>
                          <a:pt x="225" y="936"/>
                        </a:lnTo>
                        <a:lnTo>
                          <a:pt x="226" y="937"/>
                        </a:lnTo>
                        <a:lnTo>
                          <a:pt x="255" y="970"/>
                        </a:lnTo>
                        <a:lnTo>
                          <a:pt x="358" y="966"/>
                        </a:lnTo>
                        <a:lnTo>
                          <a:pt x="430" y="936"/>
                        </a:lnTo>
                        <a:lnTo>
                          <a:pt x="431" y="935"/>
                        </a:lnTo>
                        <a:lnTo>
                          <a:pt x="446" y="927"/>
                        </a:lnTo>
                        <a:lnTo>
                          <a:pt x="449" y="925"/>
                        </a:lnTo>
                        <a:lnTo>
                          <a:pt x="452" y="927"/>
                        </a:lnTo>
                        <a:lnTo>
                          <a:pt x="467" y="936"/>
                        </a:lnTo>
                        <a:lnTo>
                          <a:pt x="499" y="914"/>
                        </a:lnTo>
                        <a:lnTo>
                          <a:pt x="501" y="912"/>
                        </a:lnTo>
                        <a:lnTo>
                          <a:pt x="503" y="913"/>
                        </a:lnTo>
                        <a:lnTo>
                          <a:pt x="565" y="919"/>
                        </a:lnTo>
                        <a:lnTo>
                          <a:pt x="572" y="893"/>
                        </a:lnTo>
                        <a:lnTo>
                          <a:pt x="573" y="890"/>
                        </a:lnTo>
                        <a:lnTo>
                          <a:pt x="575" y="889"/>
                        </a:lnTo>
                        <a:lnTo>
                          <a:pt x="622" y="858"/>
                        </a:lnTo>
                        <a:lnTo>
                          <a:pt x="624" y="857"/>
                        </a:lnTo>
                        <a:lnTo>
                          <a:pt x="626" y="857"/>
                        </a:lnTo>
                        <a:lnTo>
                          <a:pt x="689" y="864"/>
                        </a:lnTo>
                        <a:lnTo>
                          <a:pt x="690" y="864"/>
                        </a:lnTo>
                        <a:lnTo>
                          <a:pt x="691" y="864"/>
                        </a:lnTo>
                        <a:lnTo>
                          <a:pt x="740" y="891"/>
                        </a:lnTo>
                        <a:lnTo>
                          <a:pt x="775" y="891"/>
                        </a:lnTo>
                        <a:lnTo>
                          <a:pt x="781" y="891"/>
                        </a:lnTo>
                        <a:lnTo>
                          <a:pt x="781" y="897"/>
                        </a:lnTo>
                        <a:lnTo>
                          <a:pt x="779" y="927"/>
                        </a:lnTo>
                        <a:lnTo>
                          <a:pt x="797" y="936"/>
                        </a:lnTo>
                        <a:lnTo>
                          <a:pt x="821" y="902"/>
                        </a:lnTo>
                        <a:lnTo>
                          <a:pt x="821" y="902"/>
                        </a:lnTo>
                        <a:lnTo>
                          <a:pt x="833" y="850"/>
                        </a:lnTo>
                        <a:lnTo>
                          <a:pt x="820" y="802"/>
                        </a:lnTo>
                        <a:lnTo>
                          <a:pt x="820" y="800"/>
                        </a:lnTo>
                        <a:lnTo>
                          <a:pt x="821" y="798"/>
                        </a:lnTo>
                        <a:lnTo>
                          <a:pt x="841" y="749"/>
                        </a:lnTo>
                        <a:lnTo>
                          <a:pt x="841" y="749"/>
                        </a:lnTo>
                        <a:lnTo>
                          <a:pt x="841" y="748"/>
                        </a:lnTo>
                        <a:lnTo>
                          <a:pt x="861" y="715"/>
                        </a:lnTo>
                        <a:lnTo>
                          <a:pt x="861" y="714"/>
                        </a:lnTo>
                        <a:lnTo>
                          <a:pt x="862" y="714"/>
                        </a:lnTo>
                        <a:lnTo>
                          <a:pt x="895" y="672"/>
                        </a:lnTo>
                        <a:lnTo>
                          <a:pt x="883" y="624"/>
                        </a:lnTo>
                        <a:lnTo>
                          <a:pt x="882" y="623"/>
                        </a:lnTo>
                        <a:lnTo>
                          <a:pt x="883" y="622"/>
                        </a:lnTo>
                        <a:lnTo>
                          <a:pt x="889" y="555"/>
                        </a:lnTo>
                        <a:lnTo>
                          <a:pt x="889" y="554"/>
                        </a:lnTo>
                        <a:lnTo>
                          <a:pt x="900" y="476"/>
                        </a:lnTo>
                        <a:lnTo>
                          <a:pt x="901" y="475"/>
                        </a:lnTo>
                        <a:lnTo>
                          <a:pt x="902" y="473"/>
                        </a:lnTo>
                        <a:lnTo>
                          <a:pt x="958" y="400"/>
                        </a:lnTo>
                        <a:lnTo>
                          <a:pt x="959" y="397"/>
                        </a:lnTo>
                        <a:lnTo>
                          <a:pt x="962" y="397"/>
                        </a:lnTo>
                        <a:lnTo>
                          <a:pt x="1005" y="395"/>
                        </a:lnTo>
                        <a:lnTo>
                          <a:pt x="1009" y="395"/>
                        </a:lnTo>
                        <a:lnTo>
                          <a:pt x="1011" y="399"/>
                        </a:lnTo>
                        <a:lnTo>
                          <a:pt x="1020" y="427"/>
                        </a:lnTo>
                        <a:lnTo>
                          <a:pt x="1106" y="435"/>
                        </a:lnTo>
                        <a:lnTo>
                          <a:pt x="1106" y="435"/>
                        </a:lnTo>
                        <a:lnTo>
                          <a:pt x="1208" y="435"/>
                        </a:lnTo>
                        <a:lnTo>
                          <a:pt x="1209" y="435"/>
                        </a:lnTo>
                        <a:lnTo>
                          <a:pt x="1209" y="435"/>
                        </a:lnTo>
                        <a:lnTo>
                          <a:pt x="1310" y="458"/>
                        </a:lnTo>
                        <a:lnTo>
                          <a:pt x="1426" y="480"/>
                        </a:lnTo>
                        <a:lnTo>
                          <a:pt x="1428" y="481"/>
                        </a:lnTo>
                        <a:lnTo>
                          <a:pt x="1429" y="482"/>
                        </a:lnTo>
                        <a:lnTo>
                          <a:pt x="1467" y="521"/>
                        </a:lnTo>
                        <a:lnTo>
                          <a:pt x="1468" y="521"/>
                        </a:lnTo>
                        <a:lnTo>
                          <a:pt x="1543" y="552"/>
                        </a:lnTo>
                        <a:lnTo>
                          <a:pt x="1544" y="552"/>
                        </a:lnTo>
                        <a:lnTo>
                          <a:pt x="1545" y="553"/>
                        </a:lnTo>
                        <a:lnTo>
                          <a:pt x="1627" y="621"/>
                        </a:lnTo>
                        <a:lnTo>
                          <a:pt x="1680" y="634"/>
                        </a:lnTo>
                        <a:lnTo>
                          <a:pt x="1681" y="635"/>
                        </a:lnTo>
                        <a:lnTo>
                          <a:pt x="1682" y="635"/>
                        </a:lnTo>
                        <a:lnTo>
                          <a:pt x="1782" y="695"/>
                        </a:lnTo>
                        <a:lnTo>
                          <a:pt x="1783" y="695"/>
                        </a:lnTo>
                        <a:lnTo>
                          <a:pt x="1864" y="729"/>
                        </a:lnTo>
                        <a:lnTo>
                          <a:pt x="1865" y="729"/>
                        </a:lnTo>
                        <a:lnTo>
                          <a:pt x="1865" y="729"/>
                        </a:lnTo>
                        <a:lnTo>
                          <a:pt x="1919" y="765"/>
                        </a:lnTo>
                        <a:lnTo>
                          <a:pt x="1920" y="765"/>
                        </a:lnTo>
                        <a:lnTo>
                          <a:pt x="1921" y="766"/>
                        </a:lnTo>
                        <a:lnTo>
                          <a:pt x="1967" y="826"/>
                        </a:lnTo>
                        <a:lnTo>
                          <a:pt x="1967" y="827"/>
                        </a:lnTo>
                        <a:lnTo>
                          <a:pt x="1968" y="827"/>
                        </a:lnTo>
                        <a:lnTo>
                          <a:pt x="2014" y="910"/>
                        </a:lnTo>
                        <a:lnTo>
                          <a:pt x="2015" y="910"/>
                        </a:lnTo>
                        <a:lnTo>
                          <a:pt x="2050" y="961"/>
                        </a:lnTo>
                        <a:lnTo>
                          <a:pt x="2050" y="961"/>
                        </a:lnTo>
                        <a:lnTo>
                          <a:pt x="2051" y="962"/>
                        </a:lnTo>
                        <a:lnTo>
                          <a:pt x="2066" y="1010"/>
                        </a:lnTo>
                        <a:lnTo>
                          <a:pt x="2115" y="1046"/>
                        </a:lnTo>
                        <a:lnTo>
                          <a:pt x="2116" y="1046"/>
                        </a:lnTo>
                        <a:lnTo>
                          <a:pt x="2192" y="1106"/>
                        </a:lnTo>
                        <a:lnTo>
                          <a:pt x="2232" y="1121"/>
                        </a:lnTo>
                        <a:lnTo>
                          <a:pt x="2232" y="1122"/>
                        </a:lnTo>
                        <a:lnTo>
                          <a:pt x="2249" y="1129"/>
                        </a:lnTo>
                        <a:lnTo>
                          <a:pt x="2258" y="1122"/>
                        </a:lnTo>
                        <a:lnTo>
                          <a:pt x="2265" y="1102"/>
                        </a:lnTo>
                        <a:lnTo>
                          <a:pt x="2262" y="980"/>
                        </a:lnTo>
                        <a:lnTo>
                          <a:pt x="2253" y="959"/>
                        </a:lnTo>
                        <a:lnTo>
                          <a:pt x="2253" y="958"/>
                        </a:lnTo>
                        <a:lnTo>
                          <a:pt x="2252" y="957"/>
                        </a:lnTo>
                        <a:lnTo>
                          <a:pt x="2248" y="923"/>
                        </a:lnTo>
                        <a:lnTo>
                          <a:pt x="2215" y="907"/>
                        </a:lnTo>
                        <a:lnTo>
                          <a:pt x="2213" y="906"/>
                        </a:lnTo>
                        <a:lnTo>
                          <a:pt x="2212" y="903"/>
                        </a:lnTo>
                        <a:lnTo>
                          <a:pt x="2203" y="868"/>
                        </a:lnTo>
                        <a:lnTo>
                          <a:pt x="2202" y="865"/>
                        </a:lnTo>
                        <a:lnTo>
                          <a:pt x="2203" y="864"/>
                        </a:lnTo>
                        <a:lnTo>
                          <a:pt x="2212" y="849"/>
                        </a:lnTo>
                        <a:lnTo>
                          <a:pt x="2212" y="813"/>
                        </a:lnTo>
                        <a:lnTo>
                          <a:pt x="2210" y="738"/>
                        </a:lnTo>
                        <a:lnTo>
                          <a:pt x="2196" y="708"/>
                        </a:lnTo>
                        <a:lnTo>
                          <a:pt x="2196" y="708"/>
                        </a:lnTo>
                        <a:lnTo>
                          <a:pt x="2185" y="674"/>
                        </a:lnTo>
                        <a:lnTo>
                          <a:pt x="2185" y="673"/>
                        </a:lnTo>
                        <a:lnTo>
                          <a:pt x="2185" y="671"/>
                        </a:lnTo>
                        <a:lnTo>
                          <a:pt x="2189" y="642"/>
                        </a:lnTo>
                        <a:lnTo>
                          <a:pt x="2178" y="612"/>
                        </a:lnTo>
                        <a:lnTo>
                          <a:pt x="2177" y="610"/>
                        </a:lnTo>
                        <a:lnTo>
                          <a:pt x="2177" y="609"/>
                        </a:lnTo>
                        <a:lnTo>
                          <a:pt x="2177" y="587"/>
                        </a:lnTo>
                        <a:lnTo>
                          <a:pt x="2157" y="562"/>
                        </a:lnTo>
                        <a:lnTo>
                          <a:pt x="2156" y="561"/>
                        </a:lnTo>
                        <a:lnTo>
                          <a:pt x="2109" y="513"/>
                        </a:lnTo>
                        <a:lnTo>
                          <a:pt x="2109" y="512"/>
                        </a:lnTo>
                        <a:lnTo>
                          <a:pt x="2109" y="512"/>
                        </a:lnTo>
                        <a:lnTo>
                          <a:pt x="2096" y="491"/>
                        </a:lnTo>
                        <a:lnTo>
                          <a:pt x="2096" y="490"/>
                        </a:lnTo>
                        <a:lnTo>
                          <a:pt x="2095" y="490"/>
                        </a:lnTo>
                        <a:lnTo>
                          <a:pt x="2084" y="453"/>
                        </a:lnTo>
                        <a:lnTo>
                          <a:pt x="2027" y="419"/>
                        </a:lnTo>
                        <a:lnTo>
                          <a:pt x="1980" y="389"/>
                        </a:lnTo>
                        <a:lnTo>
                          <a:pt x="1979" y="388"/>
                        </a:lnTo>
                        <a:lnTo>
                          <a:pt x="1979" y="388"/>
                        </a:lnTo>
                        <a:lnTo>
                          <a:pt x="1935" y="351"/>
                        </a:lnTo>
                        <a:lnTo>
                          <a:pt x="1935" y="351"/>
                        </a:lnTo>
                        <a:lnTo>
                          <a:pt x="1900" y="336"/>
                        </a:lnTo>
                        <a:lnTo>
                          <a:pt x="1898" y="335"/>
                        </a:lnTo>
                        <a:lnTo>
                          <a:pt x="1897" y="333"/>
                        </a:lnTo>
                        <a:lnTo>
                          <a:pt x="1883" y="310"/>
                        </a:lnTo>
                        <a:lnTo>
                          <a:pt x="1883" y="310"/>
                        </a:lnTo>
                        <a:lnTo>
                          <a:pt x="1852" y="269"/>
                        </a:lnTo>
                        <a:lnTo>
                          <a:pt x="1852" y="269"/>
                        </a:lnTo>
                        <a:lnTo>
                          <a:pt x="1823" y="226"/>
                        </a:lnTo>
                        <a:lnTo>
                          <a:pt x="1823" y="225"/>
                        </a:lnTo>
                        <a:lnTo>
                          <a:pt x="1822" y="224"/>
                        </a:lnTo>
                        <a:lnTo>
                          <a:pt x="1810" y="183"/>
                        </a:lnTo>
                        <a:lnTo>
                          <a:pt x="1810" y="182"/>
                        </a:lnTo>
                        <a:lnTo>
                          <a:pt x="1790" y="141"/>
                        </a:lnTo>
                        <a:lnTo>
                          <a:pt x="1790" y="140"/>
                        </a:lnTo>
                        <a:lnTo>
                          <a:pt x="1741" y="83"/>
                        </a:lnTo>
                        <a:lnTo>
                          <a:pt x="1740" y="83"/>
                        </a:lnTo>
                        <a:lnTo>
                          <a:pt x="1709" y="55"/>
                        </a:lnTo>
                        <a:lnTo>
                          <a:pt x="1669" y="78"/>
                        </a:lnTo>
                        <a:lnTo>
                          <a:pt x="1669" y="78"/>
                        </a:lnTo>
                        <a:cubicBezTo>
                          <a:pt x="1669" y="78"/>
                          <a:pt x="1658" y="83"/>
                          <a:pt x="1647" y="87"/>
                        </a:cubicBezTo>
                        <a:cubicBezTo>
                          <a:pt x="1641" y="89"/>
                          <a:pt x="1635" y="91"/>
                          <a:pt x="1629" y="93"/>
                        </a:cubicBezTo>
                        <a:cubicBezTo>
                          <a:pt x="1623" y="95"/>
                          <a:pt x="1619" y="96"/>
                          <a:pt x="1614" y="96"/>
                        </a:cubicBezTo>
                        <a:cubicBezTo>
                          <a:pt x="1606" y="96"/>
                          <a:pt x="1594" y="93"/>
                          <a:pt x="1584" y="90"/>
                        </a:cubicBezTo>
                        <a:cubicBezTo>
                          <a:pt x="1573" y="87"/>
                          <a:pt x="1565" y="85"/>
                          <a:pt x="1565" y="85"/>
                        </a:cubicBezTo>
                        <a:lnTo>
                          <a:pt x="1564" y="84"/>
                        </a:lnTo>
                        <a:lnTo>
                          <a:pt x="1564" y="84"/>
                        </a:lnTo>
                        <a:lnTo>
                          <a:pt x="1513" y="59"/>
                        </a:lnTo>
                        <a:lnTo>
                          <a:pt x="1513" y="59"/>
                        </a:lnTo>
                        <a:lnTo>
                          <a:pt x="1512" y="59"/>
                        </a:lnTo>
                        <a:lnTo>
                          <a:pt x="1473" y="30"/>
                        </a:lnTo>
                        <a:lnTo>
                          <a:pt x="1473" y="30"/>
                        </a:lnTo>
                        <a:lnTo>
                          <a:pt x="1426" y="0"/>
                        </a:lnTo>
                        <a:close/>
                      </a:path>
                    </a:pathLst>
                  </a:custGeom>
                  <a:solidFill>
                    <a:srgbClr val="FAA0A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25" name="Freeform 12"/>
                  <p:cNvSpPr>
                    <a:spLocks/>
                  </p:cNvSpPr>
                  <p:nvPr/>
                </p:nvSpPr>
                <p:spPr bwMode="auto">
                  <a:xfrm>
                    <a:off x="6360" y="1316"/>
                    <a:ext cx="444" cy="406"/>
                  </a:xfrm>
                  <a:custGeom>
                    <a:avLst/>
                    <a:gdLst>
                      <a:gd name="T0" fmla="*/ 477 w 884"/>
                      <a:gd name="T1" fmla="*/ 0 h 808"/>
                      <a:gd name="T2" fmla="*/ 463 w 884"/>
                      <a:gd name="T3" fmla="*/ 16 h 808"/>
                      <a:gd name="T4" fmla="*/ 449 w 884"/>
                      <a:gd name="T5" fmla="*/ 36 h 808"/>
                      <a:gd name="T6" fmla="*/ 401 w 884"/>
                      <a:gd name="T7" fmla="*/ 68 h 808"/>
                      <a:gd name="T8" fmla="*/ 396 w 884"/>
                      <a:gd name="T9" fmla="*/ 69 h 808"/>
                      <a:gd name="T10" fmla="*/ 286 w 884"/>
                      <a:gd name="T11" fmla="*/ 39 h 808"/>
                      <a:gd name="T12" fmla="*/ 221 w 884"/>
                      <a:gd name="T13" fmla="*/ 18 h 808"/>
                      <a:gd name="T14" fmla="*/ 174 w 884"/>
                      <a:gd name="T15" fmla="*/ 85 h 808"/>
                      <a:gd name="T16" fmla="*/ 158 w 884"/>
                      <a:gd name="T17" fmla="*/ 112 h 808"/>
                      <a:gd name="T18" fmla="*/ 157 w 884"/>
                      <a:gd name="T19" fmla="*/ 115 h 808"/>
                      <a:gd name="T20" fmla="*/ 152 w 884"/>
                      <a:gd name="T21" fmla="*/ 124 h 808"/>
                      <a:gd name="T22" fmla="*/ 118 w 884"/>
                      <a:gd name="T23" fmla="*/ 144 h 808"/>
                      <a:gd name="T24" fmla="*/ 58 w 884"/>
                      <a:gd name="T25" fmla="*/ 178 h 808"/>
                      <a:gd name="T26" fmla="*/ 105 w 884"/>
                      <a:gd name="T27" fmla="*/ 278 h 808"/>
                      <a:gd name="T28" fmla="*/ 145 w 884"/>
                      <a:gd name="T29" fmla="*/ 308 h 808"/>
                      <a:gd name="T30" fmla="*/ 172 w 884"/>
                      <a:gd name="T31" fmla="*/ 342 h 808"/>
                      <a:gd name="T32" fmla="*/ 172 w 884"/>
                      <a:gd name="T33" fmla="*/ 351 h 808"/>
                      <a:gd name="T34" fmla="*/ 136 w 884"/>
                      <a:gd name="T35" fmla="*/ 385 h 808"/>
                      <a:gd name="T36" fmla="*/ 78 w 884"/>
                      <a:gd name="T37" fmla="*/ 460 h 808"/>
                      <a:gd name="T38" fmla="*/ 2 w 884"/>
                      <a:gd name="T39" fmla="*/ 591 h 808"/>
                      <a:gd name="T40" fmla="*/ 1 w 884"/>
                      <a:gd name="T41" fmla="*/ 592 h 808"/>
                      <a:gd name="T42" fmla="*/ 62 w 884"/>
                      <a:gd name="T43" fmla="*/ 628 h 808"/>
                      <a:gd name="T44" fmla="*/ 120 w 884"/>
                      <a:gd name="T45" fmla="*/ 651 h 808"/>
                      <a:gd name="T46" fmla="*/ 124 w 884"/>
                      <a:gd name="T47" fmla="*/ 657 h 808"/>
                      <a:gd name="T48" fmla="*/ 124 w 884"/>
                      <a:gd name="T49" fmla="*/ 768 h 808"/>
                      <a:gd name="T50" fmla="*/ 160 w 884"/>
                      <a:gd name="T51" fmla="*/ 808 h 808"/>
                      <a:gd name="T52" fmla="*/ 207 w 884"/>
                      <a:gd name="T53" fmla="*/ 751 h 808"/>
                      <a:gd name="T54" fmla="*/ 257 w 884"/>
                      <a:gd name="T55" fmla="*/ 710 h 808"/>
                      <a:gd name="T56" fmla="*/ 258 w 884"/>
                      <a:gd name="T57" fmla="*/ 709 h 808"/>
                      <a:gd name="T58" fmla="*/ 296 w 884"/>
                      <a:gd name="T59" fmla="*/ 692 h 808"/>
                      <a:gd name="T60" fmla="*/ 345 w 884"/>
                      <a:gd name="T61" fmla="*/ 709 h 808"/>
                      <a:gd name="T62" fmla="*/ 374 w 884"/>
                      <a:gd name="T63" fmla="*/ 719 h 808"/>
                      <a:gd name="T64" fmla="*/ 398 w 884"/>
                      <a:gd name="T65" fmla="*/ 701 h 808"/>
                      <a:gd name="T66" fmla="*/ 451 w 884"/>
                      <a:gd name="T67" fmla="*/ 633 h 808"/>
                      <a:gd name="T68" fmla="*/ 445 w 884"/>
                      <a:gd name="T69" fmla="*/ 556 h 808"/>
                      <a:gd name="T70" fmla="*/ 445 w 884"/>
                      <a:gd name="T71" fmla="*/ 553 h 808"/>
                      <a:gd name="T72" fmla="*/ 449 w 884"/>
                      <a:gd name="T73" fmla="*/ 525 h 808"/>
                      <a:gd name="T74" fmla="*/ 477 w 884"/>
                      <a:gd name="T75" fmla="*/ 475 h 808"/>
                      <a:gd name="T76" fmla="*/ 480 w 884"/>
                      <a:gd name="T77" fmla="*/ 472 h 808"/>
                      <a:gd name="T78" fmla="*/ 517 w 884"/>
                      <a:gd name="T79" fmla="*/ 463 h 808"/>
                      <a:gd name="T80" fmla="*/ 587 w 884"/>
                      <a:gd name="T81" fmla="*/ 463 h 808"/>
                      <a:gd name="T82" fmla="*/ 587 w 884"/>
                      <a:gd name="T83" fmla="*/ 463 h 808"/>
                      <a:gd name="T84" fmla="*/ 710 w 884"/>
                      <a:gd name="T85" fmla="*/ 472 h 808"/>
                      <a:gd name="T86" fmla="*/ 733 w 884"/>
                      <a:gd name="T87" fmla="*/ 407 h 808"/>
                      <a:gd name="T88" fmla="*/ 766 w 884"/>
                      <a:gd name="T89" fmla="*/ 337 h 808"/>
                      <a:gd name="T90" fmla="*/ 805 w 884"/>
                      <a:gd name="T91" fmla="*/ 265 h 808"/>
                      <a:gd name="T92" fmla="*/ 845 w 884"/>
                      <a:gd name="T93" fmla="*/ 217 h 808"/>
                      <a:gd name="T94" fmla="*/ 884 w 884"/>
                      <a:gd name="T95" fmla="*/ 147 h 808"/>
                      <a:gd name="T96" fmla="*/ 843 w 884"/>
                      <a:gd name="T97" fmla="*/ 76 h 808"/>
                      <a:gd name="T98" fmla="*/ 843 w 884"/>
                      <a:gd name="T99" fmla="*/ 76 h 808"/>
                      <a:gd name="T100" fmla="*/ 803 w 884"/>
                      <a:gd name="T101" fmla="*/ 44 h 808"/>
                      <a:gd name="T102" fmla="*/ 797 w 884"/>
                      <a:gd name="T103" fmla="*/ 45 h 808"/>
                      <a:gd name="T104" fmla="*/ 742 w 884"/>
                      <a:gd name="T105" fmla="*/ 22 h 808"/>
                      <a:gd name="T106" fmla="*/ 704 w 884"/>
                      <a:gd name="T107" fmla="*/ 16 h 808"/>
                      <a:gd name="T108" fmla="*/ 579 w 884"/>
                      <a:gd name="T109" fmla="*/ 1 h 808"/>
                      <a:gd name="T110" fmla="*/ 526 w 884"/>
                      <a:gd name="T111" fmla="*/ 7 h 808"/>
                      <a:gd name="T112" fmla="*/ 524 w 884"/>
                      <a:gd name="T113" fmla="*/ 7 h 808"/>
                      <a:gd name="T114" fmla="*/ 485 w 884"/>
                      <a:gd name="T115" fmla="*/ 1 h 808"/>
                      <a:gd name="T116" fmla="*/ 477 w 884"/>
                      <a:gd name="T117" fmla="*/ 0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84" h="808">
                        <a:moveTo>
                          <a:pt x="477" y="0"/>
                        </a:moveTo>
                        <a:cubicBezTo>
                          <a:pt x="477" y="0"/>
                          <a:pt x="477" y="0"/>
                          <a:pt x="477" y="0"/>
                        </a:cubicBezTo>
                        <a:cubicBezTo>
                          <a:pt x="476" y="1"/>
                          <a:pt x="474" y="2"/>
                          <a:pt x="473" y="3"/>
                        </a:cubicBezTo>
                        <a:cubicBezTo>
                          <a:pt x="470" y="7"/>
                          <a:pt x="466" y="11"/>
                          <a:pt x="463" y="16"/>
                        </a:cubicBezTo>
                        <a:cubicBezTo>
                          <a:pt x="456" y="25"/>
                          <a:pt x="450" y="35"/>
                          <a:pt x="450" y="35"/>
                        </a:cubicBezTo>
                        <a:lnTo>
                          <a:pt x="449" y="36"/>
                        </a:lnTo>
                        <a:lnTo>
                          <a:pt x="448" y="37"/>
                        </a:lnTo>
                        <a:lnTo>
                          <a:pt x="401" y="68"/>
                        </a:lnTo>
                        <a:lnTo>
                          <a:pt x="398" y="69"/>
                        </a:lnTo>
                        <a:lnTo>
                          <a:pt x="396" y="69"/>
                        </a:lnTo>
                        <a:lnTo>
                          <a:pt x="346" y="56"/>
                        </a:lnTo>
                        <a:lnTo>
                          <a:pt x="286" y="39"/>
                        </a:lnTo>
                        <a:lnTo>
                          <a:pt x="286" y="39"/>
                        </a:lnTo>
                        <a:lnTo>
                          <a:pt x="221" y="18"/>
                        </a:lnTo>
                        <a:lnTo>
                          <a:pt x="192" y="57"/>
                        </a:lnTo>
                        <a:cubicBezTo>
                          <a:pt x="192" y="57"/>
                          <a:pt x="183" y="70"/>
                          <a:pt x="174" y="85"/>
                        </a:cubicBezTo>
                        <a:cubicBezTo>
                          <a:pt x="170" y="92"/>
                          <a:pt x="165" y="99"/>
                          <a:pt x="162" y="105"/>
                        </a:cubicBezTo>
                        <a:cubicBezTo>
                          <a:pt x="160" y="108"/>
                          <a:pt x="159" y="110"/>
                          <a:pt x="158" y="112"/>
                        </a:cubicBezTo>
                        <a:cubicBezTo>
                          <a:pt x="158" y="114"/>
                          <a:pt x="157" y="114"/>
                          <a:pt x="157" y="115"/>
                        </a:cubicBezTo>
                        <a:cubicBezTo>
                          <a:pt x="157" y="115"/>
                          <a:pt x="157" y="115"/>
                          <a:pt x="157" y="115"/>
                        </a:cubicBezTo>
                        <a:cubicBezTo>
                          <a:pt x="157" y="118"/>
                          <a:pt x="156" y="119"/>
                          <a:pt x="155" y="121"/>
                        </a:cubicBezTo>
                        <a:cubicBezTo>
                          <a:pt x="154" y="122"/>
                          <a:pt x="153" y="123"/>
                          <a:pt x="152" y="124"/>
                        </a:cubicBezTo>
                        <a:cubicBezTo>
                          <a:pt x="149" y="126"/>
                          <a:pt x="146" y="128"/>
                          <a:pt x="143" y="130"/>
                        </a:cubicBezTo>
                        <a:cubicBezTo>
                          <a:pt x="136" y="134"/>
                          <a:pt x="127" y="139"/>
                          <a:pt x="118" y="144"/>
                        </a:cubicBezTo>
                        <a:cubicBezTo>
                          <a:pt x="101" y="153"/>
                          <a:pt x="84" y="161"/>
                          <a:pt x="83" y="161"/>
                        </a:cubicBezTo>
                        <a:lnTo>
                          <a:pt x="58" y="178"/>
                        </a:lnTo>
                        <a:lnTo>
                          <a:pt x="80" y="239"/>
                        </a:lnTo>
                        <a:lnTo>
                          <a:pt x="105" y="278"/>
                        </a:lnTo>
                        <a:lnTo>
                          <a:pt x="144" y="308"/>
                        </a:lnTo>
                        <a:lnTo>
                          <a:pt x="145" y="308"/>
                        </a:lnTo>
                        <a:lnTo>
                          <a:pt x="145" y="309"/>
                        </a:lnTo>
                        <a:lnTo>
                          <a:pt x="172" y="342"/>
                        </a:lnTo>
                        <a:lnTo>
                          <a:pt x="176" y="347"/>
                        </a:lnTo>
                        <a:lnTo>
                          <a:pt x="172" y="351"/>
                        </a:lnTo>
                        <a:lnTo>
                          <a:pt x="136" y="384"/>
                        </a:lnTo>
                        <a:lnTo>
                          <a:pt x="136" y="385"/>
                        </a:lnTo>
                        <a:lnTo>
                          <a:pt x="79" y="460"/>
                        </a:lnTo>
                        <a:lnTo>
                          <a:pt x="78" y="460"/>
                        </a:lnTo>
                        <a:lnTo>
                          <a:pt x="10" y="543"/>
                        </a:lnTo>
                        <a:lnTo>
                          <a:pt x="2" y="591"/>
                        </a:lnTo>
                        <a:lnTo>
                          <a:pt x="1" y="591"/>
                        </a:lnTo>
                        <a:lnTo>
                          <a:pt x="1" y="592"/>
                        </a:lnTo>
                        <a:lnTo>
                          <a:pt x="0" y="595"/>
                        </a:lnTo>
                        <a:lnTo>
                          <a:pt x="62" y="628"/>
                        </a:lnTo>
                        <a:lnTo>
                          <a:pt x="63" y="629"/>
                        </a:lnTo>
                        <a:lnTo>
                          <a:pt x="120" y="651"/>
                        </a:lnTo>
                        <a:lnTo>
                          <a:pt x="124" y="653"/>
                        </a:lnTo>
                        <a:lnTo>
                          <a:pt x="124" y="657"/>
                        </a:lnTo>
                        <a:lnTo>
                          <a:pt x="124" y="768"/>
                        </a:lnTo>
                        <a:lnTo>
                          <a:pt x="124" y="768"/>
                        </a:lnTo>
                        <a:lnTo>
                          <a:pt x="136" y="807"/>
                        </a:lnTo>
                        <a:lnTo>
                          <a:pt x="160" y="808"/>
                        </a:lnTo>
                        <a:lnTo>
                          <a:pt x="207" y="751"/>
                        </a:lnTo>
                        <a:lnTo>
                          <a:pt x="207" y="751"/>
                        </a:lnTo>
                        <a:lnTo>
                          <a:pt x="208" y="750"/>
                        </a:lnTo>
                        <a:lnTo>
                          <a:pt x="257" y="710"/>
                        </a:lnTo>
                        <a:lnTo>
                          <a:pt x="257" y="709"/>
                        </a:lnTo>
                        <a:lnTo>
                          <a:pt x="258" y="709"/>
                        </a:lnTo>
                        <a:lnTo>
                          <a:pt x="294" y="693"/>
                        </a:lnTo>
                        <a:lnTo>
                          <a:pt x="296" y="692"/>
                        </a:lnTo>
                        <a:lnTo>
                          <a:pt x="298" y="693"/>
                        </a:lnTo>
                        <a:lnTo>
                          <a:pt x="345" y="709"/>
                        </a:lnTo>
                        <a:lnTo>
                          <a:pt x="346" y="709"/>
                        </a:lnTo>
                        <a:lnTo>
                          <a:pt x="374" y="719"/>
                        </a:lnTo>
                        <a:lnTo>
                          <a:pt x="398" y="701"/>
                        </a:lnTo>
                        <a:lnTo>
                          <a:pt x="398" y="701"/>
                        </a:lnTo>
                        <a:lnTo>
                          <a:pt x="434" y="671"/>
                        </a:lnTo>
                        <a:lnTo>
                          <a:pt x="451" y="633"/>
                        </a:lnTo>
                        <a:lnTo>
                          <a:pt x="453" y="580"/>
                        </a:lnTo>
                        <a:lnTo>
                          <a:pt x="445" y="556"/>
                        </a:lnTo>
                        <a:lnTo>
                          <a:pt x="444" y="555"/>
                        </a:lnTo>
                        <a:lnTo>
                          <a:pt x="445" y="553"/>
                        </a:lnTo>
                        <a:lnTo>
                          <a:pt x="449" y="527"/>
                        </a:lnTo>
                        <a:lnTo>
                          <a:pt x="449" y="525"/>
                        </a:lnTo>
                        <a:lnTo>
                          <a:pt x="450" y="524"/>
                        </a:lnTo>
                        <a:lnTo>
                          <a:pt x="477" y="475"/>
                        </a:lnTo>
                        <a:lnTo>
                          <a:pt x="478" y="473"/>
                        </a:lnTo>
                        <a:lnTo>
                          <a:pt x="480" y="472"/>
                        </a:lnTo>
                        <a:lnTo>
                          <a:pt x="516" y="463"/>
                        </a:lnTo>
                        <a:lnTo>
                          <a:pt x="517" y="463"/>
                        </a:lnTo>
                        <a:lnTo>
                          <a:pt x="518" y="463"/>
                        </a:lnTo>
                        <a:lnTo>
                          <a:pt x="587" y="463"/>
                        </a:lnTo>
                        <a:lnTo>
                          <a:pt x="587" y="463"/>
                        </a:lnTo>
                        <a:lnTo>
                          <a:pt x="587" y="463"/>
                        </a:lnTo>
                        <a:lnTo>
                          <a:pt x="647" y="472"/>
                        </a:lnTo>
                        <a:lnTo>
                          <a:pt x="710" y="472"/>
                        </a:lnTo>
                        <a:lnTo>
                          <a:pt x="733" y="407"/>
                        </a:lnTo>
                        <a:lnTo>
                          <a:pt x="733" y="407"/>
                        </a:lnTo>
                        <a:lnTo>
                          <a:pt x="733" y="406"/>
                        </a:lnTo>
                        <a:lnTo>
                          <a:pt x="766" y="337"/>
                        </a:lnTo>
                        <a:lnTo>
                          <a:pt x="804" y="266"/>
                        </a:lnTo>
                        <a:lnTo>
                          <a:pt x="805" y="265"/>
                        </a:lnTo>
                        <a:lnTo>
                          <a:pt x="805" y="265"/>
                        </a:lnTo>
                        <a:lnTo>
                          <a:pt x="845" y="217"/>
                        </a:lnTo>
                        <a:lnTo>
                          <a:pt x="845" y="215"/>
                        </a:lnTo>
                        <a:lnTo>
                          <a:pt x="884" y="147"/>
                        </a:lnTo>
                        <a:lnTo>
                          <a:pt x="872" y="111"/>
                        </a:lnTo>
                        <a:lnTo>
                          <a:pt x="843" y="76"/>
                        </a:lnTo>
                        <a:lnTo>
                          <a:pt x="843" y="76"/>
                        </a:lnTo>
                        <a:lnTo>
                          <a:pt x="843" y="76"/>
                        </a:lnTo>
                        <a:lnTo>
                          <a:pt x="815" y="35"/>
                        </a:lnTo>
                        <a:lnTo>
                          <a:pt x="803" y="44"/>
                        </a:lnTo>
                        <a:lnTo>
                          <a:pt x="801" y="47"/>
                        </a:lnTo>
                        <a:lnTo>
                          <a:pt x="797" y="45"/>
                        </a:lnTo>
                        <a:lnTo>
                          <a:pt x="743" y="22"/>
                        </a:lnTo>
                        <a:lnTo>
                          <a:pt x="742" y="22"/>
                        </a:lnTo>
                        <a:lnTo>
                          <a:pt x="704" y="15"/>
                        </a:lnTo>
                        <a:lnTo>
                          <a:pt x="704" y="16"/>
                        </a:lnTo>
                        <a:lnTo>
                          <a:pt x="644" y="9"/>
                        </a:lnTo>
                        <a:lnTo>
                          <a:pt x="579" y="1"/>
                        </a:lnTo>
                        <a:lnTo>
                          <a:pt x="578" y="1"/>
                        </a:lnTo>
                        <a:lnTo>
                          <a:pt x="526" y="7"/>
                        </a:lnTo>
                        <a:lnTo>
                          <a:pt x="524" y="8"/>
                        </a:lnTo>
                        <a:lnTo>
                          <a:pt x="524" y="7"/>
                        </a:lnTo>
                        <a:cubicBezTo>
                          <a:pt x="524" y="7"/>
                          <a:pt x="513" y="5"/>
                          <a:pt x="502" y="4"/>
                        </a:cubicBezTo>
                        <a:cubicBezTo>
                          <a:pt x="496" y="3"/>
                          <a:pt x="490" y="1"/>
                          <a:pt x="485" y="1"/>
                        </a:cubicBezTo>
                        <a:cubicBezTo>
                          <a:pt x="481" y="0"/>
                          <a:pt x="479" y="0"/>
                          <a:pt x="478" y="0"/>
                        </a:cubicBezTo>
                        <a:cubicBezTo>
                          <a:pt x="478" y="0"/>
                          <a:pt x="477" y="0"/>
                          <a:pt x="477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26" name="Freeform 13"/>
                  <p:cNvSpPr>
                    <a:spLocks/>
                  </p:cNvSpPr>
                  <p:nvPr/>
                </p:nvSpPr>
                <p:spPr bwMode="auto">
                  <a:xfrm>
                    <a:off x="1686" y="2704"/>
                    <a:ext cx="598" cy="284"/>
                  </a:xfrm>
                  <a:custGeom>
                    <a:avLst/>
                    <a:gdLst>
                      <a:gd name="T0" fmla="*/ 845 w 1192"/>
                      <a:gd name="T1" fmla="*/ 53 h 564"/>
                      <a:gd name="T2" fmla="*/ 822 w 1192"/>
                      <a:gd name="T3" fmla="*/ 79 h 564"/>
                      <a:gd name="T4" fmla="*/ 747 w 1192"/>
                      <a:gd name="T5" fmla="*/ 97 h 564"/>
                      <a:gd name="T6" fmla="*/ 713 w 1192"/>
                      <a:gd name="T7" fmla="*/ 92 h 564"/>
                      <a:gd name="T8" fmla="*/ 624 w 1192"/>
                      <a:gd name="T9" fmla="*/ 104 h 564"/>
                      <a:gd name="T10" fmla="*/ 507 w 1192"/>
                      <a:gd name="T11" fmla="*/ 111 h 564"/>
                      <a:gd name="T12" fmla="*/ 436 w 1192"/>
                      <a:gd name="T13" fmla="*/ 90 h 564"/>
                      <a:gd name="T14" fmla="*/ 403 w 1192"/>
                      <a:gd name="T15" fmla="*/ 63 h 564"/>
                      <a:gd name="T16" fmla="*/ 332 w 1192"/>
                      <a:gd name="T17" fmla="*/ 79 h 564"/>
                      <a:gd name="T18" fmla="*/ 302 w 1192"/>
                      <a:gd name="T19" fmla="*/ 104 h 564"/>
                      <a:gd name="T20" fmla="*/ 257 w 1192"/>
                      <a:gd name="T21" fmla="*/ 153 h 564"/>
                      <a:gd name="T22" fmla="*/ 191 w 1192"/>
                      <a:gd name="T23" fmla="*/ 152 h 564"/>
                      <a:gd name="T24" fmla="*/ 177 w 1192"/>
                      <a:gd name="T25" fmla="*/ 198 h 564"/>
                      <a:gd name="T26" fmla="*/ 169 w 1192"/>
                      <a:gd name="T27" fmla="*/ 251 h 564"/>
                      <a:gd name="T28" fmla="*/ 78 w 1192"/>
                      <a:gd name="T29" fmla="*/ 293 h 564"/>
                      <a:gd name="T30" fmla="*/ 30 w 1192"/>
                      <a:gd name="T31" fmla="*/ 305 h 564"/>
                      <a:gd name="T32" fmla="*/ 10 w 1192"/>
                      <a:gd name="T33" fmla="*/ 304 h 564"/>
                      <a:gd name="T34" fmla="*/ 100 w 1192"/>
                      <a:gd name="T35" fmla="*/ 337 h 564"/>
                      <a:gd name="T36" fmla="*/ 113 w 1192"/>
                      <a:gd name="T37" fmla="*/ 377 h 564"/>
                      <a:gd name="T38" fmla="*/ 109 w 1192"/>
                      <a:gd name="T39" fmla="*/ 477 h 564"/>
                      <a:gd name="T40" fmla="*/ 105 w 1192"/>
                      <a:gd name="T41" fmla="*/ 537 h 564"/>
                      <a:gd name="T42" fmla="*/ 153 w 1192"/>
                      <a:gd name="T43" fmla="*/ 564 h 564"/>
                      <a:gd name="T44" fmla="*/ 210 w 1192"/>
                      <a:gd name="T45" fmla="*/ 525 h 564"/>
                      <a:gd name="T46" fmla="*/ 219 w 1192"/>
                      <a:gd name="T47" fmla="*/ 483 h 564"/>
                      <a:gd name="T48" fmla="*/ 230 w 1192"/>
                      <a:gd name="T49" fmla="*/ 453 h 564"/>
                      <a:gd name="T50" fmla="*/ 289 w 1192"/>
                      <a:gd name="T51" fmla="*/ 423 h 564"/>
                      <a:gd name="T52" fmla="*/ 319 w 1192"/>
                      <a:gd name="T53" fmla="*/ 433 h 564"/>
                      <a:gd name="T54" fmla="*/ 386 w 1192"/>
                      <a:gd name="T55" fmla="*/ 455 h 564"/>
                      <a:gd name="T56" fmla="*/ 442 w 1192"/>
                      <a:gd name="T57" fmla="*/ 494 h 564"/>
                      <a:gd name="T58" fmla="*/ 546 w 1192"/>
                      <a:gd name="T59" fmla="*/ 511 h 564"/>
                      <a:gd name="T60" fmla="*/ 578 w 1192"/>
                      <a:gd name="T61" fmla="*/ 524 h 564"/>
                      <a:gd name="T62" fmla="*/ 724 w 1192"/>
                      <a:gd name="T63" fmla="*/ 509 h 564"/>
                      <a:gd name="T64" fmla="*/ 765 w 1192"/>
                      <a:gd name="T65" fmla="*/ 490 h 564"/>
                      <a:gd name="T66" fmla="*/ 817 w 1192"/>
                      <a:gd name="T67" fmla="*/ 489 h 564"/>
                      <a:gd name="T68" fmla="*/ 869 w 1192"/>
                      <a:gd name="T69" fmla="*/ 483 h 564"/>
                      <a:gd name="T70" fmla="*/ 907 w 1192"/>
                      <a:gd name="T71" fmla="*/ 510 h 564"/>
                      <a:gd name="T72" fmla="*/ 955 w 1192"/>
                      <a:gd name="T73" fmla="*/ 539 h 564"/>
                      <a:gd name="T74" fmla="*/ 1011 w 1192"/>
                      <a:gd name="T75" fmla="*/ 504 h 564"/>
                      <a:gd name="T76" fmla="*/ 1037 w 1192"/>
                      <a:gd name="T77" fmla="*/ 487 h 564"/>
                      <a:gd name="T78" fmla="*/ 1100 w 1192"/>
                      <a:gd name="T79" fmla="*/ 430 h 564"/>
                      <a:gd name="T80" fmla="*/ 1166 w 1192"/>
                      <a:gd name="T81" fmla="*/ 414 h 564"/>
                      <a:gd name="T82" fmla="*/ 1182 w 1192"/>
                      <a:gd name="T83" fmla="*/ 366 h 564"/>
                      <a:gd name="T84" fmla="*/ 1164 w 1192"/>
                      <a:gd name="T85" fmla="*/ 321 h 564"/>
                      <a:gd name="T86" fmla="*/ 1137 w 1192"/>
                      <a:gd name="T87" fmla="*/ 298 h 564"/>
                      <a:gd name="T88" fmla="*/ 1119 w 1192"/>
                      <a:gd name="T89" fmla="*/ 270 h 564"/>
                      <a:gd name="T90" fmla="*/ 1121 w 1192"/>
                      <a:gd name="T91" fmla="*/ 187 h 564"/>
                      <a:gd name="T92" fmla="*/ 1155 w 1192"/>
                      <a:gd name="T93" fmla="*/ 160 h 564"/>
                      <a:gd name="T94" fmla="*/ 1136 w 1192"/>
                      <a:gd name="T95" fmla="*/ 107 h 564"/>
                      <a:gd name="T96" fmla="*/ 1114 w 1192"/>
                      <a:gd name="T97" fmla="*/ 76 h 564"/>
                      <a:gd name="T98" fmla="*/ 1094 w 1192"/>
                      <a:gd name="T99" fmla="*/ 55 h 564"/>
                      <a:gd name="T100" fmla="*/ 956 w 1192"/>
                      <a:gd name="T101" fmla="*/ 26 h 564"/>
                      <a:gd name="T102" fmla="*/ 891 w 1192"/>
                      <a:gd name="T10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192" h="564">
                        <a:moveTo>
                          <a:pt x="871" y="0"/>
                        </a:moveTo>
                        <a:lnTo>
                          <a:pt x="863" y="7"/>
                        </a:lnTo>
                        <a:lnTo>
                          <a:pt x="845" y="52"/>
                        </a:lnTo>
                        <a:lnTo>
                          <a:pt x="845" y="53"/>
                        </a:lnTo>
                        <a:lnTo>
                          <a:pt x="844" y="54"/>
                        </a:lnTo>
                        <a:lnTo>
                          <a:pt x="825" y="78"/>
                        </a:lnTo>
                        <a:lnTo>
                          <a:pt x="824" y="79"/>
                        </a:lnTo>
                        <a:lnTo>
                          <a:pt x="822" y="79"/>
                        </a:lnTo>
                        <a:lnTo>
                          <a:pt x="794" y="90"/>
                        </a:lnTo>
                        <a:lnTo>
                          <a:pt x="793" y="90"/>
                        </a:lnTo>
                        <a:lnTo>
                          <a:pt x="793" y="91"/>
                        </a:lnTo>
                        <a:lnTo>
                          <a:pt x="747" y="97"/>
                        </a:lnTo>
                        <a:lnTo>
                          <a:pt x="746" y="97"/>
                        </a:lnTo>
                        <a:lnTo>
                          <a:pt x="745" y="97"/>
                        </a:lnTo>
                        <a:cubicBezTo>
                          <a:pt x="745" y="97"/>
                          <a:pt x="739" y="96"/>
                          <a:pt x="732" y="95"/>
                        </a:cubicBezTo>
                        <a:cubicBezTo>
                          <a:pt x="725" y="94"/>
                          <a:pt x="717" y="93"/>
                          <a:pt x="713" y="92"/>
                        </a:cubicBezTo>
                        <a:cubicBezTo>
                          <a:pt x="713" y="92"/>
                          <a:pt x="708" y="92"/>
                          <a:pt x="702" y="91"/>
                        </a:cubicBezTo>
                        <a:cubicBezTo>
                          <a:pt x="697" y="91"/>
                          <a:pt x="690" y="90"/>
                          <a:pt x="683" y="90"/>
                        </a:cubicBezTo>
                        <a:cubicBezTo>
                          <a:pt x="670" y="89"/>
                          <a:pt x="659" y="89"/>
                          <a:pt x="658" y="89"/>
                        </a:cubicBezTo>
                        <a:lnTo>
                          <a:pt x="624" y="104"/>
                        </a:lnTo>
                        <a:lnTo>
                          <a:pt x="623" y="105"/>
                        </a:lnTo>
                        <a:lnTo>
                          <a:pt x="622" y="105"/>
                        </a:lnTo>
                        <a:lnTo>
                          <a:pt x="508" y="111"/>
                        </a:lnTo>
                        <a:lnTo>
                          <a:pt x="507" y="111"/>
                        </a:lnTo>
                        <a:lnTo>
                          <a:pt x="506" y="111"/>
                        </a:lnTo>
                        <a:cubicBezTo>
                          <a:pt x="506" y="111"/>
                          <a:pt x="494" y="109"/>
                          <a:pt x="481" y="106"/>
                        </a:cubicBezTo>
                        <a:cubicBezTo>
                          <a:pt x="467" y="103"/>
                          <a:pt x="453" y="100"/>
                          <a:pt x="447" y="98"/>
                        </a:cubicBezTo>
                        <a:cubicBezTo>
                          <a:pt x="443" y="97"/>
                          <a:pt x="440" y="94"/>
                          <a:pt x="436" y="90"/>
                        </a:cubicBezTo>
                        <a:cubicBezTo>
                          <a:pt x="432" y="87"/>
                          <a:pt x="428" y="83"/>
                          <a:pt x="424" y="79"/>
                        </a:cubicBezTo>
                        <a:cubicBezTo>
                          <a:pt x="419" y="74"/>
                          <a:pt x="415" y="71"/>
                          <a:pt x="412" y="68"/>
                        </a:cubicBezTo>
                        <a:cubicBezTo>
                          <a:pt x="409" y="65"/>
                          <a:pt x="406" y="63"/>
                          <a:pt x="407" y="64"/>
                        </a:cubicBezTo>
                        <a:cubicBezTo>
                          <a:pt x="407" y="64"/>
                          <a:pt x="405" y="63"/>
                          <a:pt x="403" y="63"/>
                        </a:cubicBezTo>
                        <a:cubicBezTo>
                          <a:pt x="401" y="63"/>
                          <a:pt x="398" y="64"/>
                          <a:pt x="395" y="64"/>
                        </a:cubicBezTo>
                        <a:cubicBezTo>
                          <a:pt x="388" y="64"/>
                          <a:pt x="380" y="65"/>
                          <a:pt x="373" y="66"/>
                        </a:cubicBezTo>
                        <a:cubicBezTo>
                          <a:pt x="358" y="67"/>
                          <a:pt x="346" y="68"/>
                          <a:pt x="344" y="68"/>
                        </a:cubicBezTo>
                        <a:cubicBezTo>
                          <a:pt x="343" y="70"/>
                          <a:pt x="338" y="74"/>
                          <a:pt x="332" y="79"/>
                        </a:cubicBezTo>
                        <a:cubicBezTo>
                          <a:pt x="328" y="82"/>
                          <a:pt x="324" y="86"/>
                          <a:pt x="320" y="88"/>
                        </a:cubicBezTo>
                        <a:cubicBezTo>
                          <a:pt x="317" y="91"/>
                          <a:pt x="314" y="93"/>
                          <a:pt x="311" y="95"/>
                        </a:cubicBezTo>
                        <a:cubicBezTo>
                          <a:pt x="313" y="94"/>
                          <a:pt x="311" y="95"/>
                          <a:pt x="309" y="97"/>
                        </a:cubicBezTo>
                        <a:cubicBezTo>
                          <a:pt x="307" y="99"/>
                          <a:pt x="305" y="101"/>
                          <a:pt x="302" y="104"/>
                        </a:cubicBezTo>
                        <a:cubicBezTo>
                          <a:pt x="297" y="109"/>
                          <a:pt x="291" y="116"/>
                          <a:pt x="285" y="123"/>
                        </a:cubicBezTo>
                        <a:cubicBezTo>
                          <a:pt x="273" y="138"/>
                          <a:pt x="261" y="152"/>
                          <a:pt x="261" y="152"/>
                        </a:cubicBezTo>
                        <a:lnTo>
                          <a:pt x="260" y="153"/>
                        </a:lnTo>
                        <a:lnTo>
                          <a:pt x="257" y="153"/>
                        </a:lnTo>
                        <a:lnTo>
                          <a:pt x="216" y="160"/>
                        </a:lnTo>
                        <a:lnTo>
                          <a:pt x="215" y="160"/>
                        </a:lnTo>
                        <a:lnTo>
                          <a:pt x="213" y="160"/>
                        </a:lnTo>
                        <a:lnTo>
                          <a:pt x="191" y="152"/>
                        </a:lnTo>
                        <a:lnTo>
                          <a:pt x="171" y="145"/>
                        </a:lnTo>
                        <a:lnTo>
                          <a:pt x="166" y="158"/>
                        </a:lnTo>
                        <a:lnTo>
                          <a:pt x="177" y="196"/>
                        </a:lnTo>
                        <a:lnTo>
                          <a:pt x="177" y="198"/>
                        </a:lnTo>
                        <a:lnTo>
                          <a:pt x="177" y="199"/>
                        </a:lnTo>
                        <a:lnTo>
                          <a:pt x="170" y="248"/>
                        </a:lnTo>
                        <a:lnTo>
                          <a:pt x="170" y="250"/>
                        </a:lnTo>
                        <a:lnTo>
                          <a:pt x="169" y="251"/>
                        </a:lnTo>
                        <a:lnTo>
                          <a:pt x="149" y="278"/>
                        </a:lnTo>
                        <a:lnTo>
                          <a:pt x="147" y="280"/>
                        </a:lnTo>
                        <a:lnTo>
                          <a:pt x="145" y="280"/>
                        </a:lnTo>
                        <a:lnTo>
                          <a:pt x="78" y="293"/>
                        </a:lnTo>
                        <a:lnTo>
                          <a:pt x="78" y="293"/>
                        </a:lnTo>
                        <a:lnTo>
                          <a:pt x="36" y="306"/>
                        </a:lnTo>
                        <a:lnTo>
                          <a:pt x="32" y="308"/>
                        </a:lnTo>
                        <a:lnTo>
                          <a:pt x="30" y="305"/>
                        </a:lnTo>
                        <a:lnTo>
                          <a:pt x="18" y="293"/>
                        </a:lnTo>
                        <a:lnTo>
                          <a:pt x="0" y="293"/>
                        </a:lnTo>
                        <a:lnTo>
                          <a:pt x="0" y="297"/>
                        </a:lnTo>
                        <a:lnTo>
                          <a:pt x="10" y="304"/>
                        </a:lnTo>
                        <a:lnTo>
                          <a:pt x="42" y="310"/>
                        </a:lnTo>
                        <a:lnTo>
                          <a:pt x="43" y="310"/>
                        </a:lnTo>
                        <a:lnTo>
                          <a:pt x="44" y="310"/>
                        </a:lnTo>
                        <a:lnTo>
                          <a:pt x="100" y="337"/>
                        </a:lnTo>
                        <a:lnTo>
                          <a:pt x="102" y="338"/>
                        </a:lnTo>
                        <a:lnTo>
                          <a:pt x="103" y="341"/>
                        </a:lnTo>
                        <a:lnTo>
                          <a:pt x="112" y="372"/>
                        </a:lnTo>
                        <a:lnTo>
                          <a:pt x="113" y="377"/>
                        </a:lnTo>
                        <a:lnTo>
                          <a:pt x="109" y="379"/>
                        </a:lnTo>
                        <a:lnTo>
                          <a:pt x="101" y="384"/>
                        </a:lnTo>
                        <a:lnTo>
                          <a:pt x="101" y="455"/>
                        </a:lnTo>
                        <a:lnTo>
                          <a:pt x="109" y="477"/>
                        </a:lnTo>
                        <a:lnTo>
                          <a:pt x="110" y="478"/>
                        </a:lnTo>
                        <a:lnTo>
                          <a:pt x="110" y="480"/>
                        </a:lnTo>
                        <a:lnTo>
                          <a:pt x="105" y="535"/>
                        </a:lnTo>
                        <a:lnTo>
                          <a:pt x="105" y="537"/>
                        </a:lnTo>
                        <a:lnTo>
                          <a:pt x="105" y="538"/>
                        </a:lnTo>
                        <a:lnTo>
                          <a:pt x="100" y="547"/>
                        </a:lnTo>
                        <a:lnTo>
                          <a:pt x="111" y="558"/>
                        </a:lnTo>
                        <a:lnTo>
                          <a:pt x="153" y="564"/>
                        </a:lnTo>
                        <a:lnTo>
                          <a:pt x="182" y="541"/>
                        </a:lnTo>
                        <a:lnTo>
                          <a:pt x="182" y="541"/>
                        </a:lnTo>
                        <a:lnTo>
                          <a:pt x="183" y="541"/>
                        </a:lnTo>
                        <a:lnTo>
                          <a:pt x="210" y="525"/>
                        </a:lnTo>
                        <a:lnTo>
                          <a:pt x="207" y="514"/>
                        </a:lnTo>
                        <a:lnTo>
                          <a:pt x="206" y="512"/>
                        </a:lnTo>
                        <a:lnTo>
                          <a:pt x="207" y="510"/>
                        </a:lnTo>
                        <a:lnTo>
                          <a:pt x="219" y="483"/>
                        </a:lnTo>
                        <a:lnTo>
                          <a:pt x="219" y="482"/>
                        </a:lnTo>
                        <a:lnTo>
                          <a:pt x="229" y="455"/>
                        </a:lnTo>
                        <a:lnTo>
                          <a:pt x="230" y="454"/>
                        </a:lnTo>
                        <a:lnTo>
                          <a:pt x="230" y="453"/>
                        </a:lnTo>
                        <a:lnTo>
                          <a:pt x="246" y="433"/>
                        </a:lnTo>
                        <a:lnTo>
                          <a:pt x="247" y="431"/>
                        </a:lnTo>
                        <a:lnTo>
                          <a:pt x="250" y="431"/>
                        </a:lnTo>
                        <a:lnTo>
                          <a:pt x="289" y="423"/>
                        </a:lnTo>
                        <a:lnTo>
                          <a:pt x="290" y="423"/>
                        </a:lnTo>
                        <a:lnTo>
                          <a:pt x="292" y="423"/>
                        </a:lnTo>
                        <a:lnTo>
                          <a:pt x="318" y="433"/>
                        </a:lnTo>
                        <a:lnTo>
                          <a:pt x="319" y="433"/>
                        </a:lnTo>
                        <a:lnTo>
                          <a:pt x="359" y="444"/>
                        </a:lnTo>
                        <a:lnTo>
                          <a:pt x="359" y="444"/>
                        </a:lnTo>
                        <a:lnTo>
                          <a:pt x="359" y="445"/>
                        </a:lnTo>
                        <a:lnTo>
                          <a:pt x="386" y="455"/>
                        </a:lnTo>
                        <a:lnTo>
                          <a:pt x="387" y="456"/>
                        </a:lnTo>
                        <a:lnTo>
                          <a:pt x="387" y="456"/>
                        </a:lnTo>
                        <a:lnTo>
                          <a:pt x="415" y="476"/>
                        </a:lnTo>
                        <a:lnTo>
                          <a:pt x="442" y="494"/>
                        </a:lnTo>
                        <a:lnTo>
                          <a:pt x="442" y="495"/>
                        </a:lnTo>
                        <a:lnTo>
                          <a:pt x="442" y="495"/>
                        </a:lnTo>
                        <a:lnTo>
                          <a:pt x="461" y="511"/>
                        </a:lnTo>
                        <a:lnTo>
                          <a:pt x="546" y="511"/>
                        </a:lnTo>
                        <a:lnTo>
                          <a:pt x="548" y="511"/>
                        </a:lnTo>
                        <a:lnTo>
                          <a:pt x="549" y="511"/>
                        </a:lnTo>
                        <a:lnTo>
                          <a:pt x="577" y="524"/>
                        </a:lnTo>
                        <a:lnTo>
                          <a:pt x="578" y="524"/>
                        </a:lnTo>
                        <a:lnTo>
                          <a:pt x="683" y="529"/>
                        </a:lnTo>
                        <a:lnTo>
                          <a:pt x="715" y="516"/>
                        </a:lnTo>
                        <a:lnTo>
                          <a:pt x="716" y="515"/>
                        </a:lnTo>
                        <a:cubicBezTo>
                          <a:pt x="716" y="515"/>
                          <a:pt x="720" y="512"/>
                          <a:pt x="724" y="509"/>
                        </a:cubicBezTo>
                        <a:cubicBezTo>
                          <a:pt x="727" y="507"/>
                          <a:pt x="730" y="505"/>
                          <a:pt x="732" y="504"/>
                        </a:cubicBezTo>
                        <a:cubicBezTo>
                          <a:pt x="735" y="502"/>
                          <a:pt x="738" y="501"/>
                          <a:pt x="741" y="500"/>
                        </a:cubicBezTo>
                        <a:cubicBezTo>
                          <a:pt x="742" y="500"/>
                          <a:pt x="749" y="497"/>
                          <a:pt x="755" y="495"/>
                        </a:cubicBezTo>
                        <a:cubicBezTo>
                          <a:pt x="760" y="492"/>
                          <a:pt x="765" y="490"/>
                          <a:pt x="765" y="490"/>
                        </a:cubicBezTo>
                        <a:lnTo>
                          <a:pt x="766" y="489"/>
                        </a:lnTo>
                        <a:lnTo>
                          <a:pt x="767" y="489"/>
                        </a:lnTo>
                        <a:lnTo>
                          <a:pt x="815" y="489"/>
                        </a:lnTo>
                        <a:lnTo>
                          <a:pt x="817" y="489"/>
                        </a:lnTo>
                        <a:lnTo>
                          <a:pt x="819" y="490"/>
                        </a:lnTo>
                        <a:lnTo>
                          <a:pt x="833" y="498"/>
                        </a:lnTo>
                        <a:lnTo>
                          <a:pt x="866" y="485"/>
                        </a:lnTo>
                        <a:lnTo>
                          <a:pt x="869" y="483"/>
                        </a:lnTo>
                        <a:lnTo>
                          <a:pt x="871" y="485"/>
                        </a:lnTo>
                        <a:lnTo>
                          <a:pt x="906" y="509"/>
                        </a:lnTo>
                        <a:lnTo>
                          <a:pt x="907" y="509"/>
                        </a:lnTo>
                        <a:lnTo>
                          <a:pt x="907" y="510"/>
                        </a:lnTo>
                        <a:lnTo>
                          <a:pt x="930" y="534"/>
                        </a:lnTo>
                        <a:lnTo>
                          <a:pt x="930" y="534"/>
                        </a:lnTo>
                        <a:lnTo>
                          <a:pt x="944" y="546"/>
                        </a:lnTo>
                        <a:lnTo>
                          <a:pt x="955" y="539"/>
                        </a:lnTo>
                        <a:lnTo>
                          <a:pt x="956" y="538"/>
                        </a:lnTo>
                        <a:lnTo>
                          <a:pt x="958" y="538"/>
                        </a:lnTo>
                        <a:lnTo>
                          <a:pt x="1006" y="538"/>
                        </a:lnTo>
                        <a:lnTo>
                          <a:pt x="1011" y="504"/>
                        </a:lnTo>
                        <a:lnTo>
                          <a:pt x="1012" y="501"/>
                        </a:lnTo>
                        <a:lnTo>
                          <a:pt x="1014" y="500"/>
                        </a:lnTo>
                        <a:lnTo>
                          <a:pt x="1036" y="488"/>
                        </a:lnTo>
                        <a:lnTo>
                          <a:pt x="1037" y="487"/>
                        </a:lnTo>
                        <a:lnTo>
                          <a:pt x="1063" y="457"/>
                        </a:lnTo>
                        <a:lnTo>
                          <a:pt x="1064" y="456"/>
                        </a:lnTo>
                        <a:lnTo>
                          <a:pt x="1064" y="455"/>
                        </a:lnTo>
                        <a:lnTo>
                          <a:pt x="1100" y="430"/>
                        </a:lnTo>
                        <a:lnTo>
                          <a:pt x="1101" y="429"/>
                        </a:lnTo>
                        <a:lnTo>
                          <a:pt x="1103" y="429"/>
                        </a:lnTo>
                        <a:lnTo>
                          <a:pt x="1144" y="423"/>
                        </a:lnTo>
                        <a:lnTo>
                          <a:pt x="1166" y="414"/>
                        </a:lnTo>
                        <a:lnTo>
                          <a:pt x="1171" y="383"/>
                        </a:lnTo>
                        <a:lnTo>
                          <a:pt x="1171" y="381"/>
                        </a:lnTo>
                        <a:lnTo>
                          <a:pt x="1172" y="380"/>
                        </a:lnTo>
                        <a:lnTo>
                          <a:pt x="1182" y="366"/>
                        </a:lnTo>
                        <a:lnTo>
                          <a:pt x="1192" y="344"/>
                        </a:lnTo>
                        <a:cubicBezTo>
                          <a:pt x="1189" y="342"/>
                          <a:pt x="1187" y="341"/>
                          <a:pt x="1182" y="337"/>
                        </a:cubicBezTo>
                        <a:cubicBezTo>
                          <a:pt x="1178" y="334"/>
                          <a:pt x="1175" y="331"/>
                          <a:pt x="1171" y="328"/>
                        </a:cubicBezTo>
                        <a:cubicBezTo>
                          <a:pt x="1168" y="326"/>
                          <a:pt x="1166" y="324"/>
                          <a:pt x="1164" y="321"/>
                        </a:cubicBezTo>
                        <a:cubicBezTo>
                          <a:pt x="1164" y="321"/>
                          <a:pt x="1162" y="319"/>
                          <a:pt x="1160" y="317"/>
                        </a:cubicBezTo>
                        <a:cubicBezTo>
                          <a:pt x="1157" y="314"/>
                          <a:pt x="1154" y="312"/>
                          <a:pt x="1151" y="309"/>
                        </a:cubicBezTo>
                        <a:cubicBezTo>
                          <a:pt x="1148" y="306"/>
                          <a:pt x="1145" y="303"/>
                          <a:pt x="1142" y="301"/>
                        </a:cubicBezTo>
                        <a:cubicBezTo>
                          <a:pt x="1140" y="299"/>
                          <a:pt x="1137" y="298"/>
                          <a:pt x="1137" y="298"/>
                        </a:cubicBezTo>
                        <a:cubicBezTo>
                          <a:pt x="1134" y="296"/>
                          <a:pt x="1133" y="294"/>
                          <a:pt x="1131" y="291"/>
                        </a:cubicBezTo>
                        <a:cubicBezTo>
                          <a:pt x="1129" y="288"/>
                          <a:pt x="1127" y="285"/>
                          <a:pt x="1126" y="282"/>
                        </a:cubicBezTo>
                        <a:cubicBezTo>
                          <a:pt x="1123" y="277"/>
                          <a:pt x="1120" y="271"/>
                          <a:pt x="1120" y="271"/>
                        </a:cubicBezTo>
                        <a:lnTo>
                          <a:pt x="1119" y="270"/>
                        </a:lnTo>
                        <a:lnTo>
                          <a:pt x="1119" y="269"/>
                        </a:lnTo>
                        <a:lnTo>
                          <a:pt x="1118" y="230"/>
                        </a:lnTo>
                        <a:lnTo>
                          <a:pt x="1118" y="229"/>
                        </a:lnTo>
                        <a:lnTo>
                          <a:pt x="1121" y="187"/>
                        </a:lnTo>
                        <a:lnTo>
                          <a:pt x="1121" y="184"/>
                        </a:lnTo>
                        <a:lnTo>
                          <a:pt x="1123" y="182"/>
                        </a:lnTo>
                        <a:lnTo>
                          <a:pt x="1154" y="160"/>
                        </a:lnTo>
                        <a:lnTo>
                          <a:pt x="1155" y="160"/>
                        </a:lnTo>
                        <a:lnTo>
                          <a:pt x="1178" y="140"/>
                        </a:lnTo>
                        <a:lnTo>
                          <a:pt x="1172" y="129"/>
                        </a:lnTo>
                        <a:lnTo>
                          <a:pt x="1138" y="108"/>
                        </a:lnTo>
                        <a:lnTo>
                          <a:pt x="1136" y="107"/>
                        </a:lnTo>
                        <a:lnTo>
                          <a:pt x="1136" y="104"/>
                        </a:lnTo>
                        <a:lnTo>
                          <a:pt x="1130" y="88"/>
                        </a:lnTo>
                        <a:cubicBezTo>
                          <a:pt x="1129" y="87"/>
                          <a:pt x="1126" y="85"/>
                          <a:pt x="1121" y="81"/>
                        </a:cubicBezTo>
                        <a:cubicBezTo>
                          <a:pt x="1119" y="79"/>
                          <a:pt x="1116" y="78"/>
                          <a:pt x="1114" y="76"/>
                        </a:cubicBezTo>
                        <a:cubicBezTo>
                          <a:pt x="1111" y="75"/>
                          <a:pt x="1109" y="74"/>
                          <a:pt x="1110" y="74"/>
                        </a:cubicBezTo>
                        <a:cubicBezTo>
                          <a:pt x="1106" y="73"/>
                          <a:pt x="1105" y="71"/>
                          <a:pt x="1103" y="69"/>
                        </a:cubicBezTo>
                        <a:cubicBezTo>
                          <a:pt x="1101" y="67"/>
                          <a:pt x="1099" y="64"/>
                          <a:pt x="1098" y="62"/>
                        </a:cubicBezTo>
                        <a:cubicBezTo>
                          <a:pt x="1096" y="59"/>
                          <a:pt x="1095" y="57"/>
                          <a:pt x="1094" y="55"/>
                        </a:cubicBezTo>
                        <a:lnTo>
                          <a:pt x="1054" y="39"/>
                        </a:lnTo>
                        <a:lnTo>
                          <a:pt x="1018" y="24"/>
                        </a:lnTo>
                        <a:lnTo>
                          <a:pt x="959" y="23"/>
                        </a:lnTo>
                        <a:cubicBezTo>
                          <a:pt x="958" y="24"/>
                          <a:pt x="958" y="25"/>
                          <a:pt x="956" y="26"/>
                        </a:cubicBezTo>
                        <a:cubicBezTo>
                          <a:pt x="949" y="29"/>
                          <a:pt x="939" y="29"/>
                          <a:pt x="927" y="22"/>
                        </a:cubicBezTo>
                        <a:cubicBezTo>
                          <a:pt x="908" y="10"/>
                          <a:pt x="891" y="7"/>
                          <a:pt x="891" y="7"/>
                        </a:cubicBezTo>
                        <a:lnTo>
                          <a:pt x="891" y="7"/>
                        </a:lnTo>
                        <a:lnTo>
                          <a:pt x="891" y="7"/>
                        </a:lnTo>
                        <a:lnTo>
                          <a:pt x="871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50000"/>
                    </a:scheme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27" name="Freeform 14"/>
                  <p:cNvSpPr>
                    <a:spLocks/>
                  </p:cNvSpPr>
                  <p:nvPr/>
                </p:nvSpPr>
                <p:spPr bwMode="auto">
                  <a:xfrm>
                    <a:off x="1969" y="1610"/>
                    <a:ext cx="65" cy="38"/>
                  </a:xfrm>
                  <a:custGeom>
                    <a:avLst/>
                    <a:gdLst>
                      <a:gd name="T0" fmla="*/ 64 w 130"/>
                      <a:gd name="T1" fmla="*/ 0 h 76"/>
                      <a:gd name="T2" fmla="*/ 68 w 130"/>
                      <a:gd name="T3" fmla="*/ 2 h 76"/>
                      <a:gd name="T4" fmla="*/ 101 w 130"/>
                      <a:gd name="T5" fmla="*/ 12 h 76"/>
                      <a:gd name="T6" fmla="*/ 124 w 130"/>
                      <a:gd name="T7" fmla="*/ 25 h 76"/>
                      <a:gd name="T8" fmla="*/ 129 w 130"/>
                      <a:gd name="T9" fmla="*/ 36 h 76"/>
                      <a:gd name="T10" fmla="*/ 130 w 130"/>
                      <a:gd name="T11" fmla="*/ 43 h 76"/>
                      <a:gd name="T12" fmla="*/ 124 w 130"/>
                      <a:gd name="T13" fmla="*/ 43 h 76"/>
                      <a:gd name="T14" fmla="*/ 80 w 130"/>
                      <a:gd name="T15" fmla="*/ 50 h 76"/>
                      <a:gd name="T16" fmla="*/ 80 w 130"/>
                      <a:gd name="T17" fmla="*/ 50 h 76"/>
                      <a:gd name="T18" fmla="*/ 63 w 130"/>
                      <a:gd name="T19" fmla="*/ 61 h 76"/>
                      <a:gd name="T20" fmla="*/ 39 w 130"/>
                      <a:gd name="T21" fmla="*/ 75 h 76"/>
                      <a:gd name="T22" fmla="*/ 32 w 130"/>
                      <a:gd name="T23" fmla="*/ 75 h 76"/>
                      <a:gd name="T24" fmla="*/ 26 w 130"/>
                      <a:gd name="T25" fmla="*/ 73 h 76"/>
                      <a:gd name="T26" fmla="*/ 16 w 130"/>
                      <a:gd name="T27" fmla="*/ 66 h 76"/>
                      <a:gd name="T28" fmla="*/ 3 w 130"/>
                      <a:gd name="T29" fmla="*/ 54 h 76"/>
                      <a:gd name="T30" fmla="*/ 2 w 130"/>
                      <a:gd name="T31" fmla="*/ 53 h 76"/>
                      <a:gd name="T32" fmla="*/ 2 w 130"/>
                      <a:gd name="T33" fmla="*/ 50 h 76"/>
                      <a:gd name="T34" fmla="*/ 0 w 130"/>
                      <a:gd name="T35" fmla="*/ 16 h 76"/>
                      <a:gd name="T36" fmla="*/ 0 w 130"/>
                      <a:gd name="T37" fmla="*/ 8 h 76"/>
                      <a:gd name="T38" fmla="*/ 7 w 130"/>
                      <a:gd name="T39" fmla="*/ 9 h 76"/>
                      <a:gd name="T40" fmla="*/ 46 w 130"/>
                      <a:gd name="T41" fmla="*/ 15 h 76"/>
                      <a:gd name="T42" fmla="*/ 61 w 130"/>
                      <a:gd name="T43" fmla="*/ 2 h 76"/>
                      <a:gd name="T44" fmla="*/ 64 w 130"/>
                      <a:gd name="T4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" h="76">
                        <a:moveTo>
                          <a:pt x="64" y="0"/>
                        </a:moveTo>
                        <a:lnTo>
                          <a:pt x="68" y="2"/>
                        </a:lnTo>
                        <a:cubicBezTo>
                          <a:pt x="68" y="2"/>
                          <a:pt x="84" y="11"/>
                          <a:pt x="101" y="12"/>
                        </a:cubicBezTo>
                        <a:cubicBezTo>
                          <a:pt x="113" y="13"/>
                          <a:pt x="120" y="19"/>
                          <a:pt x="124" y="25"/>
                        </a:cubicBezTo>
                        <a:cubicBezTo>
                          <a:pt x="128" y="31"/>
                          <a:pt x="129" y="36"/>
                          <a:pt x="129" y="36"/>
                        </a:cubicBezTo>
                        <a:lnTo>
                          <a:pt x="130" y="43"/>
                        </a:lnTo>
                        <a:lnTo>
                          <a:pt x="124" y="43"/>
                        </a:lnTo>
                        <a:lnTo>
                          <a:pt x="80" y="50"/>
                        </a:lnTo>
                        <a:cubicBezTo>
                          <a:pt x="80" y="50"/>
                          <a:pt x="80" y="50"/>
                          <a:pt x="80" y="50"/>
                        </a:cubicBezTo>
                        <a:cubicBezTo>
                          <a:pt x="78" y="51"/>
                          <a:pt x="72" y="55"/>
                          <a:pt x="63" y="61"/>
                        </a:cubicBezTo>
                        <a:cubicBezTo>
                          <a:pt x="53" y="66"/>
                          <a:pt x="43" y="73"/>
                          <a:pt x="39" y="75"/>
                        </a:cubicBezTo>
                        <a:cubicBezTo>
                          <a:pt x="36" y="76"/>
                          <a:pt x="34" y="75"/>
                          <a:pt x="32" y="75"/>
                        </a:cubicBezTo>
                        <a:cubicBezTo>
                          <a:pt x="30" y="74"/>
                          <a:pt x="28" y="74"/>
                          <a:pt x="26" y="73"/>
                        </a:cubicBezTo>
                        <a:cubicBezTo>
                          <a:pt x="23" y="71"/>
                          <a:pt x="19" y="68"/>
                          <a:pt x="16" y="66"/>
                        </a:cubicBezTo>
                        <a:cubicBezTo>
                          <a:pt x="9" y="60"/>
                          <a:pt x="3" y="54"/>
                          <a:pt x="3" y="54"/>
                        </a:cubicBezTo>
                        <a:lnTo>
                          <a:pt x="2" y="53"/>
                        </a:lnTo>
                        <a:lnTo>
                          <a:pt x="2" y="50"/>
                        </a:lnTo>
                        <a:lnTo>
                          <a:pt x="0" y="16"/>
                        </a:lnTo>
                        <a:lnTo>
                          <a:pt x="0" y="8"/>
                        </a:lnTo>
                        <a:lnTo>
                          <a:pt x="7" y="9"/>
                        </a:lnTo>
                        <a:lnTo>
                          <a:pt x="46" y="15"/>
                        </a:lnTo>
                        <a:lnTo>
                          <a:pt x="61" y="2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C94B57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28" name="Freeform 15"/>
                  <p:cNvSpPr>
                    <a:spLocks/>
                  </p:cNvSpPr>
                  <p:nvPr/>
                </p:nvSpPr>
                <p:spPr bwMode="auto">
                  <a:xfrm>
                    <a:off x="1627" y="1678"/>
                    <a:ext cx="769" cy="616"/>
                  </a:xfrm>
                  <a:custGeom>
                    <a:avLst/>
                    <a:gdLst>
                      <a:gd name="T0" fmla="*/ 800 w 1530"/>
                      <a:gd name="T1" fmla="*/ 28 h 1227"/>
                      <a:gd name="T2" fmla="*/ 814 w 1530"/>
                      <a:gd name="T3" fmla="*/ 44 h 1227"/>
                      <a:gd name="T4" fmla="*/ 825 w 1530"/>
                      <a:gd name="T5" fmla="*/ 79 h 1227"/>
                      <a:gd name="T6" fmla="*/ 881 w 1530"/>
                      <a:gd name="T7" fmla="*/ 136 h 1227"/>
                      <a:gd name="T8" fmla="*/ 805 w 1530"/>
                      <a:gd name="T9" fmla="*/ 183 h 1227"/>
                      <a:gd name="T10" fmla="*/ 619 w 1530"/>
                      <a:gd name="T11" fmla="*/ 204 h 1227"/>
                      <a:gd name="T12" fmla="*/ 543 w 1530"/>
                      <a:gd name="T13" fmla="*/ 307 h 1227"/>
                      <a:gd name="T14" fmla="*/ 585 w 1530"/>
                      <a:gd name="T15" fmla="*/ 401 h 1227"/>
                      <a:gd name="T16" fmla="*/ 597 w 1530"/>
                      <a:gd name="T17" fmla="*/ 501 h 1227"/>
                      <a:gd name="T18" fmla="*/ 569 w 1530"/>
                      <a:gd name="T19" fmla="*/ 587 h 1227"/>
                      <a:gd name="T20" fmla="*/ 476 w 1530"/>
                      <a:gd name="T21" fmla="*/ 644 h 1227"/>
                      <a:gd name="T22" fmla="*/ 390 w 1530"/>
                      <a:gd name="T23" fmla="*/ 661 h 1227"/>
                      <a:gd name="T24" fmla="*/ 242 w 1530"/>
                      <a:gd name="T25" fmla="*/ 580 h 1227"/>
                      <a:gd name="T26" fmla="*/ 160 w 1530"/>
                      <a:gd name="T27" fmla="*/ 616 h 1227"/>
                      <a:gd name="T28" fmla="*/ 47 w 1530"/>
                      <a:gd name="T29" fmla="*/ 641 h 1227"/>
                      <a:gd name="T30" fmla="*/ 44 w 1530"/>
                      <a:gd name="T31" fmla="*/ 715 h 1227"/>
                      <a:gd name="T32" fmla="*/ 173 w 1530"/>
                      <a:gd name="T33" fmla="*/ 715 h 1227"/>
                      <a:gd name="T34" fmla="*/ 227 w 1530"/>
                      <a:gd name="T35" fmla="*/ 755 h 1227"/>
                      <a:gd name="T36" fmla="*/ 164 w 1530"/>
                      <a:gd name="T37" fmla="*/ 858 h 1227"/>
                      <a:gd name="T38" fmla="*/ 109 w 1530"/>
                      <a:gd name="T39" fmla="*/ 895 h 1227"/>
                      <a:gd name="T40" fmla="*/ 26 w 1530"/>
                      <a:gd name="T41" fmla="*/ 951 h 1227"/>
                      <a:gd name="T42" fmla="*/ 32 w 1530"/>
                      <a:gd name="T43" fmla="*/ 960 h 1227"/>
                      <a:gd name="T44" fmla="*/ 105 w 1530"/>
                      <a:gd name="T45" fmla="*/ 1003 h 1227"/>
                      <a:gd name="T46" fmla="*/ 174 w 1530"/>
                      <a:gd name="T47" fmla="*/ 960 h 1227"/>
                      <a:gd name="T48" fmla="*/ 304 w 1530"/>
                      <a:gd name="T49" fmla="*/ 904 h 1227"/>
                      <a:gd name="T50" fmla="*/ 355 w 1530"/>
                      <a:gd name="T51" fmla="*/ 904 h 1227"/>
                      <a:gd name="T52" fmla="*/ 482 w 1530"/>
                      <a:gd name="T53" fmla="*/ 908 h 1227"/>
                      <a:gd name="T54" fmla="*/ 559 w 1530"/>
                      <a:gd name="T55" fmla="*/ 921 h 1227"/>
                      <a:gd name="T56" fmla="*/ 702 w 1530"/>
                      <a:gd name="T57" fmla="*/ 973 h 1227"/>
                      <a:gd name="T58" fmla="*/ 818 w 1530"/>
                      <a:gd name="T59" fmla="*/ 987 h 1227"/>
                      <a:gd name="T60" fmla="*/ 882 w 1530"/>
                      <a:gd name="T61" fmla="*/ 1131 h 1227"/>
                      <a:gd name="T62" fmla="*/ 966 w 1530"/>
                      <a:gd name="T63" fmla="*/ 1227 h 1227"/>
                      <a:gd name="T64" fmla="*/ 1100 w 1530"/>
                      <a:gd name="T65" fmla="*/ 1208 h 1227"/>
                      <a:gd name="T66" fmla="*/ 1137 w 1530"/>
                      <a:gd name="T67" fmla="*/ 1197 h 1227"/>
                      <a:gd name="T68" fmla="*/ 1299 w 1530"/>
                      <a:gd name="T69" fmla="*/ 1179 h 1227"/>
                      <a:gd name="T70" fmla="*/ 1274 w 1530"/>
                      <a:gd name="T71" fmla="*/ 1123 h 1227"/>
                      <a:gd name="T72" fmla="*/ 1298 w 1530"/>
                      <a:gd name="T73" fmla="*/ 1077 h 1227"/>
                      <a:gd name="T74" fmla="*/ 1457 w 1530"/>
                      <a:gd name="T75" fmla="*/ 1023 h 1227"/>
                      <a:gd name="T76" fmla="*/ 1482 w 1530"/>
                      <a:gd name="T77" fmla="*/ 902 h 1227"/>
                      <a:gd name="T78" fmla="*/ 1441 w 1530"/>
                      <a:gd name="T79" fmla="*/ 818 h 1227"/>
                      <a:gd name="T80" fmla="*/ 1377 w 1530"/>
                      <a:gd name="T81" fmla="*/ 756 h 1227"/>
                      <a:gd name="T82" fmla="*/ 1353 w 1530"/>
                      <a:gd name="T83" fmla="*/ 682 h 1227"/>
                      <a:gd name="T84" fmla="*/ 1234 w 1530"/>
                      <a:gd name="T85" fmla="*/ 689 h 1227"/>
                      <a:gd name="T86" fmla="*/ 1102 w 1530"/>
                      <a:gd name="T87" fmla="*/ 584 h 1227"/>
                      <a:gd name="T88" fmla="*/ 1052 w 1530"/>
                      <a:gd name="T89" fmla="*/ 501 h 1227"/>
                      <a:gd name="T90" fmla="*/ 1013 w 1530"/>
                      <a:gd name="T91" fmla="*/ 364 h 1227"/>
                      <a:gd name="T92" fmla="*/ 988 w 1530"/>
                      <a:gd name="T93" fmla="*/ 225 h 1227"/>
                      <a:gd name="T94" fmla="*/ 1033 w 1530"/>
                      <a:gd name="T95" fmla="*/ 138 h 1227"/>
                      <a:gd name="T96" fmla="*/ 917 w 1530"/>
                      <a:gd name="T97" fmla="*/ 149 h 1227"/>
                      <a:gd name="T98" fmla="*/ 878 w 1530"/>
                      <a:gd name="T99" fmla="*/ 104 h 1227"/>
                      <a:gd name="T100" fmla="*/ 950 w 1530"/>
                      <a:gd name="T101" fmla="*/ 60 h 1227"/>
                      <a:gd name="T102" fmla="*/ 912 w 1530"/>
                      <a:gd name="T103" fmla="*/ 25 h 1227"/>
                      <a:gd name="T104" fmla="*/ 888 w 1530"/>
                      <a:gd name="T105" fmla="*/ 20 h 1227"/>
                      <a:gd name="T106" fmla="*/ 810 w 1530"/>
                      <a:gd name="T107" fmla="*/ 3 h 12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530" h="1227">
                        <a:moveTo>
                          <a:pt x="791" y="0"/>
                        </a:moveTo>
                        <a:lnTo>
                          <a:pt x="782" y="11"/>
                        </a:lnTo>
                        <a:cubicBezTo>
                          <a:pt x="782" y="11"/>
                          <a:pt x="781" y="12"/>
                          <a:pt x="781" y="13"/>
                        </a:cubicBezTo>
                        <a:cubicBezTo>
                          <a:pt x="780" y="13"/>
                          <a:pt x="780" y="14"/>
                          <a:pt x="780" y="14"/>
                        </a:cubicBezTo>
                        <a:cubicBezTo>
                          <a:pt x="782" y="15"/>
                          <a:pt x="788" y="19"/>
                          <a:pt x="793" y="23"/>
                        </a:cubicBezTo>
                        <a:cubicBezTo>
                          <a:pt x="796" y="24"/>
                          <a:pt x="798" y="26"/>
                          <a:pt x="800" y="28"/>
                        </a:cubicBezTo>
                        <a:cubicBezTo>
                          <a:pt x="801" y="29"/>
                          <a:pt x="802" y="29"/>
                          <a:pt x="802" y="30"/>
                        </a:cubicBezTo>
                        <a:cubicBezTo>
                          <a:pt x="803" y="31"/>
                          <a:pt x="803" y="31"/>
                          <a:pt x="804" y="32"/>
                        </a:cubicBezTo>
                        <a:cubicBezTo>
                          <a:pt x="804" y="32"/>
                          <a:pt x="804" y="33"/>
                          <a:pt x="805" y="34"/>
                        </a:cubicBezTo>
                        <a:cubicBezTo>
                          <a:pt x="805" y="34"/>
                          <a:pt x="805" y="34"/>
                          <a:pt x="805" y="34"/>
                        </a:cubicBezTo>
                        <a:cubicBezTo>
                          <a:pt x="806" y="35"/>
                          <a:pt x="808" y="37"/>
                          <a:pt x="809" y="39"/>
                        </a:cubicBezTo>
                        <a:cubicBezTo>
                          <a:pt x="811" y="40"/>
                          <a:pt x="813" y="42"/>
                          <a:pt x="814" y="44"/>
                        </a:cubicBezTo>
                        <a:cubicBezTo>
                          <a:pt x="816" y="46"/>
                          <a:pt x="817" y="47"/>
                          <a:pt x="818" y="50"/>
                        </a:cubicBezTo>
                        <a:cubicBezTo>
                          <a:pt x="818" y="51"/>
                          <a:pt x="820" y="57"/>
                          <a:pt x="822" y="62"/>
                        </a:cubicBezTo>
                        <a:cubicBezTo>
                          <a:pt x="824" y="67"/>
                          <a:pt x="826" y="72"/>
                          <a:pt x="826" y="72"/>
                        </a:cubicBezTo>
                        <a:lnTo>
                          <a:pt x="827" y="75"/>
                        </a:lnTo>
                        <a:lnTo>
                          <a:pt x="825" y="77"/>
                        </a:lnTo>
                        <a:cubicBezTo>
                          <a:pt x="825" y="77"/>
                          <a:pt x="825" y="78"/>
                          <a:pt x="825" y="79"/>
                        </a:cubicBezTo>
                        <a:cubicBezTo>
                          <a:pt x="825" y="79"/>
                          <a:pt x="825" y="80"/>
                          <a:pt x="828" y="81"/>
                        </a:cubicBezTo>
                        <a:cubicBezTo>
                          <a:pt x="838" y="85"/>
                          <a:pt x="866" y="96"/>
                          <a:pt x="866" y="96"/>
                        </a:cubicBezTo>
                        <a:lnTo>
                          <a:pt x="868" y="97"/>
                        </a:lnTo>
                        <a:lnTo>
                          <a:pt x="870" y="100"/>
                        </a:lnTo>
                        <a:lnTo>
                          <a:pt x="880" y="132"/>
                        </a:lnTo>
                        <a:lnTo>
                          <a:pt x="881" y="136"/>
                        </a:lnTo>
                        <a:lnTo>
                          <a:pt x="878" y="138"/>
                        </a:lnTo>
                        <a:lnTo>
                          <a:pt x="867" y="150"/>
                        </a:lnTo>
                        <a:lnTo>
                          <a:pt x="863" y="145"/>
                        </a:lnTo>
                        <a:lnTo>
                          <a:pt x="865" y="150"/>
                        </a:lnTo>
                        <a:cubicBezTo>
                          <a:pt x="857" y="154"/>
                          <a:pt x="845" y="159"/>
                          <a:pt x="833" y="164"/>
                        </a:cubicBezTo>
                        <a:cubicBezTo>
                          <a:pt x="822" y="170"/>
                          <a:pt x="811" y="176"/>
                          <a:pt x="805" y="183"/>
                        </a:cubicBezTo>
                        <a:lnTo>
                          <a:pt x="802" y="186"/>
                        </a:lnTo>
                        <a:lnTo>
                          <a:pt x="798" y="185"/>
                        </a:lnTo>
                        <a:lnTo>
                          <a:pt x="706" y="163"/>
                        </a:lnTo>
                        <a:lnTo>
                          <a:pt x="637" y="173"/>
                        </a:lnTo>
                        <a:lnTo>
                          <a:pt x="636" y="170"/>
                        </a:lnTo>
                        <a:lnTo>
                          <a:pt x="619" y="204"/>
                        </a:lnTo>
                        <a:lnTo>
                          <a:pt x="618" y="205"/>
                        </a:lnTo>
                        <a:lnTo>
                          <a:pt x="617" y="207"/>
                        </a:lnTo>
                        <a:lnTo>
                          <a:pt x="568" y="239"/>
                        </a:lnTo>
                        <a:lnTo>
                          <a:pt x="566" y="239"/>
                        </a:lnTo>
                        <a:lnTo>
                          <a:pt x="535" y="271"/>
                        </a:lnTo>
                        <a:lnTo>
                          <a:pt x="543" y="307"/>
                        </a:lnTo>
                        <a:lnTo>
                          <a:pt x="569" y="339"/>
                        </a:lnTo>
                        <a:lnTo>
                          <a:pt x="570" y="340"/>
                        </a:lnTo>
                        <a:lnTo>
                          <a:pt x="571" y="342"/>
                        </a:lnTo>
                        <a:lnTo>
                          <a:pt x="585" y="400"/>
                        </a:lnTo>
                        <a:lnTo>
                          <a:pt x="585" y="401"/>
                        </a:lnTo>
                        <a:lnTo>
                          <a:pt x="585" y="401"/>
                        </a:lnTo>
                        <a:lnTo>
                          <a:pt x="587" y="450"/>
                        </a:lnTo>
                        <a:lnTo>
                          <a:pt x="588" y="472"/>
                        </a:lnTo>
                        <a:lnTo>
                          <a:pt x="588" y="472"/>
                        </a:lnTo>
                        <a:lnTo>
                          <a:pt x="597" y="498"/>
                        </a:lnTo>
                        <a:lnTo>
                          <a:pt x="598" y="499"/>
                        </a:lnTo>
                        <a:lnTo>
                          <a:pt x="597" y="501"/>
                        </a:lnTo>
                        <a:lnTo>
                          <a:pt x="586" y="542"/>
                        </a:lnTo>
                        <a:lnTo>
                          <a:pt x="586" y="542"/>
                        </a:lnTo>
                        <a:lnTo>
                          <a:pt x="586" y="543"/>
                        </a:lnTo>
                        <a:lnTo>
                          <a:pt x="570" y="584"/>
                        </a:lnTo>
                        <a:lnTo>
                          <a:pt x="570" y="585"/>
                        </a:lnTo>
                        <a:lnTo>
                          <a:pt x="569" y="587"/>
                        </a:lnTo>
                        <a:lnTo>
                          <a:pt x="531" y="616"/>
                        </a:lnTo>
                        <a:lnTo>
                          <a:pt x="530" y="617"/>
                        </a:lnTo>
                        <a:lnTo>
                          <a:pt x="529" y="617"/>
                        </a:lnTo>
                        <a:lnTo>
                          <a:pt x="478" y="644"/>
                        </a:lnTo>
                        <a:lnTo>
                          <a:pt x="477" y="644"/>
                        </a:lnTo>
                        <a:lnTo>
                          <a:pt x="476" y="644"/>
                        </a:lnTo>
                        <a:lnTo>
                          <a:pt x="434" y="658"/>
                        </a:lnTo>
                        <a:lnTo>
                          <a:pt x="433" y="659"/>
                        </a:lnTo>
                        <a:lnTo>
                          <a:pt x="432" y="659"/>
                        </a:lnTo>
                        <a:lnTo>
                          <a:pt x="395" y="662"/>
                        </a:lnTo>
                        <a:lnTo>
                          <a:pt x="392" y="662"/>
                        </a:lnTo>
                        <a:lnTo>
                          <a:pt x="390" y="661"/>
                        </a:lnTo>
                        <a:lnTo>
                          <a:pt x="359" y="637"/>
                        </a:lnTo>
                        <a:lnTo>
                          <a:pt x="329" y="615"/>
                        </a:lnTo>
                        <a:lnTo>
                          <a:pt x="286" y="597"/>
                        </a:lnTo>
                        <a:lnTo>
                          <a:pt x="285" y="597"/>
                        </a:lnTo>
                        <a:lnTo>
                          <a:pt x="262" y="584"/>
                        </a:lnTo>
                        <a:lnTo>
                          <a:pt x="242" y="580"/>
                        </a:lnTo>
                        <a:lnTo>
                          <a:pt x="215" y="582"/>
                        </a:lnTo>
                        <a:lnTo>
                          <a:pt x="185" y="605"/>
                        </a:lnTo>
                        <a:lnTo>
                          <a:pt x="184" y="606"/>
                        </a:lnTo>
                        <a:lnTo>
                          <a:pt x="183" y="606"/>
                        </a:lnTo>
                        <a:lnTo>
                          <a:pt x="161" y="615"/>
                        </a:lnTo>
                        <a:lnTo>
                          <a:pt x="160" y="616"/>
                        </a:lnTo>
                        <a:lnTo>
                          <a:pt x="159" y="616"/>
                        </a:lnTo>
                        <a:lnTo>
                          <a:pt x="115" y="616"/>
                        </a:lnTo>
                        <a:lnTo>
                          <a:pt x="115" y="616"/>
                        </a:lnTo>
                        <a:lnTo>
                          <a:pt x="57" y="623"/>
                        </a:lnTo>
                        <a:lnTo>
                          <a:pt x="47" y="641"/>
                        </a:lnTo>
                        <a:lnTo>
                          <a:pt x="47" y="641"/>
                        </a:lnTo>
                        <a:lnTo>
                          <a:pt x="27" y="676"/>
                        </a:lnTo>
                        <a:lnTo>
                          <a:pt x="13" y="698"/>
                        </a:lnTo>
                        <a:lnTo>
                          <a:pt x="11" y="723"/>
                        </a:lnTo>
                        <a:lnTo>
                          <a:pt x="43" y="716"/>
                        </a:lnTo>
                        <a:lnTo>
                          <a:pt x="43" y="715"/>
                        </a:lnTo>
                        <a:lnTo>
                          <a:pt x="44" y="715"/>
                        </a:lnTo>
                        <a:lnTo>
                          <a:pt x="109" y="713"/>
                        </a:lnTo>
                        <a:lnTo>
                          <a:pt x="111" y="713"/>
                        </a:lnTo>
                        <a:lnTo>
                          <a:pt x="112" y="714"/>
                        </a:lnTo>
                        <a:lnTo>
                          <a:pt x="130" y="726"/>
                        </a:lnTo>
                        <a:lnTo>
                          <a:pt x="172" y="716"/>
                        </a:lnTo>
                        <a:lnTo>
                          <a:pt x="173" y="715"/>
                        </a:lnTo>
                        <a:lnTo>
                          <a:pt x="174" y="715"/>
                        </a:lnTo>
                        <a:lnTo>
                          <a:pt x="203" y="718"/>
                        </a:lnTo>
                        <a:lnTo>
                          <a:pt x="206" y="718"/>
                        </a:lnTo>
                        <a:lnTo>
                          <a:pt x="208" y="721"/>
                        </a:lnTo>
                        <a:lnTo>
                          <a:pt x="226" y="752"/>
                        </a:lnTo>
                        <a:lnTo>
                          <a:pt x="227" y="755"/>
                        </a:lnTo>
                        <a:lnTo>
                          <a:pt x="226" y="758"/>
                        </a:lnTo>
                        <a:lnTo>
                          <a:pt x="204" y="800"/>
                        </a:lnTo>
                        <a:lnTo>
                          <a:pt x="203" y="802"/>
                        </a:lnTo>
                        <a:lnTo>
                          <a:pt x="201" y="803"/>
                        </a:lnTo>
                        <a:lnTo>
                          <a:pt x="166" y="822"/>
                        </a:lnTo>
                        <a:lnTo>
                          <a:pt x="164" y="858"/>
                        </a:lnTo>
                        <a:lnTo>
                          <a:pt x="164" y="864"/>
                        </a:lnTo>
                        <a:lnTo>
                          <a:pt x="158" y="864"/>
                        </a:lnTo>
                        <a:lnTo>
                          <a:pt x="113" y="866"/>
                        </a:lnTo>
                        <a:lnTo>
                          <a:pt x="113" y="889"/>
                        </a:lnTo>
                        <a:lnTo>
                          <a:pt x="113" y="893"/>
                        </a:lnTo>
                        <a:lnTo>
                          <a:pt x="109" y="895"/>
                        </a:lnTo>
                        <a:lnTo>
                          <a:pt x="85" y="908"/>
                        </a:lnTo>
                        <a:lnTo>
                          <a:pt x="55" y="925"/>
                        </a:lnTo>
                        <a:lnTo>
                          <a:pt x="55" y="925"/>
                        </a:lnTo>
                        <a:lnTo>
                          <a:pt x="54" y="926"/>
                        </a:lnTo>
                        <a:lnTo>
                          <a:pt x="28" y="950"/>
                        </a:lnTo>
                        <a:lnTo>
                          <a:pt x="26" y="951"/>
                        </a:lnTo>
                        <a:lnTo>
                          <a:pt x="24" y="951"/>
                        </a:lnTo>
                        <a:lnTo>
                          <a:pt x="7" y="951"/>
                        </a:lnTo>
                        <a:lnTo>
                          <a:pt x="0" y="959"/>
                        </a:lnTo>
                        <a:lnTo>
                          <a:pt x="28" y="959"/>
                        </a:lnTo>
                        <a:lnTo>
                          <a:pt x="30" y="959"/>
                        </a:lnTo>
                        <a:lnTo>
                          <a:pt x="32" y="960"/>
                        </a:lnTo>
                        <a:lnTo>
                          <a:pt x="50" y="971"/>
                        </a:lnTo>
                        <a:lnTo>
                          <a:pt x="53" y="973"/>
                        </a:lnTo>
                        <a:lnTo>
                          <a:pt x="52" y="977"/>
                        </a:lnTo>
                        <a:lnTo>
                          <a:pt x="51" y="1016"/>
                        </a:lnTo>
                        <a:lnTo>
                          <a:pt x="67" y="1021"/>
                        </a:lnTo>
                        <a:lnTo>
                          <a:pt x="105" y="1003"/>
                        </a:lnTo>
                        <a:lnTo>
                          <a:pt x="129" y="981"/>
                        </a:lnTo>
                        <a:lnTo>
                          <a:pt x="130" y="980"/>
                        </a:lnTo>
                        <a:lnTo>
                          <a:pt x="131" y="980"/>
                        </a:lnTo>
                        <a:lnTo>
                          <a:pt x="172" y="961"/>
                        </a:lnTo>
                        <a:lnTo>
                          <a:pt x="173" y="960"/>
                        </a:lnTo>
                        <a:lnTo>
                          <a:pt x="174" y="960"/>
                        </a:lnTo>
                        <a:lnTo>
                          <a:pt x="199" y="959"/>
                        </a:lnTo>
                        <a:lnTo>
                          <a:pt x="226" y="941"/>
                        </a:lnTo>
                        <a:lnTo>
                          <a:pt x="263" y="916"/>
                        </a:lnTo>
                        <a:lnTo>
                          <a:pt x="263" y="915"/>
                        </a:lnTo>
                        <a:lnTo>
                          <a:pt x="264" y="915"/>
                        </a:lnTo>
                        <a:lnTo>
                          <a:pt x="304" y="904"/>
                        </a:lnTo>
                        <a:lnTo>
                          <a:pt x="305" y="904"/>
                        </a:lnTo>
                        <a:lnTo>
                          <a:pt x="326" y="893"/>
                        </a:lnTo>
                        <a:lnTo>
                          <a:pt x="329" y="892"/>
                        </a:lnTo>
                        <a:lnTo>
                          <a:pt x="332" y="893"/>
                        </a:lnTo>
                        <a:lnTo>
                          <a:pt x="354" y="904"/>
                        </a:lnTo>
                        <a:lnTo>
                          <a:pt x="355" y="904"/>
                        </a:lnTo>
                        <a:lnTo>
                          <a:pt x="403" y="915"/>
                        </a:lnTo>
                        <a:lnTo>
                          <a:pt x="404" y="915"/>
                        </a:lnTo>
                        <a:lnTo>
                          <a:pt x="404" y="915"/>
                        </a:lnTo>
                        <a:lnTo>
                          <a:pt x="465" y="935"/>
                        </a:lnTo>
                        <a:lnTo>
                          <a:pt x="480" y="911"/>
                        </a:lnTo>
                        <a:lnTo>
                          <a:pt x="482" y="908"/>
                        </a:lnTo>
                        <a:lnTo>
                          <a:pt x="486" y="908"/>
                        </a:lnTo>
                        <a:lnTo>
                          <a:pt x="534" y="908"/>
                        </a:lnTo>
                        <a:lnTo>
                          <a:pt x="536" y="908"/>
                        </a:lnTo>
                        <a:lnTo>
                          <a:pt x="537" y="909"/>
                        </a:lnTo>
                        <a:lnTo>
                          <a:pt x="558" y="920"/>
                        </a:lnTo>
                        <a:lnTo>
                          <a:pt x="559" y="921"/>
                        </a:lnTo>
                        <a:lnTo>
                          <a:pt x="559" y="921"/>
                        </a:lnTo>
                        <a:lnTo>
                          <a:pt x="598" y="959"/>
                        </a:lnTo>
                        <a:lnTo>
                          <a:pt x="624" y="971"/>
                        </a:lnTo>
                        <a:lnTo>
                          <a:pt x="698" y="971"/>
                        </a:lnTo>
                        <a:lnTo>
                          <a:pt x="700" y="971"/>
                        </a:lnTo>
                        <a:lnTo>
                          <a:pt x="702" y="973"/>
                        </a:lnTo>
                        <a:lnTo>
                          <a:pt x="718" y="984"/>
                        </a:lnTo>
                        <a:lnTo>
                          <a:pt x="764" y="987"/>
                        </a:lnTo>
                        <a:lnTo>
                          <a:pt x="765" y="987"/>
                        </a:lnTo>
                        <a:lnTo>
                          <a:pt x="811" y="981"/>
                        </a:lnTo>
                        <a:lnTo>
                          <a:pt x="818" y="980"/>
                        </a:lnTo>
                        <a:lnTo>
                          <a:pt x="818" y="987"/>
                        </a:lnTo>
                        <a:lnTo>
                          <a:pt x="823" y="1046"/>
                        </a:lnTo>
                        <a:lnTo>
                          <a:pt x="841" y="1075"/>
                        </a:lnTo>
                        <a:lnTo>
                          <a:pt x="841" y="1076"/>
                        </a:lnTo>
                        <a:lnTo>
                          <a:pt x="841" y="1076"/>
                        </a:lnTo>
                        <a:lnTo>
                          <a:pt x="858" y="1111"/>
                        </a:lnTo>
                        <a:lnTo>
                          <a:pt x="882" y="1131"/>
                        </a:lnTo>
                        <a:lnTo>
                          <a:pt x="912" y="1154"/>
                        </a:lnTo>
                        <a:lnTo>
                          <a:pt x="913" y="1155"/>
                        </a:lnTo>
                        <a:lnTo>
                          <a:pt x="914" y="1156"/>
                        </a:lnTo>
                        <a:lnTo>
                          <a:pt x="940" y="1195"/>
                        </a:lnTo>
                        <a:lnTo>
                          <a:pt x="940" y="1195"/>
                        </a:lnTo>
                        <a:lnTo>
                          <a:pt x="966" y="1227"/>
                        </a:lnTo>
                        <a:lnTo>
                          <a:pt x="1020" y="1227"/>
                        </a:lnTo>
                        <a:cubicBezTo>
                          <a:pt x="1020" y="1227"/>
                          <a:pt x="1028" y="1226"/>
                          <a:pt x="1036" y="1223"/>
                        </a:cubicBezTo>
                        <a:cubicBezTo>
                          <a:pt x="1044" y="1220"/>
                          <a:pt x="1053" y="1215"/>
                          <a:pt x="1055" y="1213"/>
                        </a:cubicBezTo>
                        <a:cubicBezTo>
                          <a:pt x="1059" y="1210"/>
                          <a:pt x="1064" y="1209"/>
                          <a:pt x="1069" y="1208"/>
                        </a:cubicBezTo>
                        <a:cubicBezTo>
                          <a:pt x="1074" y="1207"/>
                          <a:pt x="1080" y="1207"/>
                          <a:pt x="1085" y="1207"/>
                        </a:cubicBezTo>
                        <a:cubicBezTo>
                          <a:pt x="1090" y="1207"/>
                          <a:pt x="1095" y="1208"/>
                          <a:pt x="1100" y="1208"/>
                        </a:cubicBezTo>
                        <a:cubicBezTo>
                          <a:pt x="1104" y="1208"/>
                          <a:pt x="1108" y="1208"/>
                          <a:pt x="1109" y="1208"/>
                        </a:cubicBezTo>
                        <a:cubicBezTo>
                          <a:pt x="1109" y="1208"/>
                          <a:pt x="1111" y="1208"/>
                          <a:pt x="1113" y="1207"/>
                        </a:cubicBezTo>
                        <a:cubicBezTo>
                          <a:pt x="1116" y="1206"/>
                          <a:pt x="1120" y="1205"/>
                          <a:pt x="1123" y="1204"/>
                        </a:cubicBezTo>
                        <a:cubicBezTo>
                          <a:pt x="1129" y="1201"/>
                          <a:pt x="1134" y="1198"/>
                          <a:pt x="1134" y="1198"/>
                        </a:cubicBezTo>
                        <a:lnTo>
                          <a:pt x="1136" y="1197"/>
                        </a:lnTo>
                        <a:lnTo>
                          <a:pt x="1137" y="1197"/>
                        </a:lnTo>
                        <a:cubicBezTo>
                          <a:pt x="1137" y="1197"/>
                          <a:pt x="1209" y="1197"/>
                          <a:pt x="1221" y="1197"/>
                        </a:cubicBezTo>
                        <a:cubicBezTo>
                          <a:pt x="1224" y="1197"/>
                          <a:pt x="1237" y="1194"/>
                          <a:pt x="1247" y="1191"/>
                        </a:cubicBezTo>
                        <a:cubicBezTo>
                          <a:pt x="1258" y="1188"/>
                          <a:pt x="1268" y="1185"/>
                          <a:pt x="1268" y="1185"/>
                        </a:cubicBezTo>
                        <a:lnTo>
                          <a:pt x="1268" y="1185"/>
                        </a:lnTo>
                        <a:lnTo>
                          <a:pt x="1269" y="1185"/>
                        </a:lnTo>
                        <a:lnTo>
                          <a:pt x="1299" y="1179"/>
                        </a:lnTo>
                        <a:lnTo>
                          <a:pt x="1300" y="1161"/>
                        </a:lnTo>
                        <a:lnTo>
                          <a:pt x="1288" y="1150"/>
                        </a:lnTo>
                        <a:lnTo>
                          <a:pt x="1287" y="1149"/>
                        </a:lnTo>
                        <a:lnTo>
                          <a:pt x="1286" y="1148"/>
                        </a:lnTo>
                        <a:lnTo>
                          <a:pt x="1275" y="1124"/>
                        </a:lnTo>
                        <a:lnTo>
                          <a:pt x="1274" y="1123"/>
                        </a:lnTo>
                        <a:lnTo>
                          <a:pt x="1274" y="1121"/>
                        </a:lnTo>
                        <a:lnTo>
                          <a:pt x="1276" y="1093"/>
                        </a:lnTo>
                        <a:lnTo>
                          <a:pt x="1276" y="1090"/>
                        </a:lnTo>
                        <a:lnTo>
                          <a:pt x="1279" y="1088"/>
                        </a:lnTo>
                        <a:lnTo>
                          <a:pt x="1298" y="1077"/>
                        </a:lnTo>
                        <a:lnTo>
                          <a:pt x="1298" y="1077"/>
                        </a:lnTo>
                        <a:lnTo>
                          <a:pt x="1312" y="1069"/>
                        </a:lnTo>
                        <a:lnTo>
                          <a:pt x="1314" y="1068"/>
                        </a:lnTo>
                        <a:lnTo>
                          <a:pt x="1315" y="1068"/>
                        </a:lnTo>
                        <a:lnTo>
                          <a:pt x="1371" y="1062"/>
                        </a:lnTo>
                        <a:lnTo>
                          <a:pt x="1415" y="1048"/>
                        </a:lnTo>
                        <a:lnTo>
                          <a:pt x="1457" y="1023"/>
                        </a:lnTo>
                        <a:lnTo>
                          <a:pt x="1470" y="994"/>
                        </a:lnTo>
                        <a:lnTo>
                          <a:pt x="1475" y="927"/>
                        </a:lnTo>
                        <a:lnTo>
                          <a:pt x="1475" y="926"/>
                        </a:lnTo>
                        <a:lnTo>
                          <a:pt x="1475" y="926"/>
                        </a:lnTo>
                        <a:lnTo>
                          <a:pt x="1482" y="904"/>
                        </a:lnTo>
                        <a:lnTo>
                          <a:pt x="1482" y="902"/>
                        </a:lnTo>
                        <a:lnTo>
                          <a:pt x="1483" y="901"/>
                        </a:lnTo>
                        <a:lnTo>
                          <a:pt x="1507" y="877"/>
                        </a:lnTo>
                        <a:lnTo>
                          <a:pt x="1530" y="817"/>
                        </a:lnTo>
                        <a:lnTo>
                          <a:pt x="1519" y="809"/>
                        </a:lnTo>
                        <a:lnTo>
                          <a:pt x="1471" y="805"/>
                        </a:lnTo>
                        <a:lnTo>
                          <a:pt x="1441" y="818"/>
                        </a:lnTo>
                        <a:lnTo>
                          <a:pt x="1438" y="819"/>
                        </a:lnTo>
                        <a:lnTo>
                          <a:pt x="1435" y="818"/>
                        </a:lnTo>
                        <a:lnTo>
                          <a:pt x="1404" y="795"/>
                        </a:lnTo>
                        <a:lnTo>
                          <a:pt x="1403" y="795"/>
                        </a:lnTo>
                        <a:lnTo>
                          <a:pt x="1402" y="794"/>
                        </a:lnTo>
                        <a:lnTo>
                          <a:pt x="1377" y="756"/>
                        </a:lnTo>
                        <a:lnTo>
                          <a:pt x="1376" y="755"/>
                        </a:lnTo>
                        <a:lnTo>
                          <a:pt x="1376" y="754"/>
                        </a:lnTo>
                        <a:lnTo>
                          <a:pt x="1367" y="714"/>
                        </a:lnTo>
                        <a:lnTo>
                          <a:pt x="1366" y="713"/>
                        </a:lnTo>
                        <a:lnTo>
                          <a:pt x="1366" y="713"/>
                        </a:lnTo>
                        <a:lnTo>
                          <a:pt x="1353" y="682"/>
                        </a:lnTo>
                        <a:lnTo>
                          <a:pt x="1324" y="694"/>
                        </a:lnTo>
                        <a:lnTo>
                          <a:pt x="1323" y="694"/>
                        </a:lnTo>
                        <a:lnTo>
                          <a:pt x="1322" y="694"/>
                        </a:lnTo>
                        <a:lnTo>
                          <a:pt x="1238" y="691"/>
                        </a:lnTo>
                        <a:lnTo>
                          <a:pt x="1235" y="690"/>
                        </a:lnTo>
                        <a:lnTo>
                          <a:pt x="1234" y="689"/>
                        </a:lnTo>
                        <a:lnTo>
                          <a:pt x="1213" y="665"/>
                        </a:lnTo>
                        <a:lnTo>
                          <a:pt x="1213" y="664"/>
                        </a:lnTo>
                        <a:lnTo>
                          <a:pt x="1212" y="664"/>
                        </a:lnTo>
                        <a:lnTo>
                          <a:pt x="1188" y="622"/>
                        </a:lnTo>
                        <a:lnTo>
                          <a:pt x="1103" y="585"/>
                        </a:lnTo>
                        <a:lnTo>
                          <a:pt x="1102" y="584"/>
                        </a:lnTo>
                        <a:lnTo>
                          <a:pt x="1101" y="582"/>
                        </a:lnTo>
                        <a:lnTo>
                          <a:pt x="1076" y="546"/>
                        </a:lnTo>
                        <a:lnTo>
                          <a:pt x="1075" y="545"/>
                        </a:lnTo>
                        <a:lnTo>
                          <a:pt x="1075" y="545"/>
                        </a:lnTo>
                        <a:lnTo>
                          <a:pt x="1053" y="503"/>
                        </a:lnTo>
                        <a:lnTo>
                          <a:pt x="1052" y="501"/>
                        </a:lnTo>
                        <a:lnTo>
                          <a:pt x="1052" y="499"/>
                        </a:lnTo>
                        <a:lnTo>
                          <a:pt x="1054" y="450"/>
                        </a:lnTo>
                        <a:lnTo>
                          <a:pt x="1040" y="410"/>
                        </a:lnTo>
                        <a:lnTo>
                          <a:pt x="1014" y="366"/>
                        </a:lnTo>
                        <a:lnTo>
                          <a:pt x="1014" y="365"/>
                        </a:lnTo>
                        <a:lnTo>
                          <a:pt x="1013" y="364"/>
                        </a:lnTo>
                        <a:lnTo>
                          <a:pt x="999" y="317"/>
                        </a:lnTo>
                        <a:lnTo>
                          <a:pt x="999" y="316"/>
                        </a:lnTo>
                        <a:lnTo>
                          <a:pt x="999" y="315"/>
                        </a:lnTo>
                        <a:lnTo>
                          <a:pt x="996" y="261"/>
                        </a:lnTo>
                        <a:lnTo>
                          <a:pt x="996" y="260"/>
                        </a:lnTo>
                        <a:lnTo>
                          <a:pt x="988" y="225"/>
                        </a:lnTo>
                        <a:lnTo>
                          <a:pt x="987" y="222"/>
                        </a:lnTo>
                        <a:lnTo>
                          <a:pt x="989" y="219"/>
                        </a:lnTo>
                        <a:lnTo>
                          <a:pt x="1012" y="196"/>
                        </a:lnTo>
                        <a:lnTo>
                          <a:pt x="1013" y="195"/>
                        </a:lnTo>
                        <a:lnTo>
                          <a:pt x="1046" y="145"/>
                        </a:lnTo>
                        <a:lnTo>
                          <a:pt x="1033" y="138"/>
                        </a:lnTo>
                        <a:lnTo>
                          <a:pt x="999" y="138"/>
                        </a:lnTo>
                        <a:lnTo>
                          <a:pt x="979" y="149"/>
                        </a:lnTo>
                        <a:lnTo>
                          <a:pt x="978" y="149"/>
                        </a:lnTo>
                        <a:lnTo>
                          <a:pt x="976" y="149"/>
                        </a:lnTo>
                        <a:lnTo>
                          <a:pt x="918" y="149"/>
                        </a:lnTo>
                        <a:lnTo>
                          <a:pt x="917" y="149"/>
                        </a:lnTo>
                        <a:lnTo>
                          <a:pt x="916" y="148"/>
                        </a:lnTo>
                        <a:lnTo>
                          <a:pt x="898" y="141"/>
                        </a:lnTo>
                        <a:lnTo>
                          <a:pt x="896" y="141"/>
                        </a:lnTo>
                        <a:lnTo>
                          <a:pt x="895" y="138"/>
                        </a:lnTo>
                        <a:lnTo>
                          <a:pt x="880" y="109"/>
                        </a:lnTo>
                        <a:lnTo>
                          <a:pt x="878" y="104"/>
                        </a:lnTo>
                        <a:lnTo>
                          <a:pt x="882" y="101"/>
                        </a:lnTo>
                        <a:lnTo>
                          <a:pt x="903" y="86"/>
                        </a:lnTo>
                        <a:lnTo>
                          <a:pt x="920" y="75"/>
                        </a:lnTo>
                        <a:lnTo>
                          <a:pt x="920" y="75"/>
                        </a:lnTo>
                        <a:lnTo>
                          <a:pt x="949" y="60"/>
                        </a:lnTo>
                        <a:lnTo>
                          <a:pt x="950" y="60"/>
                        </a:lnTo>
                        <a:lnTo>
                          <a:pt x="966" y="49"/>
                        </a:lnTo>
                        <a:lnTo>
                          <a:pt x="966" y="47"/>
                        </a:lnTo>
                        <a:lnTo>
                          <a:pt x="937" y="36"/>
                        </a:lnTo>
                        <a:lnTo>
                          <a:pt x="937" y="35"/>
                        </a:lnTo>
                        <a:cubicBezTo>
                          <a:pt x="937" y="35"/>
                          <a:pt x="930" y="32"/>
                          <a:pt x="923" y="29"/>
                        </a:cubicBezTo>
                        <a:cubicBezTo>
                          <a:pt x="919" y="28"/>
                          <a:pt x="915" y="26"/>
                          <a:pt x="912" y="25"/>
                        </a:cubicBezTo>
                        <a:cubicBezTo>
                          <a:pt x="911" y="25"/>
                          <a:pt x="909" y="24"/>
                          <a:pt x="909" y="24"/>
                        </a:cubicBezTo>
                        <a:cubicBezTo>
                          <a:pt x="908" y="24"/>
                          <a:pt x="908" y="24"/>
                          <a:pt x="907" y="24"/>
                        </a:cubicBezTo>
                        <a:cubicBezTo>
                          <a:pt x="904" y="23"/>
                          <a:pt x="901" y="23"/>
                          <a:pt x="897" y="22"/>
                        </a:cubicBezTo>
                        <a:cubicBezTo>
                          <a:pt x="893" y="21"/>
                          <a:pt x="889" y="21"/>
                          <a:pt x="889" y="21"/>
                        </a:cubicBezTo>
                        <a:lnTo>
                          <a:pt x="888" y="21"/>
                        </a:lnTo>
                        <a:lnTo>
                          <a:pt x="888" y="20"/>
                        </a:lnTo>
                        <a:lnTo>
                          <a:pt x="855" y="9"/>
                        </a:lnTo>
                        <a:lnTo>
                          <a:pt x="855" y="9"/>
                        </a:lnTo>
                        <a:lnTo>
                          <a:pt x="820" y="9"/>
                        </a:lnTo>
                        <a:lnTo>
                          <a:pt x="818" y="8"/>
                        </a:lnTo>
                        <a:lnTo>
                          <a:pt x="816" y="7"/>
                        </a:lnTo>
                        <a:cubicBezTo>
                          <a:pt x="816" y="7"/>
                          <a:pt x="813" y="5"/>
                          <a:pt x="810" y="3"/>
                        </a:cubicBezTo>
                        <a:cubicBezTo>
                          <a:pt x="809" y="2"/>
                          <a:pt x="807" y="1"/>
                          <a:pt x="805" y="0"/>
                        </a:cubicBezTo>
                        <a:cubicBezTo>
                          <a:pt x="805" y="0"/>
                          <a:pt x="804" y="0"/>
                          <a:pt x="804" y="0"/>
                        </a:cubicBezTo>
                        <a:cubicBezTo>
                          <a:pt x="801" y="0"/>
                          <a:pt x="794" y="0"/>
                          <a:pt x="791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50000"/>
                    </a:scheme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29" name="Freeform 16"/>
                  <p:cNvSpPr>
                    <a:spLocks/>
                  </p:cNvSpPr>
                  <p:nvPr/>
                </p:nvSpPr>
                <p:spPr bwMode="auto">
                  <a:xfrm>
                    <a:off x="2651" y="1739"/>
                    <a:ext cx="301" cy="355"/>
                  </a:xfrm>
                  <a:custGeom>
                    <a:avLst/>
                    <a:gdLst>
                      <a:gd name="T0" fmla="*/ 101 w 600"/>
                      <a:gd name="T1" fmla="*/ 61 h 707"/>
                      <a:gd name="T2" fmla="*/ 83 w 600"/>
                      <a:gd name="T3" fmla="*/ 194 h 707"/>
                      <a:gd name="T4" fmla="*/ 63 w 600"/>
                      <a:gd name="T5" fmla="*/ 233 h 707"/>
                      <a:gd name="T6" fmla="*/ 8 w 600"/>
                      <a:gd name="T7" fmla="*/ 286 h 707"/>
                      <a:gd name="T8" fmla="*/ 7 w 600"/>
                      <a:gd name="T9" fmla="*/ 322 h 707"/>
                      <a:gd name="T10" fmla="*/ 13 w 600"/>
                      <a:gd name="T11" fmla="*/ 368 h 707"/>
                      <a:gd name="T12" fmla="*/ 29 w 600"/>
                      <a:gd name="T13" fmla="*/ 397 h 707"/>
                      <a:gd name="T14" fmla="*/ 35 w 600"/>
                      <a:gd name="T15" fmla="*/ 421 h 707"/>
                      <a:gd name="T16" fmla="*/ 35 w 600"/>
                      <a:gd name="T17" fmla="*/ 474 h 707"/>
                      <a:gd name="T18" fmla="*/ 25 w 600"/>
                      <a:gd name="T19" fmla="*/ 498 h 707"/>
                      <a:gd name="T20" fmla="*/ 10 w 600"/>
                      <a:gd name="T21" fmla="*/ 522 h 707"/>
                      <a:gd name="T22" fmla="*/ 36 w 600"/>
                      <a:gd name="T23" fmla="*/ 659 h 707"/>
                      <a:gd name="T24" fmla="*/ 70 w 600"/>
                      <a:gd name="T25" fmla="*/ 677 h 707"/>
                      <a:gd name="T26" fmla="*/ 107 w 600"/>
                      <a:gd name="T27" fmla="*/ 685 h 707"/>
                      <a:gd name="T28" fmla="*/ 169 w 600"/>
                      <a:gd name="T29" fmla="*/ 707 h 707"/>
                      <a:gd name="T30" fmla="*/ 166 w 600"/>
                      <a:gd name="T31" fmla="*/ 676 h 707"/>
                      <a:gd name="T32" fmla="*/ 162 w 600"/>
                      <a:gd name="T33" fmla="*/ 630 h 707"/>
                      <a:gd name="T34" fmla="*/ 177 w 600"/>
                      <a:gd name="T35" fmla="*/ 606 h 707"/>
                      <a:gd name="T36" fmla="*/ 205 w 600"/>
                      <a:gd name="T37" fmla="*/ 574 h 707"/>
                      <a:gd name="T38" fmla="*/ 234 w 600"/>
                      <a:gd name="T39" fmla="*/ 562 h 707"/>
                      <a:gd name="T40" fmla="*/ 343 w 600"/>
                      <a:gd name="T41" fmla="*/ 550 h 707"/>
                      <a:gd name="T42" fmla="*/ 379 w 600"/>
                      <a:gd name="T43" fmla="*/ 507 h 707"/>
                      <a:gd name="T44" fmla="*/ 394 w 600"/>
                      <a:gd name="T45" fmla="*/ 493 h 707"/>
                      <a:gd name="T46" fmla="*/ 427 w 600"/>
                      <a:gd name="T47" fmla="*/ 485 h 707"/>
                      <a:gd name="T48" fmla="*/ 460 w 600"/>
                      <a:gd name="T49" fmla="*/ 440 h 707"/>
                      <a:gd name="T50" fmla="*/ 473 w 600"/>
                      <a:gd name="T51" fmla="*/ 397 h 707"/>
                      <a:gd name="T52" fmla="*/ 504 w 600"/>
                      <a:gd name="T53" fmla="*/ 370 h 707"/>
                      <a:gd name="T54" fmla="*/ 521 w 600"/>
                      <a:gd name="T55" fmla="*/ 343 h 707"/>
                      <a:gd name="T56" fmla="*/ 549 w 600"/>
                      <a:gd name="T57" fmla="*/ 335 h 707"/>
                      <a:gd name="T58" fmla="*/ 574 w 600"/>
                      <a:gd name="T59" fmla="*/ 324 h 707"/>
                      <a:gd name="T60" fmla="*/ 600 w 600"/>
                      <a:gd name="T61" fmla="*/ 314 h 707"/>
                      <a:gd name="T62" fmla="*/ 590 w 600"/>
                      <a:gd name="T63" fmla="*/ 298 h 707"/>
                      <a:gd name="T64" fmla="*/ 574 w 600"/>
                      <a:gd name="T65" fmla="*/ 265 h 707"/>
                      <a:gd name="T66" fmla="*/ 572 w 600"/>
                      <a:gd name="T67" fmla="*/ 226 h 707"/>
                      <a:gd name="T68" fmla="*/ 533 w 600"/>
                      <a:gd name="T69" fmla="*/ 198 h 707"/>
                      <a:gd name="T70" fmla="*/ 471 w 600"/>
                      <a:gd name="T71" fmla="*/ 161 h 707"/>
                      <a:gd name="T72" fmla="*/ 468 w 600"/>
                      <a:gd name="T73" fmla="*/ 140 h 707"/>
                      <a:gd name="T74" fmla="*/ 344 w 600"/>
                      <a:gd name="T75" fmla="*/ 134 h 707"/>
                      <a:gd name="T76" fmla="*/ 322 w 600"/>
                      <a:gd name="T77" fmla="*/ 127 h 707"/>
                      <a:gd name="T78" fmla="*/ 286 w 600"/>
                      <a:gd name="T79" fmla="*/ 98 h 707"/>
                      <a:gd name="T80" fmla="*/ 266 w 600"/>
                      <a:gd name="T81" fmla="*/ 74 h 707"/>
                      <a:gd name="T82" fmla="*/ 230 w 600"/>
                      <a:gd name="T83" fmla="*/ 73 h 707"/>
                      <a:gd name="T84" fmla="*/ 201 w 600"/>
                      <a:gd name="T85" fmla="*/ 57 h 707"/>
                      <a:gd name="T86" fmla="*/ 184 w 600"/>
                      <a:gd name="T87" fmla="*/ 30 h 7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600" h="707">
                        <a:moveTo>
                          <a:pt x="176" y="0"/>
                        </a:moveTo>
                        <a:lnTo>
                          <a:pt x="138" y="14"/>
                        </a:lnTo>
                        <a:lnTo>
                          <a:pt x="101" y="61"/>
                        </a:lnTo>
                        <a:lnTo>
                          <a:pt x="101" y="62"/>
                        </a:lnTo>
                        <a:lnTo>
                          <a:pt x="83" y="115"/>
                        </a:lnTo>
                        <a:lnTo>
                          <a:pt x="83" y="194"/>
                        </a:lnTo>
                        <a:lnTo>
                          <a:pt x="83" y="195"/>
                        </a:lnTo>
                        <a:lnTo>
                          <a:pt x="82" y="197"/>
                        </a:lnTo>
                        <a:lnTo>
                          <a:pt x="63" y="233"/>
                        </a:lnTo>
                        <a:lnTo>
                          <a:pt x="63" y="234"/>
                        </a:lnTo>
                        <a:lnTo>
                          <a:pt x="62" y="235"/>
                        </a:lnTo>
                        <a:lnTo>
                          <a:pt x="8" y="286"/>
                        </a:lnTo>
                        <a:lnTo>
                          <a:pt x="0" y="311"/>
                        </a:lnTo>
                        <a:lnTo>
                          <a:pt x="6" y="321"/>
                        </a:lnTo>
                        <a:lnTo>
                          <a:pt x="7" y="322"/>
                        </a:lnTo>
                        <a:lnTo>
                          <a:pt x="7" y="324"/>
                        </a:lnTo>
                        <a:lnTo>
                          <a:pt x="13" y="367"/>
                        </a:lnTo>
                        <a:lnTo>
                          <a:pt x="13" y="368"/>
                        </a:lnTo>
                        <a:lnTo>
                          <a:pt x="28" y="396"/>
                        </a:lnTo>
                        <a:lnTo>
                          <a:pt x="29" y="396"/>
                        </a:lnTo>
                        <a:lnTo>
                          <a:pt x="29" y="397"/>
                        </a:lnTo>
                        <a:lnTo>
                          <a:pt x="35" y="419"/>
                        </a:lnTo>
                        <a:lnTo>
                          <a:pt x="35" y="420"/>
                        </a:lnTo>
                        <a:lnTo>
                          <a:pt x="35" y="421"/>
                        </a:lnTo>
                        <a:lnTo>
                          <a:pt x="35" y="471"/>
                        </a:lnTo>
                        <a:lnTo>
                          <a:pt x="35" y="472"/>
                        </a:lnTo>
                        <a:lnTo>
                          <a:pt x="35" y="474"/>
                        </a:lnTo>
                        <a:lnTo>
                          <a:pt x="25" y="497"/>
                        </a:lnTo>
                        <a:lnTo>
                          <a:pt x="25" y="498"/>
                        </a:lnTo>
                        <a:lnTo>
                          <a:pt x="25" y="498"/>
                        </a:lnTo>
                        <a:lnTo>
                          <a:pt x="14" y="519"/>
                        </a:lnTo>
                        <a:lnTo>
                          <a:pt x="12" y="522"/>
                        </a:lnTo>
                        <a:lnTo>
                          <a:pt x="10" y="522"/>
                        </a:lnTo>
                        <a:lnTo>
                          <a:pt x="9" y="630"/>
                        </a:lnTo>
                        <a:lnTo>
                          <a:pt x="18" y="656"/>
                        </a:lnTo>
                        <a:lnTo>
                          <a:pt x="36" y="659"/>
                        </a:lnTo>
                        <a:lnTo>
                          <a:pt x="37" y="660"/>
                        </a:lnTo>
                        <a:lnTo>
                          <a:pt x="38" y="660"/>
                        </a:lnTo>
                        <a:lnTo>
                          <a:pt x="70" y="677"/>
                        </a:lnTo>
                        <a:lnTo>
                          <a:pt x="106" y="685"/>
                        </a:lnTo>
                        <a:lnTo>
                          <a:pt x="107" y="685"/>
                        </a:lnTo>
                        <a:lnTo>
                          <a:pt x="107" y="685"/>
                        </a:lnTo>
                        <a:lnTo>
                          <a:pt x="136" y="699"/>
                        </a:lnTo>
                        <a:lnTo>
                          <a:pt x="137" y="699"/>
                        </a:lnTo>
                        <a:lnTo>
                          <a:pt x="169" y="707"/>
                        </a:lnTo>
                        <a:lnTo>
                          <a:pt x="186" y="707"/>
                        </a:lnTo>
                        <a:lnTo>
                          <a:pt x="188" y="689"/>
                        </a:lnTo>
                        <a:lnTo>
                          <a:pt x="166" y="676"/>
                        </a:lnTo>
                        <a:lnTo>
                          <a:pt x="163" y="674"/>
                        </a:lnTo>
                        <a:lnTo>
                          <a:pt x="163" y="671"/>
                        </a:lnTo>
                        <a:lnTo>
                          <a:pt x="162" y="630"/>
                        </a:lnTo>
                        <a:lnTo>
                          <a:pt x="162" y="627"/>
                        </a:lnTo>
                        <a:lnTo>
                          <a:pt x="163" y="626"/>
                        </a:lnTo>
                        <a:lnTo>
                          <a:pt x="177" y="606"/>
                        </a:lnTo>
                        <a:lnTo>
                          <a:pt x="177" y="606"/>
                        </a:lnTo>
                        <a:lnTo>
                          <a:pt x="204" y="575"/>
                        </a:lnTo>
                        <a:lnTo>
                          <a:pt x="205" y="574"/>
                        </a:lnTo>
                        <a:lnTo>
                          <a:pt x="207" y="573"/>
                        </a:lnTo>
                        <a:lnTo>
                          <a:pt x="233" y="562"/>
                        </a:lnTo>
                        <a:lnTo>
                          <a:pt x="234" y="562"/>
                        </a:lnTo>
                        <a:lnTo>
                          <a:pt x="236" y="562"/>
                        </a:lnTo>
                        <a:lnTo>
                          <a:pt x="322" y="560"/>
                        </a:lnTo>
                        <a:lnTo>
                          <a:pt x="343" y="550"/>
                        </a:lnTo>
                        <a:lnTo>
                          <a:pt x="343" y="550"/>
                        </a:lnTo>
                        <a:lnTo>
                          <a:pt x="359" y="534"/>
                        </a:lnTo>
                        <a:lnTo>
                          <a:pt x="379" y="507"/>
                        </a:lnTo>
                        <a:lnTo>
                          <a:pt x="379" y="507"/>
                        </a:lnTo>
                        <a:lnTo>
                          <a:pt x="380" y="507"/>
                        </a:lnTo>
                        <a:lnTo>
                          <a:pt x="394" y="493"/>
                        </a:lnTo>
                        <a:lnTo>
                          <a:pt x="395" y="491"/>
                        </a:lnTo>
                        <a:lnTo>
                          <a:pt x="397" y="491"/>
                        </a:lnTo>
                        <a:lnTo>
                          <a:pt x="427" y="485"/>
                        </a:lnTo>
                        <a:lnTo>
                          <a:pt x="454" y="468"/>
                        </a:lnTo>
                        <a:lnTo>
                          <a:pt x="460" y="441"/>
                        </a:lnTo>
                        <a:lnTo>
                          <a:pt x="460" y="440"/>
                        </a:lnTo>
                        <a:lnTo>
                          <a:pt x="470" y="401"/>
                        </a:lnTo>
                        <a:lnTo>
                          <a:pt x="471" y="398"/>
                        </a:lnTo>
                        <a:lnTo>
                          <a:pt x="473" y="397"/>
                        </a:lnTo>
                        <a:lnTo>
                          <a:pt x="489" y="388"/>
                        </a:lnTo>
                        <a:lnTo>
                          <a:pt x="490" y="387"/>
                        </a:lnTo>
                        <a:lnTo>
                          <a:pt x="504" y="370"/>
                        </a:lnTo>
                        <a:lnTo>
                          <a:pt x="504" y="370"/>
                        </a:lnTo>
                        <a:lnTo>
                          <a:pt x="519" y="345"/>
                        </a:lnTo>
                        <a:lnTo>
                          <a:pt x="521" y="343"/>
                        </a:lnTo>
                        <a:lnTo>
                          <a:pt x="523" y="343"/>
                        </a:lnTo>
                        <a:lnTo>
                          <a:pt x="549" y="335"/>
                        </a:lnTo>
                        <a:lnTo>
                          <a:pt x="549" y="335"/>
                        </a:lnTo>
                        <a:lnTo>
                          <a:pt x="573" y="324"/>
                        </a:lnTo>
                        <a:lnTo>
                          <a:pt x="573" y="324"/>
                        </a:lnTo>
                        <a:lnTo>
                          <a:pt x="574" y="324"/>
                        </a:lnTo>
                        <a:lnTo>
                          <a:pt x="597" y="318"/>
                        </a:lnTo>
                        <a:lnTo>
                          <a:pt x="597" y="315"/>
                        </a:lnTo>
                        <a:lnTo>
                          <a:pt x="600" y="314"/>
                        </a:lnTo>
                        <a:lnTo>
                          <a:pt x="590" y="298"/>
                        </a:lnTo>
                        <a:lnTo>
                          <a:pt x="590" y="298"/>
                        </a:lnTo>
                        <a:lnTo>
                          <a:pt x="590" y="298"/>
                        </a:lnTo>
                        <a:lnTo>
                          <a:pt x="582" y="282"/>
                        </a:lnTo>
                        <a:lnTo>
                          <a:pt x="582" y="282"/>
                        </a:lnTo>
                        <a:lnTo>
                          <a:pt x="574" y="265"/>
                        </a:lnTo>
                        <a:lnTo>
                          <a:pt x="574" y="263"/>
                        </a:lnTo>
                        <a:lnTo>
                          <a:pt x="574" y="262"/>
                        </a:lnTo>
                        <a:lnTo>
                          <a:pt x="572" y="226"/>
                        </a:lnTo>
                        <a:lnTo>
                          <a:pt x="560" y="212"/>
                        </a:lnTo>
                        <a:lnTo>
                          <a:pt x="559" y="212"/>
                        </a:lnTo>
                        <a:lnTo>
                          <a:pt x="533" y="198"/>
                        </a:lnTo>
                        <a:lnTo>
                          <a:pt x="533" y="198"/>
                        </a:lnTo>
                        <a:lnTo>
                          <a:pt x="506" y="182"/>
                        </a:lnTo>
                        <a:lnTo>
                          <a:pt x="471" y="161"/>
                        </a:lnTo>
                        <a:lnTo>
                          <a:pt x="468" y="159"/>
                        </a:lnTo>
                        <a:lnTo>
                          <a:pt x="468" y="156"/>
                        </a:lnTo>
                        <a:lnTo>
                          <a:pt x="468" y="140"/>
                        </a:lnTo>
                        <a:lnTo>
                          <a:pt x="448" y="124"/>
                        </a:lnTo>
                        <a:lnTo>
                          <a:pt x="370" y="118"/>
                        </a:lnTo>
                        <a:lnTo>
                          <a:pt x="344" y="134"/>
                        </a:lnTo>
                        <a:lnTo>
                          <a:pt x="340" y="136"/>
                        </a:lnTo>
                        <a:lnTo>
                          <a:pt x="337" y="135"/>
                        </a:lnTo>
                        <a:lnTo>
                          <a:pt x="322" y="127"/>
                        </a:lnTo>
                        <a:lnTo>
                          <a:pt x="321" y="127"/>
                        </a:lnTo>
                        <a:lnTo>
                          <a:pt x="321" y="126"/>
                        </a:lnTo>
                        <a:lnTo>
                          <a:pt x="286" y="98"/>
                        </a:lnTo>
                        <a:lnTo>
                          <a:pt x="285" y="97"/>
                        </a:lnTo>
                        <a:lnTo>
                          <a:pt x="285" y="97"/>
                        </a:lnTo>
                        <a:lnTo>
                          <a:pt x="266" y="74"/>
                        </a:lnTo>
                        <a:lnTo>
                          <a:pt x="233" y="74"/>
                        </a:lnTo>
                        <a:lnTo>
                          <a:pt x="231" y="74"/>
                        </a:lnTo>
                        <a:lnTo>
                          <a:pt x="230" y="73"/>
                        </a:lnTo>
                        <a:lnTo>
                          <a:pt x="203" y="59"/>
                        </a:lnTo>
                        <a:lnTo>
                          <a:pt x="201" y="58"/>
                        </a:lnTo>
                        <a:lnTo>
                          <a:pt x="201" y="57"/>
                        </a:lnTo>
                        <a:lnTo>
                          <a:pt x="185" y="31"/>
                        </a:lnTo>
                        <a:lnTo>
                          <a:pt x="185" y="30"/>
                        </a:lnTo>
                        <a:lnTo>
                          <a:pt x="184" y="30"/>
                        </a:lnTo>
                        <a:lnTo>
                          <a:pt x="176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30" name="Freeform 17"/>
                  <p:cNvSpPr>
                    <a:spLocks/>
                  </p:cNvSpPr>
                  <p:nvPr/>
                </p:nvSpPr>
                <p:spPr bwMode="auto">
                  <a:xfrm>
                    <a:off x="6002" y="2185"/>
                    <a:ext cx="453" cy="446"/>
                  </a:xfrm>
                  <a:custGeom>
                    <a:avLst/>
                    <a:gdLst>
                      <a:gd name="T0" fmla="*/ 326 w 901"/>
                      <a:gd name="T1" fmla="*/ 14 h 889"/>
                      <a:gd name="T2" fmla="*/ 297 w 901"/>
                      <a:gd name="T3" fmla="*/ 9 h 889"/>
                      <a:gd name="T4" fmla="*/ 203 w 901"/>
                      <a:gd name="T5" fmla="*/ 124 h 889"/>
                      <a:gd name="T6" fmla="*/ 169 w 901"/>
                      <a:gd name="T7" fmla="*/ 147 h 889"/>
                      <a:gd name="T8" fmla="*/ 84 w 901"/>
                      <a:gd name="T9" fmla="*/ 192 h 889"/>
                      <a:gd name="T10" fmla="*/ 34 w 901"/>
                      <a:gd name="T11" fmla="*/ 203 h 889"/>
                      <a:gd name="T12" fmla="*/ 7 w 901"/>
                      <a:gd name="T13" fmla="*/ 319 h 889"/>
                      <a:gd name="T14" fmla="*/ 0 w 901"/>
                      <a:gd name="T15" fmla="*/ 358 h 889"/>
                      <a:gd name="T16" fmla="*/ 35 w 901"/>
                      <a:gd name="T17" fmla="*/ 373 h 889"/>
                      <a:gd name="T18" fmla="*/ 80 w 901"/>
                      <a:gd name="T19" fmla="*/ 360 h 889"/>
                      <a:gd name="T20" fmla="*/ 161 w 901"/>
                      <a:gd name="T21" fmla="*/ 286 h 889"/>
                      <a:gd name="T22" fmla="*/ 201 w 901"/>
                      <a:gd name="T23" fmla="*/ 278 h 889"/>
                      <a:gd name="T24" fmla="*/ 238 w 901"/>
                      <a:gd name="T25" fmla="*/ 322 h 889"/>
                      <a:gd name="T26" fmla="*/ 213 w 901"/>
                      <a:gd name="T27" fmla="*/ 382 h 889"/>
                      <a:gd name="T28" fmla="*/ 212 w 901"/>
                      <a:gd name="T29" fmla="*/ 436 h 889"/>
                      <a:gd name="T30" fmla="*/ 203 w 901"/>
                      <a:gd name="T31" fmla="*/ 486 h 889"/>
                      <a:gd name="T32" fmla="*/ 224 w 901"/>
                      <a:gd name="T33" fmla="*/ 516 h 889"/>
                      <a:gd name="T34" fmla="*/ 223 w 901"/>
                      <a:gd name="T35" fmla="*/ 554 h 889"/>
                      <a:gd name="T36" fmla="*/ 275 w 901"/>
                      <a:gd name="T37" fmla="*/ 591 h 889"/>
                      <a:gd name="T38" fmla="*/ 272 w 901"/>
                      <a:gd name="T39" fmla="*/ 640 h 889"/>
                      <a:gd name="T40" fmla="*/ 213 w 901"/>
                      <a:gd name="T41" fmla="*/ 690 h 889"/>
                      <a:gd name="T42" fmla="*/ 164 w 901"/>
                      <a:gd name="T43" fmla="*/ 767 h 889"/>
                      <a:gd name="T44" fmla="*/ 222 w 901"/>
                      <a:gd name="T45" fmla="*/ 814 h 889"/>
                      <a:gd name="T46" fmla="*/ 240 w 901"/>
                      <a:gd name="T47" fmla="*/ 874 h 889"/>
                      <a:gd name="T48" fmla="*/ 282 w 901"/>
                      <a:gd name="T49" fmla="*/ 889 h 889"/>
                      <a:gd name="T50" fmla="*/ 297 w 901"/>
                      <a:gd name="T51" fmla="*/ 872 h 889"/>
                      <a:gd name="T52" fmla="*/ 301 w 901"/>
                      <a:gd name="T53" fmla="*/ 828 h 889"/>
                      <a:gd name="T54" fmla="*/ 344 w 901"/>
                      <a:gd name="T55" fmla="*/ 797 h 889"/>
                      <a:gd name="T56" fmla="*/ 360 w 901"/>
                      <a:gd name="T57" fmla="*/ 768 h 889"/>
                      <a:gd name="T58" fmla="*/ 401 w 901"/>
                      <a:gd name="T59" fmla="*/ 776 h 889"/>
                      <a:gd name="T60" fmla="*/ 532 w 901"/>
                      <a:gd name="T61" fmla="*/ 789 h 889"/>
                      <a:gd name="T62" fmla="*/ 578 w 901"/>
                      <a:gd name="T63" fmla="*/ 777 h 889"/>
                      <a:gd name="T64" fmla="*/ 648 w 901"/>
                      <a:gd name="T65" fmla="*/ 750 h 889"/>
                      <a:gd name="T66" fmla="*/ 706 w 901"/>
                      <a:gd name="T67" fmla="*/ 730 h 889"/>
                      <a:gd name="T68" fmla="*/ 725 w 901"/>
                      <a:gd name="T69" fmla="*/ 709 h 889"/>
                      <a:gd name="T70" fmla="*/ 759 w 901"/>
                      <a:gd name="T71" fmla="*/ 679 h 889"/>
                      <a:gd name="T72" fmla="*/ 810 w 901"/>
                      <a:gd name="T73" fmla="*/ 647 h 889"/>
                      <a:gd name="T74" fmla="*/ 789 w 901"/>
                      <a:gd name="T75" fmla="*/ 567 h 889"/>
                      <a:gd name="T76" fmla="*/ 808 w 901"/>
                      <a:gd name="T77" fmla="*/ 495 h 889"/>
                      <a:gd name="T78" fmla="*/ 855 w 901"/>
                      <a:gd name="T79" fmla="*/ 409 h 889"/>
                      <a:gd name="T80" fmla="*/ 899 w 901"/>
                      <a:gd name="T81" fmla="*/ 374 h 889"/>
                      <a:gd name="T82" fmla="*/ 799 w 901"/>
                      <a:gd name="T83" fmla="*/ 279 h 889"/>
                      <a:gd name="T84" fmla="*/ 759 w 901"/>
                      <a:gd name="T85" fmla="*/ 218 h 889"/>
                      <a:gd name="T86" fmla="*/ 740 w 901"/>
                      <a:gd name="T87" fmla="*/ 185 h 889"/>
                      <a:gd name="T88" fmla="*/ 802 w 901"/>
                      <a:gd name="T89" fmla="*/ 109 h 889"/>
                      <a:gd name="T90" fmla="*/ 739 w 901"/>
                      <a:gd name="T91" fmla="*/ 75 h 889"/>
                      <a:gd name="T92" fmla="*/ 730 w 901"/>
                      <a:gd name="T93" fmla="*/ 55 h 889"/>
                      <a:gd name="T94" fmla="*/ 694 w 901"/>
                      <a:gd name="T95" fmla="*/ 54 h 889"/>
                      <a:gd name="T96" fmla="*/ 615 w 901"/>
                      <a:gd name="T97" fmla="*/ 54 h 889"/>
                      <a:gd name="T98" fmla="*/ 541 w 901"/>
                      <a:gd name="T99" fmla="*/ 65 h 889"/>
                      <a:gd name="T100" fmla="*/ 484 w 901"/>
                      <a:gd name="T101" fmla="*/ 80 h 889"/>
                      <a:gd name="T102" fmla="*/ 413 w 901"/>
                      <a:gd name="T103" fmla="*/ 47 h 889"/>
                      <a:gd name="T104" fmla="*/ 414 w 901"/>
                      <a:gd name="T105" fmla="*/ 17 h 8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901" h="889">
                        <a:moveTo>
                          <a:pt x="358" y="0"/>
                        </a:moveTo>
                        <a:cubicBezTo>
                          <a:pt x="358" y="0"/>
                          <a:pt x="357" y="0"/>
                          <a:pt x="355" y="1"/>
                        </a:cubicBezTo>
                        <a:cubicBezTo>
                          <a:pt x="354" y="3"/>
                          <a:pt x="351" y="4"/>
                          <a:pt x="348" y="6"/>
                        </a:cubicBezTo>
                        <a:cubicBezTo>
                          <a:pt x="343" y="10"/>
                          <a:pt x="336" y="15"/>
                          <a:pt x="326" y="14"/>
                        </a:cubicBezTo>
                        <a:cubicBezTo>
                          <a:pt x="317" y="13"/>
                          <a:pt x="312" y="8"/>
                          <a:pt x="309" y="6"/>
                        </a:cubicBezTo>
                        <a:cubicBezTo>
                          <a:pt x="307" y="4"/>
                          <a:pt x="303" y="4"/>
                          <a:pt x="300" y="4"/>
                        </a:cubicBezTo>
                        <a:lnTo>
                          <a:pt x="300" y="7"/>
                        </a:lnTo>
                        <a:lnTo>
                          <a:pt x="297" y="9"/>
                        </a:lnTo>
                        <a:lnTo>
                          <a:pt x="241" y="40"/>
                        </a:lnTo>
                        <a:lnTo>
                          <a:pt x="189" y="81"/>
                        </a:lnTo>
                        <a:lnTo>
                          <a:pt x="202" y="120"/>
                        </a:lnTo>
                        <a:lnTo>
                          <a:pt x="203" y="124"/>
                        </a:lnTo>
                        <a:lnTo>
                          <a:pt x="199" y="127"/>
                        </a:lnTo>
                        <a:lnTo>
                          <a:pt x="170" y="147"/>
                        </a:lnTo>
                        <a:lnTo>
                          <a:pt x="170" y="147"/>
                        </a:lnTo>
                        <a:lnTo>
                          <a:pt x="169" y="147"/>
                        </a:lnTo>
                        <a:cubicBezTo>
                          <a:pt x="169" y="147"/>
                          <a:pt x="137" y="161"/>
                          <a:pt x="125" y="167"/>
                        </a:cubicBezTo>
                        <a:cubicBezTo>
                          <a:pt x="119" y="170"/>
                          <a:pt x="112" y="176"/>
                          <a:pt x="105" y="181"/>
                        </a:cubicBezTo>
                        <a:cubicBezTo>
                          <a:pt x="102" y="184"/>
                          <a:pt x="98" y="187"/>
                          <a:pt x="95" y="189"/>
                        </a:cubicBezTo>
                        <a:cubicBezTo>
                          <a:pt x="92" y="191"/>
                          <a:pt x="88" y="192"/>
                          <a:pt x="84" y="192"/>
                        </a:cubicBezTo>
                        <a:cubicBezTo>
                          <a:pt x="76" y="192"/>
                          <a:pt x="46" y="194"/>
                          <a:pt x="45" y="195"/>
                        </a:cubicBezTo>
                        <a:lnTo>
                          <a:pt x="44" y="195"/>
                        </a:lnTo>
                        <a:lnTo>
                          <a:pt x="32" y="197"/>
                        </a:lnTo>
                        <a:cubicBezTo>
                          <a:pt x="33" y="200"/>
                          <a:pt x="33" y="200"/>
                          <a:pt x="34" y="203"/>
                        </a:cubicBezTo>
                        <a:cubicBezTo>
                          <a:pt x="35" y="211"/>
                          <a:pt x="34" y="222"/>
                          <a:pt x="25" y="229"/>
                        </a:cubicBezTo>
                        <a:cubicBezTo>
                          <a:pt x="14" y="238"/>
                          <a:pt x="4" y="256"/>
                          <a:pt x="3" y="257"/>
                        </a:cubicBezTo>
                        <a:lnTo>
                          <a:pt x="3" y="300"/>
                        </a:lnTo>
                        <a:lnTo>
                          <a:pt x="7" y="319"/>
                        </a:lnTo>
                        <a:lnTo>
                          <a:pt x="7" y="320"/>
                        </a:lnTo>
                        <a:lnTo>
                          <a:pt x="7" y="320"/>
                        </a:lnTo>
                        <a:lnTo>
                          <a:pt x="7" y="358"/>
                        </a:lnTo>
                        <a:lnTo>
                          <a:pt x="0" y="358"/>
                        </a:lnTo>
                        <a:cubicBezTo>
                          <a:pt x="1" y="358"/>
                          <a:pt x="1" y="358"/>
                          <a:pt x="1" y="359"/>
                        </a:cubicBezTo>
                        <a:cubicBezTo>
                          <a:pt x="5" y="363"/>
                          <a:pt x="3" y="363"/>
                          <a:pt x="7" y="366"/>
                        </a:cubicBezTo>
                        <a:cubicBezTo>
                          <a:pt x="10" y="369"/>
                          <a:pt x="13" y="370"/>
                          <a:pt x="17" y="371"/>
                        </a:cubicBezTo>
                        <a:cubicBezTo>
                          <a:pt x="22" y="372"/>
                          <a:pt x="28" y="372"/>
                          <a:pt x="35" y="373"/>
                        </a:cubicBezTo>
                        <a:cubicBezTo>
                          <a:pt x="40" y="373"/>
                          <a:pt x="49" y="371"/>
                          <a:pt x="57" y="368"/>
                        </a:cubicBezTo>
                        <a:cubicBezTo>
                          <a:pt x="61" y="367"/>
                          <a:pt x="65" y="365"/>
                          <a:pt x="69" y="364"/>
                        </a:cubicBezTo>
                        <a:cubicBezTo>
                          <a:pt x="72" y="363"/>
                          <a:pt x="74" y="362"/>
                          <a:pt x="77" y="362"/>
                        </a:cubicBezTo>
                        <a:cubicBezTo>
                          <a:pt x="77" y="362"/>
                          <a:pt x="79" y="361"/>
                          <a:pt x="80" y="360"/>
                        </a:cubicBezTo>
                        <a:cubicBezTo>
                          <a:pt x="83" y="358"/>
                          <a:pt x="85" y="354"/>
                          <a:pt x="88" y="351"/>
                        </a:cubicBezTo>
                        <a:cubicBezTo>
                          <a:pt x="94" y="344"/>
                          <a:pt x="101" y="335"/>
                          <a:pt x="109" y="329"/>
                        </a:cubicBezTo>
                        <a:cubicBezTo>
                          <a:pt x="122" y="318"/>
                          <a:pt x="133" y="305"/>
                          <a:pt x="144" y="296"/>
                        </a:cubicBezTo>
                        <a:cubicBezTo>
                          <a:pt x="149" y="292"/>
                          <a:pt x="156" y="289"/>
                          <a:pt x="161" y="286"/>
                        </a:cubicBezTo>
                        <a:cubicBezTo>
                          <a:pt x="167" y="283"/>
                          <a:pt x="171" y="281"/>
                          <a:pt x="172" y="280"/>
                        </a:cubicBezTo>
                        <a:cubicBezTo>
                          <a:pt x="175" y="277"/>
                          <a:pt x="178" y="277"/>
                          <a:pt x="182" y="276"/>
                        </a:cubicBezTo>
                        <a:cubicBezTo>
                          <a:pt x="185" y="276"/>
                          <a:pt x="188" y="276"/>
                          <a:pt x="191" y="277"/>
                        </a:cubicBezTo>
                        <a:cubicBezTo>
                          <a:pt x="196" y="277"/>
                          <a:pt x="201" y="278"/>
                          <a:pt x="201" y="278"/>
                        </a:cubicBezTo>
                        <a:lnTo>
                          <a:pt x="203" y="279"/>
                        </a:lnTo>
                        <a:lnTo>
                          <a:pt x="205" y="281"/>
                        </a:lnTo>
                        <a:lnTo>
                          <a:pt x="236" y="320"/>
                        </a:lnTo>
                        <a:lnTo>
                          <a:pt x="238" y="322"/>
                        </a:lnTo>
                        <a:lnTo>
                          <a:pt x="237" y="326"/>
                        </a:lnTo>
                        <a:cubicBezTo>
                          <a:pt x="237" y="326"/>
                          <a:pt x="229" y="348"/>
                          <a:pt x="227" y="355"/>
                        </a:cubicBezTo>
                        <a:cubicBezTo>
                          <a:pt x="225" y="361"/>
                          <a:pt x="222" y="367"/>
                          <a:pt x="218" y="373"/>
                        </a:cubicBezTo>
                        <a:cubicBezTo>
                          <a:pt x="216" y="376"/>
                          <a:pt x="215" y="379"/>
                          <a:pt x="213" y="382"/>
                        </a:cubicBezTo>
                        <a:cubicBezTo>
                          <a:pt x="212" y="384"/>
                          <a:pt x="212" y="386"/>
                          <a:pt x="212" y="386"/>
                        </a:cubicBezTo>
                        <a:cubicBezTo>
                          <a:pt x="212" y="386"/>
                          <a:pt x="211" y="390"/>
                          <a:pt x="211" y="394"/>
                        </a:cubicBezTo>
                        <a:cubicBezTo>
                          <a:pt x="211" y="397"/>
                          <a:pt x="211" y="402"/>
                          <a:pt x="211" y="408"/>
                        </a:cubicBezTo>
                        <a:cubicBezTo>
                          <a:pt x="211" y="418"/>
                          <a:pt x="212" y="429"/>
                          <a:pt x="212" y="436"/>
                        </a:cubicBezTo>
                        <a:cubicBezTo>
                          <a:pt x="212" y="450"/>
                          <a:pt x="210" y="456"/>
                          <a:pt x="204" y="465"/>
                        </a:cubicBezTo>
                        <a:cubicBezTo>
                          <a:pt x="202" y="467"/>
                          <a:pt x="201" y="470"/>
                          <a:pt x="201" y="474"/>
                        </a:cubicBezTo>
                        <a:cubicBezTo>
                          <a:pt x="201" y="478"/>
                          <a:pt x="201" y="481"/>
                          <a:pt x="201" y="484"/>
                        </a:cubicBezTo>
                        <a:cubicBezTo>
                          <a:pt x="201" y="484"/>
                          <a:pt x="202" y="485"/>
                          <a:pt x="203" y="486"/>
                        </a:cubicBezTo>
                        <a:cubicBezTo>
                          <a:pt x="204" y="488"/>
                          <a:pt x="206" y="489"/>
                          <a:pt x="208" y="491"/>
                        </a:cubicBezTo>
                        <a:cubicBezTo>
                          <a:pt x="212" y="495"/>
                          <a:pt x="218" y="499"/>
                          <a:pt x="220" y="502"/>
                        </a:cubicBezTo>
                        <a:cubicBezTo>
                          <a:pt x="223" y="504"/>
                          <a:pt x="224" y="506"/>
                          <a:pt x="225" y="509"/>
                        </a:cubicBezTo>
                        <a:cubicBezTo>
                          <a:pt x="225" y="512"/>
                          <a:pt x="225" y="514"/>
                          <a:pt x="224" y="516"/>
                        </a:cubicBezTo>
                        <a:cubicBezTo>
                          <a:pt x="223" y="520"/>
                          <a:pt x="221" y="524"/>
                          <a:pt x="220" y="527"/>
                        </a:cubicBezTo>
                        <a:cubicBezTo>
                          <a:pt x="218" y="534"/>
                          <a:pt x="218" y="544"/>
                          <a:pt x="218" y="549"/>
                        </a:cubicBezTo>
                        <a:cubicBezTo>
                          <a:pt x="218" y="550"/>
                          <a:pt x="218" y="550"/>
                          <a:pt x="219" y="550"/>
                        </a:cubicBezTo>
                        <a:cubicBezTo>
                          <a:pt x="219" y="551"/>
                          <a:pt x="221" y="552"/>
                          <a:pt x="223" y="554"/>
                        </a:cubicBezTo>
                        <a:cubicBezTo>
                          <a:pt x="227" y="557"/>
                          <a:pt x="232" y="561"/>
                          <a:pt x="238" y="565"/>
                        </a:cubicBezTo>
                        <a:cubicBezTo>
                          <a:pt x="244" y="568"/>
                          <a:pt x="251" y="572"/>
                          <a:pt x="256" y="575"/>
                        </a:cubicBezTo>
                        <a:cubicBezTo>
                          <a:pt x="261" y="578"/>
                          <a:pt x="266" y="581"/>
                          <a:pt x="267" y="581"/>
                        </a:cubicBezTo>
                        <a:cubicBezTo>
                          <a:pt x="272" y="583"/>
                          <a:pt x="274" y="587"/>
                          <a:pt x="275" y="591"/>
                        </a:cubicBezTo>
                        <a:cubicBezTo>
                          <a:pt x="277" y="595"/>
                          <a:pt x="277" y="599"/>
                          <a:pt x="278" y="603"/>
                        </a:cubicBezTo>
                        <a:cubicBezTo>
                          <a:pt x="280" y="612"/>
                          <a:pt x="281" y="620"/>
                          <a:pt x="281" y="623"/>
                        </a:cubicBezTo>
                        <a:cubicBezTo>
                          <a:pt x="281" y="627"/>
                          <a:pt x="279" y="628"/>
                          <a:pt x="278" y="631"/>
                        </a:cubicBezTo>
                        <a:cubicBezTo>
                          <a:pt x="276" y="634"/>
                          <a:pt x="274" y="637"/>
                          <a:pt x="272" y="640"/>
                        </a:cubicBezTo>
                        <a:cubicBezTo>
                          <a:pt x="268" y="646"/>
                          <a:pt x="264" y="652"/>
                          <a:pt x="261" y="655"/>
                        </a:cubicBezTo>
                        <a:cubicBezTo>
                          <a:pt x="259" y="657"/>
                          <a:pt x="256" y="659"/>
                          <a:pt x="251" y="663"/>
                        </a:cubicBezTo>
                        <a:cubicBezTo>
                          <a:pt x="246" y="666"/>
                          <a:pt x="241" y="671"/>
                          <a:pt x="235" y="675"/>
                        </a:cubicBezTo>
                        <a:cubicBezTo>
                          <a:pt x="224" y="683"/>
                          <a:pt x="213" y="690"/>
                          <a:pt x="213" y="690"/>
                        </a:cubicBezTo>
                        <a:cubicBezTo>
                          <a:pt x="212" y="692"/>
                          <a:pt x="208" y="698"/>
                          <a:pt x="202" y="707"/>
                        </a:cubicBezTo>
                        <a:cubicBezTo>
                          <a:pt x="195" y="716"/>
                          <a:pt x="188" y="726"/>
                          <a:pt x="186" y="729"/>
                        </a:cubicBezTo>
                        <a:cubicBezTo>
                          <a:pt x="183" y="732"/>
                          <a:pt x="166" y="762"/>
                          <a:pt x="164" y="767"/>
                        </a:cubicBezTo>
                        <a:cubicBezTo>
                          <a:pt x="164" y="767"/>
                          <a:pt x="164" y="767"/>
                          <a:pt x="164" y="767"/>
                        </a:cubicBezTo>
                        <a:cubicBezTo>
                          <a:pt x="165" y="768"/>
                          <a:pt x="167" y="771"/>
                          <a:pt x="169" y="772"/>
                        </a:cubicBezTo>
                        <a:cubicBezTo>
                          <a:pt x="174" y="776"/>
                          <a:pt x="179" y="779"/>
                          <a:pt x="179" y="779"/>
                        </a:cubicBezTo>
                        <a:lnTo>
                          <a:pt x="179" y="779"/>
                        </a:lnTo>
                        <a:lnTo>
                          <a:pt x="222" y="814"/>
                        </a:lnTo>
                        <a:lnTo>
                          <a:pt x="223" y="815"/>
                        </a:lnTo>
                        <a:lnTo>
                          <a:pt x="223" y="817"/>
                        </a:lnTo>
                        <a:cubicBezTo>
                          <a:pt x="223" y="817"/>
                          <a:pt x="230" y="843"/>
                          <a:pt x="230" y="859"/>
                        </a:cubicBezTo>
                        <a:cubicBezTo>
                          <a:pt x="230" y="863"/>
                          <a:pt x="235" y="869"/>
                          <a:pt x="240" y="874"/>
                        </a:cubicBezTo>
                        <a:cubicBezTo>
                          <a:pt x="246" y="879"/>
                          <a:pt x="252" y="882"/>
                          <a:pt x="252" y="882"/>
                        </a:cubicBezTo>
                        <a:lnTo>
                          <a:pt x="248" y="888"/>
                        </a:lnTo>
                        <a:cubicBezTo>
                          <a:pt x="253" y="888"/>
                          <a:pt x="259" y="889"/>
                          <a:pt x="265" y="889"/>
                        </a:cubicBezTo>
                        <a:cubicBezTo>
                          <a:pt x="271" y="889"/>
                          <a:pt x="278" y="889"/>
                          <a:pt x="282" y="889"/>
                        </a:cubicBezTo>
                        <a:cubicBezTo>
                          <a:pt x="285" y="889"/>
                          <a:pt x="286" y="889"/>
                          <a:pt x="287" y="889"/>
                        </a:cubicBezTo>
                        <a:cubicBezTo>
                          <a:pt x="287" y="889"/>
                          <a:pt x="287" y="889"/>
                          <a:pt x="287" y="889"/>
                        </a:cubicBezTo>
                        <a:cubicBezTo>
                          <a:pt x="290" y="885"/>
                          <a:pt x="293" y="880"/>
                          <a:pt x="296" y="876"/>
                        </a:cubicBezTo>
                        <a:cubicBezTo>
                          <a:pt x="296" y="877"/>
                          <a:pt x="297" y="875"/>
                          <a:pt x="297" y="872"/>
                        </a:cubicBezTo>
                        <a:cubicBezTo>
                          <a:pt x="298" y="870"/>
                          <a:pt x="299" y="866"/>
                          <a:pt x="299" y="863"/>
                        </a:cubicBezTo>
                        <a:cubicBezTo>
                          <a:pt x="300" y="857"/>
                          <a:pt x="301" y="850"/>
                          <a:pt x="301" y="848"/>
                        </a:cubicBezTo>
                        <a:cubicBezTo>
                          <a:pt x="301" y="847"/>
                          <a:pt x="300" y="841"/>
                          <a:pt x="300" y="836"/>
                        </a:cubicBezTo>
                        <a:cubicBezTo>
                          <a:pt x="300" y="833"/>
                          <a:pt x="301" y="831"/>
                          <a:pt x="301" y="828"/>
                        </a:cubicBezTo>
                        <a:cubicBezTo>
                          <a:pt x="302" y="825"/>
                          <a:pt x="303" y="822"/>
                          <a:pt x="305" y="820"/>
                        </a:cubicBezTo>
                        <a:cubicBezTo>
                          <a:pt x="309" y="817"/>
                          <a:pt x="313" y="815"/>
                          <a:pt x="318" y="814"/>
                        </a:cubicBezTo>
                        <a:cubicBezTo>
                          <a:pt x="322" y="812"/>
                          <a:pt x="326" y="811"/>
                          <a:pt x="329" y="808"/>
                        </a:cubicBezTo>
                        <a:cubicBezTo>
                          <a:pt x="337" y="803"/>
                          <a:pt x="340" y="800"/>
                          <a:pt x="344" y="797"/>
                        </a:cubicBezTo>
                        <a:cubicBezTo>
                          <a:pt x="344" y="797"/>
                          <a:pt x="345" y="795"/>
                          <a:pt x="346" y="794"/>
                        </a:cubicBezTo>
                        <a:cubicBezTo>
                          <a:pt x="347" y="791"/>
                          <a:pt x="348" y="788"/>
                          <a:pt x="349" y="785"/>
                        </a:cubicBezTo>
                        <a:cubicBezTo>
                          <a:pt x="350" y="782"/>
                          <a:pt x="351" y="779"/>
                          <a:pt x="353" y="776"/>
                        </a:cubicBezTo>
                        <a:cubicBezTo>
                          <a:pt x="354" y="773"/>
                          <a:pt x="356" y="770"/>
                          <a:pt x="360" y="768"/>
                        </a:cubicBezTo>
                        <a:cubicBezTo>
                          <a:pt x="362" y="767"/>
                          <a:pt x="363" y="766"/>
                          <a:pt x="367" y="765"/>
                        </a:cubicBezTo>
                        <a:cubicBezTo>
                          <a:pt x="370" y="764"/>
                          <a:pt x="374" y="764"/>
                          <a:pt x="380" y="765"/>
                        </a:cubicBezTo>
                        <a:cubicBezTo>
                          <a:pt x="388" y="766"/>
                          <a:pt x="392" y="771"/>
                          <a:pt x="395" y="773"/>
                        </a:cubicBezTo>
                        <a:cubicBezTo>
                          <a:pt x="397" y="776"/>
                          <a:pt x="397" y="776"/>
                          <a:pt x="401" y="776"/>
                        </a:cubicBezTo>
                        <a:cubicBezTo>
                          <a:pt x="412" y="776"/>
                          <a:pt x="403" y="776"/>
                          <a:pt x="434" y="777"/>
                        </a:cubicBezTo>
                        <a:cubicBezTo>
                          <a:pt x="465" y="778"/>
                          <a:pt x="473" y="779"/>
                          <a:pt x="488" y="779"/>
                        </a:cubicBezTo>
                        <a:cubicBezTo>
                          <a:pt x="497" y="778"/>
                          <a:pt x="509" y="782"/>
                          <a:pt x="519" y="785"/>
                        </a:cubicBezTo>
                        <a:cubicBezTo>
                          <a:pt x="524" y="786"/>
                          <a:pt x="529" y="788"/>
                          <a:pt x="532" y="789"/>
                        </a:cubicBezTo>
                        <a:cubicBezTo>
                          <a:pt x="536" y="790"/>
                          <a:pt x="540" y="790"/>
                          <a:pt x="540" y="790"/>
                        </a:cubicBezTo>
                        <a:cubicBezTo>
                          <a:pt x="545" y="790"/>
                          <a:pt x="544" y="790"/>
                          <a:pt x="545" y="790"/>
                        </a:cubicBezTo>
                        <a:cubicBezTo>
                          <a:pt x="546" y="789"/>
                          <a:pt x="549" y="788"/>
                          <a:pt x="555" y="785"/>
                        </a:cubicBezTo>
                        <a:cubicBezTo>
                          <a:pt x="568" y="780"/>
                          <a:pt x="568" y="781"/>
                          <a:pt x="578" y="777"/>
                        </a:cubicBezTo>
                        <a:cubicBezTo>
                          <a:pt x="589" y="772"/>
                          <a:pt x="599" y="769"/>
                          <a:pt x="604" y="767"/>
                        </a:cubicBezTo>
                        <a:cubicBezTo>
                          <a:pt x="608" y="765"/>
                          <a:pt x="618" y="761"/>
                          <a:pt x="628" y="757"/>
                        </a:cubicBezTo>
                        <a:cubicBezTo>
                          <a:pt x="637" y="754"/>
                          <a:pt x="647" y="750"/>
                          <a:pt x="647" y="750"/>
                        </a:cubicBezTo>
                        <a:lnTo>
                          <a:pt x="648" y="750"/>
                        </a:lnTo>
                        <a:lnTo>
                          <a:pt x="649" y="750"/>
                        </a:lnTo>
                        <a:cubicBezTo>
                          <a:pt x="649" y="750"/>
                          <a:pt x="670" y="751"/>
                          <a:pt x="680" y="749"/>
                        </a:cubicBezTo>
                        <a:cubicBezTo>
                          <a:pt x="680" y="749"/>
                          <a:pt x="685" y="747"/>
                          <a:pt x="690" y="743"/>
                        </a:cubicBezTo>
                        <a:cubicBezTo>
                          <a:pt x="695" y="739"/>
                          <a:pt x="700" y="735"/>
                          <a:pt x="706" y="730"/>
                        </a:cubicBezTo>
                        <a:cubicBezTo>
                          <a:pt x="711" y="725"/>
                          <a:pt x="716" y="720"/>
                          <a:pt x="720" y="717"/>
                        </a:cubicBezTo>
                        <a:cubicBezTo>
                          <a:pt x="721" y="715"/>
                          <a:pt x="723" y="714"/>
                          <a:pt x="724" y="712"/>
                        </a:cubicBezTo>
                        <a:cubicBezTo>
                          <a:pt x="724" y="712"/>
                          <a:pt x="725" y="711"/>
                          <a:pt x="725" y="711"/>
                        </a:cubicBezTo>
                        <a:cubicBezTo>
                          <a:pt x="725" y="711"/>
                          <a:pt x="725" y="710"/>
                          <a:pt x="725" y="709"/>
                        </a:cubicBezTo>
                        <a:cubicBezTo>
                          <a:pt x="726" y="708"/>
                          <a:pt x="726" y="707"/>
                          <a:pt x="727" y="706"/>
                        </a:cubicBezTo>
                        <a:cubicBezTo>
                          <a:pt x="728" y="704"/>
                          <a:pt x="730" y="702"/>
                          <a:pt x="732" y="700"/>
                        </a:cubicBezTo>
                        <a:cubicBezTo>
                          <a:pt x="737" y="695"/>
                          <a:pt x="741" y="690"/>
                          <a:pt x="745" y="688"/>
                        </a:cubicBezTo>
                        <a:cubicBezTo>
                          <a:pt x="748" y="685"/>
                          <a:pt x="754" y="682"/>
                          <a:pt x="759" y="679"/>
                        </a:cubicBezTo>
                        <a:cubicBezTo>
                          <a:pt x="764" y="675"/>
                          <a:pt x="770" y="671"/>
                          <a:pt x="772" y="670"/>
                        </a:cubicBezTo>
                        <a:cubicBezTo>
                          <a:pt x="779" y="664"/>
                          <a:pt x="791" y="656"/>
                          <a:pt x="791" y="656"/>
                        </a:cubicBezTo>
                        <a:lnTo>
                          <a:pt x="791" y="656"/>
                        </a:lnTo>
                        <a:lnTo>
                          <a:pt x="810" y="647"/>
                        </a:lnTo>
                        <a:lnTo>
                          <a:pt x="793" y="613"/>
                        </a:lnTo>
                        <a:lnTo>
                          <a:pt x="792" y="611"/>
                        </a:lnTo>
                        <a:lnTo>
                          <a:pt x="792" y="610"/>
                        </a:lnTo>
                        <a:cubicBezTo>
                          <a:pt x="792" y="610"/>
                          <a:pt x="789" y="582"/>
                          <a:pt x="789" y="567"/>
                        </a:cubicBezTo>
                        <a:cubicBezTo>
                          <a:pt x="789" y="559"/>
                          <a:pt x="791" y="551"/>
                          <a:pt x="793" y="545"/>
                        </a:cubicBezTo>
                        <a:cubicBezTo>
                          <a:pt x="795" y="538"/>
                          <a:pt x="797" y="532"/>
                          <a:pt x="797" y="529"/>
                        </a:cubicBezTo>
                        <a:cubicBezTo>
                          <a:pt x="797" y="522"/>
                          <a:pt x="800" y="514"/>
                          <a:pt x="804" y="506"/>
                        </a:cubicBezTo>
                        <a:cubicBezTo>
                          <a:pt x="805" y="502"/>
                          <a:pt x="807" y="498"/>
                          <a:pt x="808" y="495"/>
                        </a:cubicBezTo>
                        <a:cubicBezTo>
                          <a:pt x="809" y="491"/>
                          <a:pt x="810" y="488"/>
                          <a:pt x="810" y="488"/>
                        </a:cubicBezTo>
                        <a:cubicBezTo>
                          <a:pt x="810" y="479"/>
                          <a:pt x="811" y="459"/>
                          <a:pt x="818" y="439"/>
                        </a:cubicBezTo>
                        <a:cubicBezTo>
                          <a:pt x="821" y="429"/>
                          <a:pt x="826" y="421"/>
                          <a:pt x="832" y="416"/>
                        </a:cubicBezTo>
                        <a:cubicBezTo>
                          <a:pt x="839" y="411"/>
                          <a:pt x="847" y="409"/>
                          <a:pt x="855" y="409"/>
                        </a:cubicBezTo>
                        <a:cubicBezTo>
                          <a:pt x="860" y="409"/>
                          <a:pt x="871" y="404"/>
                          <a:pt x="880" y="397"/>
                        </a:cubicBezTo>
                        <a:cubicBezTo>
                          <a:pt x="884" y="393"/>
                          <a:pt x="888" y="389"/>
                          <a:pt x="892" y="386"/>
                        </a:cubicBezTo>
                        <a:cubicBezTo>
                          <a:pt x="895" y="383"/>
                          <a:pt x="897" y="380"/>
                          <a:pt x="897" y="380"/>
                        </a:cubicBezTo>
                        <a:cubicBezTo>
                          <a:pt x="897" y="380"/>
                          <a:pt x="898" y="377"/>
                          <a:pt x="899" y="374"/>
                        </a:cubicBezTo>
                        <a:cubicBezTo>
                          <a:pt x="899" y="370"/>
                          <a:pt x="900" y="367"/>
                          <a:pt x="900" y="363"/>
                        </a:cubicBezTo>
                        <a:cubicBezTo>
                          <a:pt x="901" y="357"/>
                          <a:pt x="901" y="355"/>
                          <a:pt x="901" y="352"/>
                        </a:cubicBezTo>
                        <a:lnTo>
                          <a:pt x="847" y="313"/>
                        </a:lnTo>
                        <a:lnTo>
                          <a:pt x="799" y="279"/>
                        </a:lnTo>
                        <a:lnTo>
                          <a:pt x="799" y="278"/>
                        </a:lnTo>
                        <a:lnTo>
                          <a:pt x="798" y="277"/>
                        </a:lnTo>
                        <a:cubicBezTo>
                          <a:pt x="798" y="277"/>
                          <a:pt x="775" y="248"/>
                          <a:pt x="766" y="234"/>
                        </a:cubicBezTo>
                        <a:cubicBezTo>
                          <a:pt x="762" y="227"/>
                          <a:pt x="760" y="222"/>
                          <a:pt x="759" y="218"/>
                        </a:cubicBezTo>
                        <a:cubicBezTo>
                          <a:pt x="757" y="214"/>
                          <a:pt x="756" y="211"/>
                          <a:pt x="753" y="206"/>
                        </a:cubicBezTo>
                        <a:cubicBezTo>
                          <a:pt x="745" y="195"/>
                          <a:pt x="741" y="188"/>
                          <a:pt x="741" y="188"/>
                        </a:cubicBezTo>
                        <a:lnTo>
                          <a:pt x="740" y="186"/>
                        </a:lnTo>
                        <a:lnTo>
                          <a:pt x="740" y="185"/>
                        </a:lnTo>
                        <a:cubicBezTo>
                          <a:pt x="740" y="185"/>
                          <a:pt x="742" y="163"/>
                          <a:pt x="745" y="149"/>
                        </a:cubicBezTo>
                        <a:cubicBezTo>
                          <a:pt x="748" y="139"/>
                          <a:pt x="756" y="134"/>
                          <a:pt x="763" y="131"/>
                        </a:cubicBezTo>
                        <a:cubicBezTo>
                          <a:pt x="769" y="129"/>
                          <a:pt x="773" y="128"/>
                          <a:pt x="775" y="128"/>
                        </a:cubicBezTo>
                        <a:lnTo>
                          <a:pt x="802" y="109"/>
                        </a:lnTo>
                        <a:cubicBezTo>
                          <a:pt x="802" y="109"/>
                          <a:pt x="803" y="109"/>
                          <a:pt x="801" y="109"/>
                        </a:cubicBezTo>
                        <a:cubicBezTo>
                          <a:pt x="794" y="106"/>
                          <a:pt x="782" y="104"/>
                          <a:pt x="758" y="93"/>
                        </a:cubicBezTo>
                        <a:cubicBezTo>
                          <a:pt x="752" y="90"/>
                          <a:pt x="748" y="87"/>
                          <a:pt x="745" y="84"/>
                        </a:cubicBezTo>
                        <a:cubicBezTo>
                          <a:pt x="741" y="82"/>
                          <a:pt x="739" y="78"/>
                          <a:pt x="739" y="75"/>
                        </a:cubicBezTo>
                        <a:cubicBezTo>
                          <a:pt x="739" y="71"/>
                          <a:pt x="740" y="69"/>
                          <a:pt x="740" y="67"/>
                        </a:cubicBezTo>
                        <a:cubicBezTo>
                          <a:pt x="741" y="65"/>
                          <a:pt x="741" y="64"/>
                          <a:pt x="741" y="63"/>
                        </a:cubicBezTo>
                        <a:cubicBezTo>
                          <a:pt x="741" y="62"/>
                          <a:pt x="740" y="61"/>
                          <a:pt x="738" y="60"/>
                        </a:cubicBezTo>
                        <a:cubicBezTo>
                          <a:pt x="737" y="58"/>
                          <a:pt x="734" y="57"/>
                          <a:pt x="730" y="55"/>
                        </a:cubicBezTo>
                        <a:cubicBezTo>
                          <a:pt x="724" y="51"/>
                          <a:pt x="714" y="47"/>
                          <a:pt x="704" y="42"/>
                        </a:cubicBezTo>
                        <a:cubicBezTo>
                          <a:pt x="702" y="41"/>
                          <a:pt x="702" y="41"/>
                          <a:pt x="701" y="41"/>
                        </a:cubicBezTo>
                        <a:cubicBezTo>
                          <a:pt x="701" y="42"/>
                          <a:pt x="701" y="43"/>
                          <a:pt x="701" y="45"/>
                        </a:cubicBezTo>
                        <a:cubicBezTo>
                          <a:pt x="700" y="47"/>
                          <a:pt x="698" y="52"/>
                          <a:pt x="694" y="54"/>
                        </a:cubicBezTo>
                        <a:cubicBezTo>
                          <a:pt x="690" y="55"/>
                          <a:pt x="686" y="55"/>
                          <a:pt x="680" y="55"/>
                        </a:cubicBezTo>
                        <a:cubicBezTo>
                          <a:pt x="675" y="56"/>
                          <a:pt x="669" y="55"/>
                          <a:pt x="661" y="55"/>
                        </a:cubicBezTo>
                        <a:cubicBezTo>
                          <a:pt x="647" y="55"/>
                          <a:pt x="630" y="54"/>
                          <a:pt x="617" y="54"/>
                        </a:cubicBezTo>
                        <a:lnTo>
                          <a:pt x="615" y="54"/>
                        </a:lnTo>
                        <a:cubicBezTo>
                          <a:pt x="614" y="55"/>
                          <a:pt x="614" y="57"/>
                          <a:pt x="613" y="57"/>
                        </a:cubicBezTo>
                        <a:cubicBezTo>
                          <a:pt x="609" y="60"/>
                          <a:pt x="606" y="61"/>
                          <a:pt x="601" y="62"/>
                        </a:cubicBezTo>
                        <a:cubicBezTo>
                          <a:pt x="596" y="63"/>
                          <a:pt x="589" y="63"/>
                          <a:pt x="583" y="64"/>
                        </a:cubicBezTo>
                        <a:cubicBezTo>
                          <a:pt x="570" y="65"/>
                          <a:pt x="554" y="65"/>
                          <a:pt x="541" y="65"/>
                        </a:cubicBezTo>
                        <a:cubicBezTo>
                          <a:pt x="535" y="65"/>
                          <a:pt x="532" y="65"/>
                          <a:pt x="530" y="66"/>
                        </a:cubicBezTo>
                        <a:cubicBezTo>
                          <a:pt x="528" y="66"/>
                          <a:pt x="528" y="66"/>
                          <a:pt x="528" y="66"/>
                        </a:cubicBezTo>
                        <a:cubicBezTo>
                          <a:pt x="528" y="67"/>
                          <a:pt x="525" y="72"/>
                          <a:pt x="518" y="76"/>
                        </a:cubicBezTo>
                        <a:cubicBezTo>
                          <a:pt x="509" y="82"/>
                          <a:pt x="496" y="81"/>
                          <a:pt x="484" y="80"/>
                        </a:cubicBezTo>
                        <a:cubicBezTo>
                          <a:pt x="471" y="79"/>
                          <a:pt x="458" y="78"/>
                          <a:pt x="452" y="78"/>
                        </a:cubicBezTo>
                        <a:cubicBezTo>
                          <a:pt x="442" y="78"/>
                          <a:pt x="435" y="74"/>
                          <a:pt x="430" y="70"/>
                        </a:cubicBezTo>
                        <a:cubicBezTo>
                          <a:pt x="425" y="66"/>
                          <a:pt x="422" y="61"/>
                          <a:pt x="419" y="59"/>
                        </a:cubicBezTo>
                        <a:cubicBezTo>
                          <a:pt x="415" y="56"/>
                          <a:pt x="414" y="51"/>
                          <a:pt x="413" y="47"/>
                        </a:cubicBezTo>
                        <a:cubicBezTo>
                          <a:pt x="413" y="42"/>
                          <a:pt x="412" y="37"/>
                          <a:pt x="412" y="33"/>
                        </a:cubicBezTo>
                        <a:cubicBezTo>
                          <a:pt x="412" y="25"/>
                          <a:pt x="414" y="19"/>
                          <a:pt x="414" y="18"/>
                        </a:cubicBezTo>
                        <a:lnTo>
                          <a:pt x="414" y="17"/>
                        </a:lnTo>
                        <a:lnTo>
                          <a:pt x="414" y="17"/>
                        </a:lnTo>
                        <a:lnTo>
                          <a:pt x="411" y="0"/>
                        </a:lnTo>
                        <a:cubicBezTo>
                          <a:pt x="404" y="0"/>
                          <a:pt x="365" y="0"/>
                          <a:pt x="358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31" name="Freeform 18"/>
                  <p:cNvSpPr>
                    <a:spLocks/>
                  </p:cNvSpPr>
                  <p:nvPr/>
                </p:nvSpPr>
                <p:spPr bwMode="auto">
                  <a:xfrm>
                    <a:off x="6536" y="2349"/>
                    <a:ext cx="522" cy="483"/>
                  </a:xfrm>
                  <a:custGeom>
                    <a:avLst/>
                    <a:gdLst>
                      <a:gd name="T0" fmla="*/ 899 w 1039"/>
                      <a:gd name="T1" fmla="*/ 43 h 962"/>
                      <a:gd name="T2" fmla="*/ 816 w 1039"/>
                      <a:gd name="T3" fmla="*/ 83 h 962"/>
                      <a:gd name="T4" fmla="*/ 711 w 1039"/>
                      <a:gd name="T5" fmla="*/ 93 h 962"/>
                      <a:gd name="T6" fmla="*/ 646 w 1039"/>
                      <a:gd name="T7" fmla="*/ 102 h 962"/>
                      <a:gd name="T8" fmla="*/ 549 w 1039"/>
                      <a:gd name="T9" fmla="*/ 104 h 962"/>
                      <a:gd name="T10" fmla="*/ 490 w 1039"/>
                      <a:gd name="T11" fmla="*/ 133 h 962"/>
                      <a:gd name="T12" fmla="*/ 422 w 1039"/>
                      <a:gd name="T13" fmla="*/ 208 h 962"/>
                      <a:gd name="T14" fmla="*/ 306 w 1039"/>
                      <a:gd name="T15" fmla="*/ 245 h 962"/>
                      <a:gd name="T16" fmla="*/ 334 w 1039"/>
                      <a:gd name="T17" fmla="*/ 285 h 962"/>
                      <a:gd name="T18" fmla="*/ 314 w 1039"/>
                      <a:gd name="T19" fmla="*/ 347 h 962"/>
                      <a:gd name="T20" fmla="*/ 216 w 1039"/>
                      <a:gd name="T21" fmla="*/ 403 h 962"/>
                      <a:gd name="T22" fmla="*/ 8 w 1039"/>
                      <a:gd name="T23" fmla="*/ 423 h 962"/>
                      <a:gd name="T24" fmla="*/ 35 w 1039"/>
                      <a:gd name="T25" fmla="*/ 452 h 962"/>
                      <a:gd name="T26" fmla="*/ 87 w 1039"/>
                      <a:gd name="T27" fmla="*/ 471 h 962"/>
                      <a:gd name="T28" fmla="*/ 87 w 1039"/>
                      <a:gd name="T29" fmla="*/ 562 h 962"/>
                      <a:gd name="T30" fmla="*/ 104 w 1039"/>
                      <a:gd name="T31" fmla="*/ 613 h 962"/>
                      <a:gd name="T32" fmla="*/ 134 w 1039"/>
                      <a:gd name="T33" fmla="*/ 698 h 962"/>
                      <a:gd name="T34" fmla="*/ 201 w 1039"/>
                      <a:gd name="T35" fmla="*/ 726 h 962"/>
                      <a:gd name="T36" fmla="*/ 258 w 1039"/>
                      <a:gd name="T37" fmla="*/ 743 h 962"/>
                      <a:gd name="T38" fmla="*/ 325 w 1039"/>
                      <a:gd name="T39" fmla="*/ 768 h 962"/>
                      <a:gd name="T40" fmla="*/ 364 w 1039"/>
                      <a:gd name="T41" fmla="*/ 759 h 962"/>
                      <a:gd name="T42" fmla="*/ 416 w 1039"/>
                      <a:gd name="T43" fmla="*/ 722 h 962"/>
                      <a:gd name="T44" fmla="*/ 467 w 1039"/>
                      <a:gd name="T45" fmla="*/ 720 h 962"/>
                      <a:gd name="T46" fmla="*/ 576 w 1039"/>
                      <a:gd name="T47" fmla="*/ 804 h 962"/>
                      <a:gd name="T48" fmla="*/ 711 w 1039"/>
                      <a:gd name="T49" fmla="*/ 875 h 962"/>
                      <a:gd name="T50" fmla="*/ 783 w 1039"/>
                      <a:gd name="T51" fmla="*/ 931 h 962"/>
                      <a:gd name="T52" fmla="*/ 830 w 1039"/>
                      <a:gd name="T53" fmla="*/ 945 h 962"/>
                      <a:gd name="T54" fmla="*/ 848 w 1039"/>
                      <a:gd name="T55" fmla="*/ 880 h 962"/>
                      <a:gd name="T56" fmla="*/ 835 w 1039"/>
                      <a:gd name="T57" fmla="*/ 796 h 962"/>
                      <a:gd name="T58" fmla="*/ 837 w 1039"/>
                      <a:gd name="T59" fmla="*/ 736 h 962"/>
                      <a:gd name="T60" fmla="*/ 796 w 1039"/>
                      <a:gd name="T61" fmla="*/ 709 h 962"/>
                      <a:gd name="T62" fmla="*/ 837 w 1039"/>
                      <a:gd name="T63" fmla="*/ 651 h 962"/>
                      <a:gd name="T64" fmla="*/ 815 w 1039"/>
                      <a:gd name="T65" fmla="*/ 577 h 962"/>
                      <a:gd name="T66" fmla="*/ 783 w 1039"/>
                      <a:gd name="T67" fmla="*/ 512 h 962"/>
                      <a:gd name="T68" fmla="*/ 738 w 1039"/>
                      <a:gd name="T69" fmla="*/ 472 h 962"/>
                      <a:gd name="T70" fmla="*/ 680 w 1039"/>
                      <a:gd name="T71" fmla="*/ 470 h 962"/>
                      <a:gd name="T72" fmla="*/ 648 w 1039"/>
                      <a:gd name="T73" fmla="*/ 490 h 962"/>
                      <a:gd name="T74" fmla="*/ 619 w 1039"/>
                      <a:gd name="T75" fmla="*/ 491 h 962"/>
                      <a:gd name="T76" fmla="*/ 604 w 1039"/>
                      <a:gd name="T77" fmla="*/ 471 h 962"/>
                      <a:gd name="T78" fmla="*/ 574 w 1039"/>
                      <a:gd name="T79" fmla="*/ 477 h 962"/>
                      <a:gd name="T80" fmla="*/ 497 w 1039"/>
                      <a:gd name="T81" fmla="*/ 477 h 962"/>
                      <a:gd name="T82" fmla="*/ 499 w 1039"/>
                      <a:gd name="T83" fmla="*/ 441 h 962"/>
                      <a:gd name="T84" fmla="*/ 533 w 1039"/>
                      <a:gd name="T85" fmla="*/ 415 h 962"/>
                      <a:gd name="T86" fmla="*/ 561 w 1039"/>
                      <a:gd name="T87" fmla="*/ 370 h 962"/>
                      <a:gd name="T88" fmla="*/ 590 w 1039"/>
                      <a:gd name="T89" fmla="*/ 337 h 962"/>
                      <a:gd name="T90" fmla="*/ 569 w 1039"/>
                      <a:gd name="T91" fmla="*/ 297 h 962"/>
                      <a:gd name="T92" fmla="*/ 628 w 1039"/>
                      <a:gd name="T93" fmla="*/ 222 h 962"/>
                      <a:gd name="T94" fmla="*/ 734 w 1039"/>
                      <a:gd name="T95" fmla="*/ 179 h 962"/>
                      <a:gd name="T96" fmla="*/ 793 w 1039"/>
                      <a:gd name="T97" fmla="*/ 167 h 962"/>
                      <a:gd name="T98" fmla="*/ 850 w 1039"/>
                      <a:gd name="T99" fmla="*/ 180 h 962"/>
                      <a:gd name="T100" fmla="*/ 894 w 1039"/>
                      <a:gd name="T101" fmla="*/ 172 h 962"/>
                      <a:gd name="T102" fmla="*/ 983 w 1039"/>
                      <a:gd name="T103" fmla="*/ 165 h 962"/>
                      <a:gd name="T104" fmla="*/ 990 w 1039"/>
                      <a:gd name="T105" fmla="*/ 121 h 962"/>
                      <a:gd name="T106" fmla="*/ 969 w 1039"/>
                      <a:gd name="T107" fmla="*/ 71 h 962"/>
                      <a:gd name="T108" fmla="*/ 1006 w 1039"/>
                      <a:gd name="T109" fmla="*/ 35 h 962"/>
                      <a:gd name="T110" fmla="*/ 985 w 1039"/>
                      <a:gd name="T111" fmla="*/ 28 h 962"/>
                      <a:gd name="T112" fmla="*/ 944 w 1039"/>
                      <a:gd name="T113" fmla="*/ 19 h 962"/>
                      <a:gd name="T114" fmla="*/ 914 w 1039"/>
                      <a:gd name="T115" fmla="*/ 0 h 9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39" h="962">
                        <a:moveTo>
                          <a:pt x="914" y="0"/>
                        </a:moveTo>
                        <a:lnTo>
                          <a:pt x="901" y="39"/>
                        </a:lnTo>
                        <a:lnTo>
                          <a:pt x="900" y="41"/>
                        </a:lnTo>
                        <a:lnTo>
                          <a:pt x="899" y="43"/>
                        </a:lnTo>
                        <a:lnTo>
                          <a:pt x="868" y="68"/>
                        </a:lnTo>
                        <a:lnTo>
                          <a:pt x="866" y="68"/>
                        </a:lnTo>
                        <a:lnTo>
                          <a:pt x="865" y="69"/>
                        </a:lnTo>
                        <a:lnTo>
                          <a:pt x="816" y="83"/>
                        </a:lnTo>
                        <a:lnTo>
                          <a:pt x="816" y="83"/>
                        </a:lnTo>
                        <a:lnTo>
                          <a:pt x="815" y="83"/>
                        </a:lnTo>
                        <a:lnTo>
                          <a:pt x="741" y="85"/>
                        </a:lnTo>
                        <a:cubicBezTo>
                          <a:pt x="741" y="85"/>
                          <a:pt x="726" y="89"/>
                          <a:pt x="711" y="93"/>
                        </a:cubicBezTo>
                        <a:cubicBezTo>
                          <a:pt x="704" y="95"/>
                          <a:pt x="696" y="97"/>
                          <a:pt x="689" y="99"/>
                        </a:cubicBezTo>
                        <a:cubicBezTo>
                          <a:pt x="683" y="101"/>
                          <a:pt x="678" y="103"/>
                          <a:pt x="676" y="103"/>
                        </a:cubicBezTo>
                        <a:cubicBezTo>
                          <a:pt x="672" y="105"/>
                          <a:pt x="668" y="105"/>
                          <a:pt x="663" y="104"/>
                        </a:cubicBezTo>
                        <a:cubicBezTo>
                          <a:pt x="658" y="104"/>
                          <a:pt x="652" y="103"/>
                          <a:pt x="646" y="102"/>
                        </a:cubicBezTo>
                        <a:cubicBezTo>
                          <a:pt x="635" y="100"/>
                          <a:pt x="623" y="98"/>
                          <a:pt x="619" y="97"/>
                        </a:cubicBezTo>
                        <a:cubicBezTo>
                          <a:pt x="619" y="97"/>
                          <a:pt x="614" y="97"/>
                          <a:pt x="607" y="98"/>
                        </a:cubicBezTo>
                        <a:cubicBezTo>
                          <a:pt x="601" y="98"/>
                          <a:pt x="593" y="99"/>
                          <a:pt x="585" y="99"/>
                        </a:cubicBezTo>
                        <a:cubicBezTo>
                          <a:pt x="570" y="101"/>
                          <a:pt x="553" y="103"/>
                          <a:pt x="549" y="104"/>
                        </a:cubicBezTo>
                        <a:cubicBezTo>
                          <a:pt x="548" y="104"/>
                          <a:pt x="543" y="106"/>
                          <a:pt x="537" y="108"/>
                        </a:cubicBezTo>
                        <a:cubicBezTo>
                          <a:pt x="531" y="111"/>
                          <a:pt x="524" y="115"/>
                          <a:pt x="517" y="119"/>
                        </a:cubicBezTo>
                        <a:cubicBezTo>
                          <a:pt x="503" y="126"/>
                          <a:pt x="491" y="133"/>
                          <a:pt x="491" y="133"/>
                        </a:cubicBezTo>
                        <a:lnTo>
                          <a:pt x="490" y="133"/>
                        </a:lnTo>
                        <a:lnTo>
                          <a:pt x="489" y="133"/>
                        </a:lnTo>
                        <a:lnTo>
                          <a:pt x="438" y="145"/>
                        </a:lnTo>
                        <a:lnTo>
                          <a:pt x="423" y="203"/>
                        </a:lnTo>
                        <a:lnTo>
                          <a:pt x="422" y="208"/>
                        </a:lnTo>
                        <a:lnTo>
                          <a:pt x="417" y="208"/>
                        </a:lnTo>
                        <a:lnTo>
                          <a:pt x="357" y="211"/>
                        </a:lnTo>
                        <a:lnTo>
                          <a:pt x="315" y="229"/>
                        </a:lnTo>
                        <a:lnTo>
                          <a:pt x="306" y="245"/>
                        </a:lnTo>
                        <a:lnTo>
                          <a:pt x="337" y="266"/>
                        </a:lnTo>
                        <a:lnTo>
                          <a:pt x="340" y="268"/>
                        </a:lnTo>
                        <a:lnTo>
                          <a:pt x="339" y="273"/>
                        </a:lnTo>
                        <a:cubicBezTo>
                          <a:pt x="339" y="273"/>
                          <a:pt x="337" y="279"/>
                          <a:pt x="334" y="285"/>
                        </a:cubicBezTo>
                        <a:cubicBezTo>
                          <a:pt x="331" y="292"/>
                          <a:pt x="328" y="299"/>
                          <a:pt x="323" y="304"/>
                        </a:cubicBezTo>
                        <a:cubicBezTo>
                          <a:pt x="323" y="304"/>
                          <a:pt x="322" y="306"/>
                          <a:pt x="320" y="310"/>
                        </a:cubicBezTo>
                        <a:cubicBezTo>
                          <a:pt x="319" y="313"/>
                          <a:pt x="318" y="318"/>
                          <a:pt x="317" y="323"/>
                        </a:cubicBezTo>
                        <a:cubicBezTo>
                          <a:pt x="315" y="333"/>
                          <a:pt x="314" y="343"/>
                          <a:pt x="314" y="347"/>
                        </a:cubicBezTo>
                        <a:cubicBezTo>
                          <a:pt x="314" y="359"/>
                          <a:pt x="307" y="373"/>
                          <a:pt x="301" y="384"/>
                        </a:cubicBezTo>
                        <a:cubicBezTo>
                          <a:pt x="297" y="391"/>
                          <a:pt x="290" y="395"/>
                          <a:pt x="284" y="396"/>
                        </a:cubicBezTo>
                        <a:cubicBezTo>
                          <a:pt x="278" y="398"/>
                          <a:pt x="271" y="398"/>
                          <a:pt x="263" y="400"/>
                        </a:cubicBezTo>
                        <a:cubicBezTo>
                          <a:pt x="253" y="403"/>
                          <a:pt x="236" y="403"/>
                          <a:pt x="216" y="403"/>
                        </a:cubicBezTo>
                        <a:cubicBezTo>
                          <a:pt x="196" y="403"/>
                          <a:pt x="175" y="402"/>
                          <a:pt x="158" y="402"/>
                        </a:cubicBezTo>
                        <a:cubicBezTo>
                          <a:pt x="124" y="402"/>
                          <a:pt x="95" y="408"/>
                          <a:pt x="78" y="410"/>
                        </a:cubicBezTo>
                        <a:cubicBezTo>
                          <a:pt x="71" y="410"/>
                          <a:pt x="53" y="414"/>
                          <a:pt x="36" y="417"/>
                        </a:cubicBezTo>
                        <a:cubicBezTo>
                          <a:pt x="22" y="420"/>
                          <a:pt x="10" y="423"/>
                          <a:pt x="8" y="423"/>
                        </a:cubicBezTo>
                        <a:lnTo>
                          <a:pt x="0" y="435"/>
                        </a:lnTo>
                        <a:cubicBezTo>
                          <a:pt x="2" y="436"/>
                          <a:pt x="6" y="439"/>
                          <a:pt x="13" y="443"/>
                        </a:cubicBezTo>
                        <a:cubicBezTo>
                          <a:pt x="17" y="445"/>
                          <a:pt x="22" y="448"/>
                          <a:pt x="26" y="450"/>
                        </a:cubicBezTo>
                        <a:cubicBezTo>
                          <a:pt x="30" y="451"/>
                          <a:pt x="34" y="452"/>
                          <a:pt x="35" y="452"/>
                        </a:cubicBezTo>
                        <a:cubicBezTo>
                          <a:pt x="42" y="452"/>
                          <a:pt x="53" y="456"/>
                          <a:pt x="63" y="459"/>
                        </a:cubicBezTo>
                        <a:cubicBezTo>
                          <a:pt x="74" y="462"/>
                          <a:pt x="83" y="465"/>
                          <a:pt x="83" y="465"/>
                        </a:cubicBezTo>
                        <a:lnTo>
                          <a:pt x="86" y="467"/>
                        </a:lnTo>
                        <a:lnTo>
                          <a:pt x="87" y="471"/>
                        </a:lnTo>
                        <a:cubicBezTo>
                          <a:pt x="87" y="471"/>
                          <a:pt x="88" y="481"/>
                          <a:pt x="88" y="493"/>
                        </a:cubicBezTo>
                        <a:cubicBezTo>
                          <a:pt x="89" y="505"/>
                          <a:pt x="90" y="518"/>
                          <a:pt x="90" y="523"/>
                        </a:cubicBezTo>
                        <a:cubicBezTo>
                          <a:pt x="90" y="529"/>
                          <a:pt x="88" y="539"/>
                          <a:pt x="88" y="549"/>
                        </a:cubicBezTo>
                        <a:cubicBezTo>
                          <a:pt x="87" y="554"/>
                          <a:pt x="87" y="559"/>
                          <a:pt x="87" y="562"/>
                        </a:cubicBezTo>
                        <a:cubicBezTo>
                          <a:pt x="87" y="565"/>
                          <a:pt x="89" y="567"/>
                          <a:pt x="87" y="566"/>
                        </a:cubicBezTo>
                        <a:cubicBezTo>
                          <a:pt x="91" y="568"/>
                          <a:pt x="92" y="572"/>
                          <a:pt x="94" y="575"/>
                        </a:cubicBezTo>
                        <a:cubicBezTo>
                          <a:pt x="95" y="579"/>
                          <a:pt x="97" y="584"/>
                          <a:pt x="98" y="588"/>
                        </a:cubicBezTo>
                        <a:cubicBezTo>
                          <a:pt x="100" y="597"/>
                          <a:pt x="102" y="607"/>
                          <a:pt x="104" y="613"/>
                        </a:cubicBezTo>
                        <a:cubicBezTo>
                          <a:pt x="107" y="627"/>
                          <a:pt x="115" y="669"/>
                          <a:pt x="115" y="670"/>
                        </a:cubicBezTo>
                        <a:cubicBezTo>
                          <a:pt x="115" y="671"/>
                          <a:pt x="118" y="676"/>
                          <a:pt x="122" y="682"/>
                        </a:cubicBezTo>
                        <a:cubicBezTo>
                          <a:pt x="124" y="686"/>
                          <a:pt x="127" y="690"/>
                          <a:pt x="129" y="692"/>
                        </a:cubicBezTo>
                        <a:cubicBezTo>
                          <a:pt x="131" y="695"/>
                          <a:pt x="134" y="698"/>
                          <a:pt x="134" y="698"/>
                        </a:cubicBezTo>
                        <a:cubicBezTo>
                          <a:pt x="138" y="700"/>
                          <a:pt x="148" y="706"/>
                          <a:pt x="158" y="712"/>
                        </a:cubicBezTo>
                        <a:cubicBezTo>
                          <a:pt x="163" y="715"/>
                          <a:pt x="169" y="718"/>
                          <a:pt x="173" y="719"/>
                        </a:cubicBezTo>
                        <a:cubicBezTo>
                          <a:pt x="178" y="721"/>
                          <a:pt x="181" y="722"/>
                          <a:pt x="183" y="722"/>
                        </a:cubicBezTo>
                        <a:cubicBezTo>
                          <a:pt x="188" y="722"/>
                          <a:pt x="194" y="724"/>
                          <a:pt x="201" y="726"/>
                        </a:cubicBezTo>
                        <a:cubicBezTo>
                          <a:pt x="209" y="728"/>
                          <a:pt x="217" y="730"/>
                          <a:pt x="226" y="733"/>
                        </a:cubicBezTo>
                        <a:cubicBezTo>
                          <a:pt x="242" y="738"/>
                          <a:pt x="257" y="743"/>
                          <a:pt x="257" y="743"/>
                        </a:cubicBezTo>
                        <a:lnTo>
                          <a:pt x="258" y="743"/>
                        </a:lnTo>
                        <a:lnTo>
                          <a:pt x="258" y="743"/>
                        </a:lnTo>
                        <a:cubicBezTo>
                          <a:pt x="258" y="743"/>
                          <a:pt x="269" y="748"/>
                          <a:pt x="280" y="753"/>
                        </a:cubicBezTo>
                        <a:cubicBezTo>
                          <a:pt x="286" y="755"/>
                          <a:pt x="293" y="757"/>
                          <a:pt x="298" y="759"/>
                        </a:cubicBezTo>
                        <a:cubicBezTo>
                          <a:pt x="303" y="761"/>
                          <a:pt x="308" y="762"/>
                          <a:pt x="309" y="762"/>
                        </a:cubicBezTo>
                        <a:cubicBezTo>
                          <a:pt x="316" y="762"/>
                          <a:pt x="322" y="765"/>
                          <a:pt x="325" y="768"/>
                        </a:cubicBezTo>
                        <a:cubicBezTo>
                          <a:pt x="328" y="770"/>
                          <a:pt x="330" y="771"/>
                          <a:pt x="331" y="771"/>
                        </a:cubicBezTo>
                        <a:cubicBezTo>
                          <a:pt x="333" y="771"/>
                          <a:pt x="342" y="770"/>
                          <a:pt x="349" y="767"/>
                        </a:cubicBezTo>
                        <a:cubicBezTo>
                          <a:pt x="353" y="765"/>
                          <a:pt x="356" y="764"/>
                          <a:pt x="359" y="762"/>
                        </a:cubicBezTo>
                        <a:cubicBezTo>
                          <a:pt x="362" y="761"/>
                          <a:pt x="363" y="759"/>
                          <a:pt x="364" y="759"/>
                        </a:cubicBezTo>
                        <a:cubicBezTo>
                          <a:pt x="366" y="755"/>
                          <a:pt x="369" y="752"/>
                          <a:pt x="373" y="749"/>
                        </a:cubicBezTo>
                        <a:cubicBezTo>
                          <a:pt x="377" y="745"/>
                          <a:pt x="382" y="741"/>
                          <a:pt x="387" y="738"/>
                        </a:cubicBezTo>
                        <a:cubicBezTo>
                          <a:pt x="393" y="734"/>
                          <a:pt x="398" y="730"/>
                          <a:pt x="403" y="728"/>
                        </a:cubicBezTo>
                        <a:cubicBezTo>
                          <a:pt x="407" y="725"/>
                          <a:pt x="411" y="723"/>
                          <a:pt x="416" y="722"/>
                        </a:cubicBezTo>
                        <a:cubicBezTo>
                          <a:pt x="421" y="721"/>
                          <a:pt x="433" y="721"/>
                          <a:pt x="443" y="720"/>
                        </a:cubicBezTo>
                        <a:cubicBezTo>
                          <a:pt x="454" y="720"/>
                          <a:pt x="464" y="719"/>
                          <a:pt x="464" y="719"/>
                        </a:cubicBezTo>
                        <a:lnTo>
                          <a:pt x="466" y="719"/>
                        </a:lnTo>
                        <a:lnTo>
                          <a:pt x="467" y="720"/>
                        </a:lnTo>
                        <a:lnTo>
                          <a:pt x="519" y="752"/>
                        </a:lnTo>
                        <a:lnTo>
                          <a:pt x="519" y="752"/>
                        </a:lnTo>
                        <a:lnTo>
                          <a:pt x="520" y="752"/>
                        </a:lnTo>
                        <a:lnTo>
                          <a:pt x="576" y="804"/>
                        </a:lnTo>
                        <a:lnTo>
                          <a:pt x="576" y="804"/>
                        </a:lnTo>
                        <a:lnTo>
                          <a:pt x="577" y="804"/>
                        </a:lnTo>
                        <a:lnTo>
                          <a:pt x="634" y="834"/>
                        </a:lnTo>
                        <a:lnTo>
                          <a:pt x="711" y="875"/>
                        </a:lnTo>
                        <a:lnTo>
                          <a:pt x="712" y="875"/>
                        </a:lnTo>
                        <a:lnTo>
                          <a:pt x="713" y="876"/>
                        </a:lnTo>
                        <a:lnTo>
                          <a:pt x="748" y="919"/>
                        </a:lnTo>
                        <a:lnTo>
                          <a:pt x="783" y="931"/>
                        </a:lnTo>
                        <a:lnTo>
                          <a:pt x="786" y="932"/>
                        </a:lnTo>
                        <a:lnTo>
                          <a:pt x="787" y="935"/>
                        </a:lnTo>
                        <a:lnTo>
                          <a:pt x="798" y="962"/>
                        </a:lnTo>
                        <a:lnTo>
                          <a:pt x="830" y="945"/>
                        </a:lnTo>
                        <a:lnTo>
                          <a:pt x="853" y="925"/>
                        </a:lnTo>
                        <a:lnTo>
                          <a:pt x="852" y="920"/>
                        </a:lnTo>
                        <a:lnTo>
                          <a:pt x="848" y="880"/>
                        </a:lnTo>
                        <a:lnTo>
                          <a:pt x="848" y="880"/>
                        </a:lnTo>
                        <a:lnTo>
                          <a:pt x="848" y="879"/>
                        </a:lnTo>
                        <a:lnTo>
                          <a:pt x="846" y="851"/>
                        </a:lnTo>
                        <a:lnTo>
                          <a:pt x="835" y="799"/>
                        </a:lnTo>
                        <a:lnTo>
                          <a:pt x="835" y="796"/>
                        </a:lnTo>
                        <a:lnTo>
                          <a:pt x="837" y="794"/>
                        </a:lnTo>
                        <a:lnTo>
                          <a:pt x="849" y="778"/>
                        </a:lnTo>
                        <a:lnTo>
                          <a:pt x="851" y="738"/>
                        </a:lnTo>
                        <a:cubicBezTo>
                          <a:pt x="848" y="738"/>
                          <a:pt x="844" y="737"/>
                          <a:pt x="837" y="736"/>
                        </a:cubicBezTo>
                        <a:cubicBezTo>
                          <a:pt x="827" y="735"/>
                          <a:pt x="815" y="734"/>
                          <a:pt x="809" y="734"/>
                        </a:cubicBezTo>
                        <a:cubicBezTo>
                          <a:pt x="805" y="734"/>
                          <a:pt x="800" y="732"/>
                          <a:pt x="798" y="728"/>
                        </a:cubicBezTo>
                        <a:cubicBezTo>
                          <a:pt x="796" y="725"/>
                          <a:pt x="795" y="722"/>
                          <a:pt x="795" y="719"/>
                        </a:cubicBezTo>
                        <a:cubicBezTo>
                          <a:pt x="795" y="713"/>
                          <a:pt x="796" y="709"/>
                          <a:pt x="796" y="709"/>
                        </a:cubicBezTo>
                        <a:lnTo>
                          <a:pt x="807" y="674"/>
                        </a:lnTo>
                        <a:lnTo>
                          <a:pt x="807" y="672"/>
                        </a:lnTo>
                        <a:lnTo>
                          <a:pt x="809" y="671"/>
                        </a:lnTo>
                        <a:lnTo>
                          <a:pt x="837" y="651"/>
                        </a:lnTo>
                        <a:lnTo>
                          <a:pt x="832" y="625"/>
                        </a:lnTo>
                        <a:lnTo>
                          <a:pt x="832" y="623"/>
                        </a:lnTo>
                        <a:lnTo>
                          <a:pt x="816" y="578"/>
                        </a:lnTo>
                        <a:lnTo>
                          <a:pt x="815" y="577"/>
                        </a:lnTo>
                        <a:lnTo>
                          <a:pt x="815" y="576"/>
                        </a:lnTo>
                        <a:lnTo>
                          <a:pt x="809" y="507"/>
                        </a:lnTo>
                        <a:cubicBezTo>
                          <a:pt x="807" y="508"/>
                          <a:pt x="805" y="508"/>
                          <a:pt x="801" y="509"/>
                        </a:cubicBezTo>
                        <a:cubicBezTo>
                          <a:pt x="796" y="510"/>
                          <a:pt x="789" y="511"/>
                          <a:pt x="783" y="512"/>
                        </a:cubicBezTo>
                        <a:cubicBezTo>
                          <a:pt x="776" y="512"/>
                          <a:pt x="770" y="513"/>
                          <a:pt x="764" y="511"/>
                        </a:cubicBezTo>
                        <a:cubicBezTo>
                          <a:pt x="758" y="510"/>
                          <a:pt x="751" y="506"/>
                          <a:pt x="750" y="499"/>
                        </a:cubicBezTo>
                        <a:cubicBezTo>
                          <a:pt x="746" y="483"/>
                          <a:pt x="741" y="475"/>
                          <a:pt x="739" y="472"/>
                        </a:cubicBezTo>
                        <a:cubicBezTo>
                          <a:pt x="739" y="472"/>
                          <a:pt x="739" y="472"/>
                          <a:pt x="738" y="472"/>
                        </a:cubicBezTo>
                        <a:cubicBezTo>
                          <a:pt x="737" y="471"/>
                          <a:pt x="734" y="471"/>
                          <a:pt x="731" y="471"/>
                        </a:cubicBezTo>
                        <a:cubicBezTo>
                          <a:pt x="725" y="470"/>
                          <a:pt x="718" y="469"/>
                          <a:pt x="710" y="469"/>
                        </a:cubicBezTo>
                        <a:cubicBezTo>
                          <a:pt x="696" y="468"/>
                          <a:pt x="685" y="467"/>
                          <a:pt x="683" y="467"/>
                        </a:cubicBezTo>
                        <a:cubicBezTo>
                          <a:pt x="682" y="468"/>
                          <a:pt x="682" y="468"/>
                          <a:pt x="680" y="470"/>
                        </a:cubicBezTo>
                        <a:cubicBezTo>
                          <a:pt x="677" y="473"/>
                          <a:pt x="673" y="476"/>
                          <a:pt x="669" y="478"/>
                        </a:cubicBezTo>
                        <a:cubicBezTo>
                          <a:pt x="667" y="478"/>
                          <a:pt x="662" y="481"/>
                          <a:pt x="657" y="484"/>
                        </a:cubicBezTo>
                        <a:cubicBezTo>
                          <a:pt x="653" y="487"/>
                          <a:pt x="649" y="489"/>
                          <a:pt x="649" y="489"/>
                        </a:cubicBezTo>
                        <a:lnTo>
                          <a:pt x="648" y="490"/>
                        </a:lnTo>
                        <a:lnTo>
                          <a:pt x="647" y="490"/>
                        </a:lnTo>
                        <a:cubicBezTo>
                          <a:pt x="647" y="490"/>
                          <a:pt x="641" y="492"/>
                          <a:pt x="634" y="492"/>
                        </a:cubicBezTo>
                        <a:cubicBezTo>
                          <a:pt x="631" y="493"/>
                          <a:pt x="628" y="493"/>
                          <a:pt x="624" y="492"/>
                        </a:cubicBezTo>
                        <a:cubicBezTo>
                          <a:pt x="623" y="492"/>
                          <a:pt x="621" y="492"/>
                          <a:pt x="619" y="491"/>
                        </a:cubicBezTo>
                        <a:cubicBezTo>
                          <a:pt x="617" y="490"/>
                          <a:pt x="615" y="488"/>
                          <a:pt x="615" y="485"/>
                        </a:cubicBezTo>
                        <a:cubicBezTo>
                          <a:pt x="615" y="486"/>
                          <a:pt x="614" y="484"/>
                          <a:pt x="613" y="482"/>
                        </a:cubicBezTo>
                        <a:cubicBezTo>
                          <a:pt x="611" y="480"/>
                          <a:pt x="610" y="478"/>
                          <a:pt x="608" y="476"/>
                        </a:cubicBezTo>
                        <a:cubicBezTo>
                          <a:pt x="606" y="473"/>
                          <a:pt x="605" y="472"/>
                          <a:pt x="604" y="471"/>
                        </a:cubicBezTo>
                        <a:lnTo>
                          <a:pt x="587" y="476"/>
                        </a:lnTo>
                        <a:lnTo>
                          <a:pt x="586" y="476"/>
                        </a:lnTo>
                        <a:lnTo>
                          <a:pt x="586" y="476"/>
                        </a:lnTo>
                        <a:cubicBezTo>
                          <a:pt x="586" y="476"/>
                          <a:pt x="580" y="476"/>
                          <a:pt x="574" y="477"/>
                        </a:cubicBezTo>
                        <a:cubicBezTo>
                          <a:pt x="568" y="477"/>
                          <a:pt x="562" y="478"/>
                          <a:pt x="558" y="478"/>
                        </a:cubicBezTo>
                        <a:cubicBezTo>
                          <a:pt x="556" y="478"/>
                          <a:pt x="542" y="478"/>
                          <a:pt x="529" y="478"/>
                        </a:cubicBezTo>
                        <a:cubicBezTo>
                          <a:pt x="516" y="477"/>
                          <a:pt x="504" y="477"/>
                          <a:pt x="504" y="477"/>
                        </a:cubicBezTo>
                        <a:lnTo>
                          <a:pt x="497" y="477"/>
                        </a:lnTo>
                        <a:lnTo>
                          <a:pt x="497" y="470"/>
                        </a:lnTo>
                        <a:lnTo>
                          <a:pt x="497" y="445"/>
                        </a:lnTo>
                        <a:lnTo>
                          <a:pt x="497" y="443"/>
                        </a:lnTo>
                        <a:lnTo>
                          <a:pt x="499" y="441"/>
                        </a:lnTo>
                        <a:lnTo>
                          <a:pt x="513" y="423"/>
                        </a:lnTo>
                        <a:lnTo>
                          <a:pt x="515" y="422"/>
                        </a:lnTo>
                        <a:lnTo>
                          <a:pt x="516" y="421"/>
                        </a:lnTo>
                        <a:lnTo>
                          <a:pt x="533" y="415"/>
                        </a:lnTo>
                        <a:lnTo>
                          <a:pt x="545" y="386"/>
                        </a:lnTo>
                        <a:lnTo>
                          <a:pt x="545" y="384"/>
                        </a:lnTo>
                        <a:lnTo>
                          <a:pt x="546" y="383"/>
                        </a:lnTo>
                        <a:lnTo>
                          <a:pt x="561" y="370"/>
                        </a:lnTo>
                        <a:lnTo>
                          <a:pt x="567" y="345"/>
                        </a:lnTo>
                        <a:lnTo>
                          <a:pt x="567" y="342"/>
                        </a:lnTo>
                        <a:lnTo>
                          <a:pt x="572" y="340"/>
                        </a:lnTo>
                        <a:lnTo>
                          <a:pt x="590" y="337"/>
                        </a:lnTo>
                        <a:lnTo>
                          <a:pt x="585" y="319"/>
                        </a:lnTo>
                        <a:lnTo>
                          <a:pt x="570" y="301"/>
                        </a:lnTo>
                        <a:lnTo>
                          <a:pt x="569" y="299"/>
                        </a:lnTo>
                        <a:lnTo>
                          <a:pt x="569" y="297"/>
                        </a:lnTo>
                        <a:lnTo>
                          <a:pt x="573" y="249"/>
                        </a:lnTo>
                        <a:lnTo>
                          <a:pt x="574" y="245"/>
                        </a:lnTo>
                        <a:lnTo>
                          <a:pt x="577" y="244"/>
                        </a:lnTo>
                        <a:lnTo>
                          <a:pt x="628" y="222"/>
                        </a:lnTo>
                        <a:lnTo>
                          <a:pt x="629" y="222"/>
                        </a:lnTo>
                        <a:lnTo>
                          <a:pt x="680" y="203"/>
                        </a:lnTo>
                        <a:lnTo>
                          <a:pt x="733" y="179"/>
                        </a:lnTo>
                        <a:lnTo>
                          <a:pt x="734" y="179"/>
                        </a:lnTo>
                        <a:lnTo>
                          <a:pt x="734" y="179"/>
                        </a:lnTo>
                        <a:cubicBezTo>
                          <a:pt x="734" y="179"/>
                          <a:pt x="748" y="175"/>
                          <a:pt x="764" y="172"/>
                        </a:cubicBezTo>
                        <a:cubicBezTo>
                          <a:pt x="771" y="171"/>
                          <a:pt x="779" y="169"/>
                          <a:pt x="785" y="168"/>
                        </a:cubicBezTo>
                        <a:cubicBezTo>
                          <a:pt x="788" y="167"/>
                          <a:pt x="791" y="167"/>
                          <a:pt x="793" y="167"/>
                        </a:cubicBezTo>
                        <a:cubicBezTo>
                          <a:pt x="795" y="166"/>
                          <a:pt x="797" y="166"/>
                          <a:pt x="799" y="167"/>
                        </a:cubicBezTo>
                        <a:cubicBezTo>
                          <a:pt x="803" y="167"/>
                          <a:pt x="815" y="171"/>
                          <a:pt x="827" y="174"/>
                        </a:cubicBezTo>
                        <a:cubicBezTo>
                          <a:pt x="833" y="175"/>
                          <a:pt x="839" y="177"/>
                          <a:pt x="844" y="178"/>
                        </a:cubicBezTo>
                        <a:cubicBezTo>
                          <a:pt x="846" y="179"/>
                          <a:pt x="848" y="179"/>
                          <a:pt x="850" y="180"/>
                        </a:cubicBezTo>
                        <a:cubicBezTo>
                          <a:pt x="851" y="180"/>
                          <a:pt x="853" y="180"/>
                          <a:pt x="852" y="180"/>
                        </a:cubicBezTo>
                        <a:cubicBezTo>
                          <a:pt x="851" y="180"/>
                          <a:pt x="855" y="179"/>
                          <a:pt x="858" y="179"/>
                        </a:cubicBezTo>
                        <a:cubicBezTo>
                          <a:pt x="862" y="178"/>
                          <a:pt x="866" y="177"/>
                          <a:pt x="871" y="176"/>
                        </a:cubicBezTo>
                        <a:cubicBezTo>
                          <a:pt x="880" y="175"/>
                          <a:pt x="889" y="173"/>
                          <a:pt x="894" y="172"/>
                        </a:cubicBezTo>
                        <a:cubicBezTo>
                          <a:pt x="896" y="172"/>
                          <a:pt x="902" y="171"/>
                          <a:pt x="911" y="171"/>
                        </a:cubicBezTo>
                        <a:cubicBezTo>
                          <a:pt x="920" y="170"/>
                          <a:pt x="931" y="169"/>
                          <a:pt x="941" y="168"/>
                        </a:cubicBezTo>
                        <a:cubicBezTo>
                          <a:pt x="962" y="167"/>
                          <a:pt x="982" y="165"/>
                          <a:pt x="983" y="165"/>
                        </a:cubicBezTo>
                        <a:lnTo>
                          <a:pt x="983" y="165"/>
                        </a:lnTo>
                        <a:lnTo>
                          <a:pt x="1015" y="151"/>
                        </a:lnTo>
                        <a:lnTo>
                          <a:pt x="1015" y="150"/>
                        </a:lnTo>
                        <a:lnTo>
                          <a:pt x="1039" y="127"/>
                        </a:lnTo>
                        <a:lnTo>
                          <a:pt x="990" y="121"/>
                        </a:lnTo>
                        <a:lnTo>
                          <a:pt x="987" y="120"/>
                        </a:lnTo>
                        <a:lnTo>
                          <a:pt x="985" y="117"/>
                        </a:lnTo>
                        <a:lnTo>
                          <a:pt x="976" y="88"/>
                        </a:lnTo>
                        <a:lnTo>
                          <a:pt x="969" y="71"/>
                        </a:lnTo>
                        <a:lnTo>
                          <a:pt x="967" y="67"/>
                        </a:lnTo>
                        <a:lnTo>
                          <a:pt x="971" y="64"/>
                        </a:lnTo>
                        <a:lnTo>
                          <a:pt x="1010" y="38"/>
                        </a:lnTo>
                        <a:cubicBezTo>
                          <a:pt x="1008" y="36"/>
                          <a:pt x="1008" y="36"/>
                          <a:pt x="1006" y="35"/>
                        </a:cubicBezTo>
                        <a:cubicBezTo>
                          <a:pt x="1003" y="33"/>
                          <a:pt x="1000" y="31"/>
                          <a:pt x="997" y="30"/>
                        </a:cubicBezTo>
                        <a:cubicBezTo>
                          <a:pt x="996" y="29"/>
                          <a:pt x="995" y="29"/>
                          <a:pt x="994" y="29"/>
                        </a:cubicBezTo>
                        <a:cubicBezTo>
                          <a:pt x="993" y="28"/>
                          <a:pt x="992" y="29"/>
                          <a:pt x="994" y="29"/>
                        </a:cubicBezTo>
                        <a:cubicBezTo>
                          <a:pt x="992" y="29"/>
                          <a:pt x="989" y="28"/>
                          <a:pt x="985" y="28"/>
                        </a:cubicBezTo>
                        <a:cubicBezTo>
                          <a:pt x="982" y="27"/>
                          <a:pt x="977" y="27"/>
                          <a:pt x="973" y="27"/>
                        </a:cubicBezTo>
                        <a:cubicBezTo>
                          <a:pt x="968" y="26"/>
                          <a:pt x="963" y="25"/>
                          <a:pt x="959" y="25"/>
                        </a:cubicBezTo>
                        <a:cubicBezTo>
                          <a:pt x="955" y="25"/>
                          <a:pt x="953" y="24"/>
                          <a:pt x="951" y="24"/>
                        </a:cubicBezTo>
                        <a:cubicBezTo>
                          <a:pt x="947" y="23"/>
                          <a:pt x="946" y="21"/>
                          <a:pt x="944" y="19"/>
                        </a:cubicBezTo>
                        <a:cubicBezTo>
                          <a:pt x="942" y="17"/>
                          <a:pt x="940" y="15"/>
                          <a:pt x="937" y="12"/>
                        </a:cubicBezTo>
                        <a:cubicBezTo>
                          <a:pt x="933" y="8"/>
                          <a:pt x="929" y="2"/>
                          <a:pt x="927" y="0"/>
                        </a:cubicBezTo>
                        <a:cubicBezTo>
                          <a:pt x="927" y="0"/>
                          <a:pt x="927" y="0"/>
                          <a:pt x="927" y="0"/>
                        </a:cubicBezTo>
                        <a:lnTo>
                          <a:pt x="914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32" name="Freeform 19"/>
                  <p:cNvSpPr>
                    <a:spLocks/>
                  </p:cNvSpPr>
                  <p:nvPr/>
                </p:nvSpPr>
                <p:spPr bwMode="auto">
                  <a:xfrm>
                    <a:off x="2931" y="1557"/>
                    <a:ext cx="657" cy="349"/>
                  </a:xfrm>
                  <a:custGeom>
                    <a:avLst/>
                    <a:gdLst>
                      <a:gd name="T0" fmla="*/ 983 w 1308"/>
                      <a:gd name="T1" fmla="*/ 13 h 696"/>
                      <a:gd name="T2" fmla="*/ 825 w 1308"/>
                      <a:gd name="T3" fmla="*/ 18 h 696"/>
                      <a:gd name="T4" fmla="*/ 799 w 1308"/>
                      <a:gd name="T5" fmla="*/ 69 h 696"/>
                      <a:gd name="T6" fmla="*/ 758 w 1308"/>
                      <a:gd name="T7" fmla="*/ 108 h 696"/>
                      <a:gd name="T8" fmla="*/ 701 w 1308"/>
                      <a:gd name="T9" fmla="*/ 123 h 696"/>
                      <a:gd name="T10" fmla="*/ 602 w 1308"/>
                      <a:gd name="T11" fmla="*/ 142 h 696"/>
                      <a:gd name="T12" fmla="*/ 579 w 1308"/>
                      <a:gd name="T13" fmla="*/ 175 h 696"/>
                      <a:gd name="T14" fmla="*/ 566 w 1308"/>
                      <a:gd name="T15" fmla="*/ 268 h 696"/>
                      <a:gd name="T16" fmla="*/ 541 w 1308"/>
                      <a:gd name="T17" fmla="*/ 299 h 696"/>
                      <a:gd name="T18" fmla="*/ 480 w 1308"/>
                      <a:gd name="T19" fmla="*/ 315 h 696"/>
                      <a:gd name="T20" fmla="*/ 424 w 1308"/>
                      <a:gd name="T21" fmla="*/ 300 h 696"/>
                      <a:gd name="T22" fmla="*/ 399 w 1308"/>
                      <a:gd name="T23" fmla="*/ 284 h 696"/>
                      <a:gd name="T24" fmla="*/ 258 w 1308"/>
                      <a:gd name="T25" fmla="*/ 286 h 696"/>
                      <a:gd name="T26" fmla="*/ 229 w 1308"/>
                      <a:gd name="T27" fmla="*/ 282 h 696"/>
                      <a:gd name="T28" fmla="*/ 226 w 1308"/>
                      <a:gd name="T29" fmla="*/ 310 h 696"/>
                      <a:gd name="T30" fmla="*/ 229 w 1308"/>
                      <a:gd name="T31" fmla="*/ 373 h 696"/>
                      <a:gd name="T32" fmla="*/ 197 w 1308"/>
                      <a:gd name="T33" fmla="*/ 394 h 696"/>
                      <a:gd name="T34" fmla="*/ 56 w 1308"/>
                      <a:gd name="T35" fmla="*/ 421 h 696"/>
                      <a:gd name="T36" fmla="*/ 19 w 1308"/>
                      <a:gd name="T37" fmla="*/ 489 h 696"/>
                      <a:gd name="T38" fmla="*/ 27 w 1308"/>
                      <a:gd name="T39" fmla="*/ 520 h 696"/>
                      <a:gd name="T40" fmla="*/ 16 w 1308"/>
                      <a:gd name="T41" fmla="*/ 537 h 696"/>
                      <a:gd name="T42" fmla="*/ 9 w 1308"/>
                      <a:gd name="T43" fmla="*/ 565 h 696"/>
                      <a:gd name="T44" fmla="*/ 27 w 1308"/>
                      <a:gd name="T45" fmla="*/ 584 h 696"/>
                      <a:gd name="T46" fmla="*/ 35 w 1308"/>
                      <a:gd name="T47" fmla="*/ 639 h 696"/>
                      <a:gd name="T48" fmla="*/ 56 w 1308"/>
                      <a:gd name="T49" fmla="*/ 676 h 696"/>
                      <a:gd name="T50" fmla="*/ 94 w 1308"/>
                      <a:gd name="T51" fmla="*/ 674 h 696"/>
                      <a:gd name="T52" fmla="*/ 146 w 1308"/>
                      <a:gd name="T53" fmla="*/ 696 h 696"/>
                      <a:gd name="T54" fmla="*/ 226 w 1308"/>
                      <a:gd name="T55" fmla="*/ 663 h 696"/>
                      <a:gd name="T56" fmla="*/ 259 w 1308"/>
                      <a:gd name="T57" fmla="*/ 649 h 696"/>
                      <a:gd name="T58" fmla="*/ 320 w 1308"/>
                      <a:gd name="T59" fmla="*/ 625 h 696"/>
                      <a:gd name="T60" fmla="*/ 351 w 1308"/>
                      <a:gd name="T61" fmla="*/ 548 h 696"/>
                      <a:gd name="T62" fmla="*/ 366 w 1308"/>
                      <a:gd name="T63" fmla="*/ 516 h 696"/>
                      <a:gd name="T64" fmla="*/ 394 w 1308"/>
                      <a:gd name="T65" fmla="*/ 514 h 696"/>
                      <a:gd name="T66" fmla="*/ 458 w 1308"/>
                      <a:gd name="T67" fmla="*/ 545 h 696"/>
                      <a:gd name="T68" fmla="*/ 517 w 1308"/>
                      <a:gd name="T69" fmla="*/ 552 h 696"/>
                      <a:gd name="T70" fmla="*/ 568 w 1308"/>
                      <a:gd name="T71" fmla="*/ 546 h 696"/>
                      <a:gd name="T72" fmla="*/ 587 w 1308"/>
                      <a:gd name="T73" fmla="*/ 560 h 696"/>
                      <a:gd name="T74" fmla="*/ 646 w 1308"/>
                      <a:gd name="T75" fmla="*/ 598 h 696"/>
                      <a:gd name="T76" fmla="*/ 737 w 1308"/>
                      <a:gd name="T77" fmla="*/ 587 h 696"/>
                      <a:gd name="T78" fmla="*/ 876 w 1308"/>
                      <a:gd name="T79" fmla="*/ 574 h 696"/>
                      <a:gd name="T80" fmla="*/ 938 w 1308"/>
                      <a:gd name="T81" fmla="*/ 530 h 696"/>
                      <a:gd name="T82" fmla="*/ 955 w 1308"/>
                      <a:gd name="T83" fmla="*/ 521 h 696"/>
                      <a:gd name="T84" fmla="*/ 978 w 1308"/>
                      <a:gd name="T85" fmla="*/ 510 h 696"/>
                      <a:gd name="T86" fmla="*/ 1011 w 1308"/>
                      <a:gd name="T87" fmla="*/ 493 h 696"/>
                      <a:gd name="T88" fmla="*/ 1091 w 1308"/>
                      <a:gd name="T89" fmla="*/ 455 h 696"/>
                      <a:gd name="T90" fmla="*/ 1174 w 1308"/>
                      <a:gd name="T91" fmla="*/ 400 h 696"/>
                      <a:gd name="T92" fmla="*/ 1197 w 1308"/>
                      <a:gd name="T93" fmla="*/ 366 h 696"/>
                      <a:gd name="T94" fmla="*/ 1170 w 1308"/>
                      <a:gd name="T95" fmla="*/ 339 h 696"/>
                      <a:gd name="T96" fmla="*/ 1170 w 1308"/>
                      <a:gd name="T97" fmla="*/ 318 h 696"/>
                      <a:gd name="T98" fmla="*/ 1196 w 1308"/>
                      <a:gd name="T99" fmla="*/ 302 h 696"/>
                      <a:gd name="T100" fmla="*/ 1208 w 1308"/>
                      <a:gd name="T101" fmla="*/ 284 h 696"/>
                      <a:gd name="T102" fmla="*/ 1299 w 1308"/>
                      <a:gd name="T103" fmla="*/ 187 h 696"/>
                      <a:gd name="T104" fmla="*/ 1265 w 1308"/>
                      <a:gd name="T105" fmla="*/ 159 h 696"/>
                      <a:gd name="T106" fmla="*/ 1175 w 1308"/>
                      <a:gd name="T107" fmla="*/ 136 h 696"/>
                      <a:gd name="T108" fmla="*/ 1147 w 1308"/>
                      <a:gd name="T109" fmla="*/ 81 h 696"/>
                      <a:gd name="T110" fmla="*/ 1124 w 1308"/>
                      <a:gd name="T111" fmla="*/ 0 h 6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308" h="696">
                        <a:moveTo>
                          <a:pt x="1027" y="0"/>
                        </a:moveTo>
                        <a:lnTo>
                          <a:pt x="984" y="13"/>
                        </a:lnTo>
                        <a:lnTo>
                          <a:pt x="983" y="13"/>
                        </a:lnTo>
                        <a:lnTo>
                          <a:pt x="982" y="13"/>
                        </a:lnTo>
                        <a:lnTo>
                          <a:pt x="845" y="13"/>
                        </a:lnTo>
                        <a:cubicBezTo>
                          <a:pt x="845" y="13"/>
                          <a:pt x="836" y="15"/>
                          <a:pt x="825" y="18"/>
                        </a:cubicBezTo>
                        <a:cubicBezTo>
                          <a:pt x="816" y="20"/>
                          <a:pt x="807" y="24"/>
                          <a:pt x="803" y="25"/>
                        </a:cubicBezTo>
                        <a:lnTo>
                          <a:pt x="799" y="67"/>
                        </a:lnTo>
                        <a:lnTo>
                          <a:pt x="799" y="69"/>
                        </a:lnTo>
                        <a:lnTo>
                          <a:pt x="797" y="71"/>
                        </a:lnTo>
                        <a:lnTo>
                          <a:pt x="759" y="107"/>
                        </a:lnTo>
                        <a:lnTo>
                          <a:pt x="758" y="108"/>
                        </a:lnTo>
                        <a:lnTo>
                          <a:pt x="756" y="109"/>
                        </a:lnTo>
                        <a:lnTo>
                          <a:pt x="701" y="123"/>
                        </a:lnTo>
                        <a:lnTo>
                          <a:pt x="701" y="123"/>
                        </a:lnTo>
                        <a:lnTo>
                          <a:pt x="644" y="136"/>
                        </a:lnTo>
                        <a:lnTo>
                          <a:pt x="644" y="136"/>
                        </a:lnTo>
                        <a:lnTo>
                          <a:pt x="602" y="142"/>
                        </a:lnTo>
                        <a:cubicBezTo>
                          <a:pt x="601" y="143"/>
                          <a:pt x="597" y="148"/>
                          <a:pt x="591" y="156"/>
                        </a:cubicBezTo>
                        <a:cubicBezTo>
                          <a:pt x="588" y="160"/>
                          <a:pt x="585" y="165"/>
                          <a:pt x="583" y="168"/>
                        </a:cubicBezTo>
                        <a:cubicBezTo>
                          <a:pt x="581" y="172"/>
                          <a:pt x="579" y="176"/>
                          <a:pt x="579" y="175"/>
                        </a:cubicBezTo>
                        <a:cubicBezTo>
                          <a:pt x="578" y="180"/>
                          <a:pt x="574" y="187"/>
                          <a:pt x="571" y="195"/>
                        </a:cubicBezTo>
                        <a:cubicBezTo>
                          <a:pt x="568" y="201"/>
                          <a:pt x="565" y="206"/>
                          <a:pt x="565" y="207"/>
                        </a:cubicBezTo>
                        <a:lnTo>
                          <a:pt x="566" y="268"/>
                        </a:lnTo>
                        <a:lnTo>
                          <a:pt x="566" y="271"/>
                        </a:lnTo>
                        <a:lnTo>
                          <a:pt x="565" y="272"/>
                        </a:lnTo>
                        <a:lnTo>
                          <a:pt x="541" y="299"/>
                        </a:lnTo>
                        <a:lnTo>
                          <a:pt x="540" y="301"/>
                        </a:lnTo>
                        <a:lnTo>
                          <a:pt x="538" y="301"/>
                        </a:lnTo>
                        <a:lnTo>
                          <a:pt x="480" y="315"/>
                        </a:lnTo>
                        <a:lnTo>
                          <a:pt x="478" y="316"/>
                        </a:lnTo>
                        <a:lnTo>
                          <a:pt x="476" y="315"/>
                        </a:lnTo>
                        <a:lnTo>
                          <a:pt x="424" y="300"/>
                        </a:lnTo>
                        <a:lnTo>
                          <a:pt x="424" y="299"/>
                        </a:lnTo>
                        <a:lnTo>
                          <a:pt x="423" y="299"/>
                        </a:lnTo>
                        <a:lnTo>
                          <a:pt x="399" y="284"/>
                        </a:lnTo>
                        <a:lnTo>
                          <a:pt x="259" y="286"/>
                        </a:lnTo>
                        <a:lnTo>
                          <a:pt x="259" y="286"/>
                        </a:lnTo>
                        <a:lnTo>
                          <a:pt x="258" y="286"/>
                        </a:lnTo>
                        <a:lnTo>
                          <a:pt x="232" y="282"/>
                        </a:lnTo>
                        <a:lnTo>
                          <a:pt x="231" y="282"/>
                        </a:lnTo>
                        <a:lnTo>
                          <a:pt x="229" y="282"/>
                        </a:lnTo>
                        <a:lnTo>
                          <a:pt x="226" y="309"/>
                        </a:lnTo>
                        <a:lnTo>
                          <a:pt x="226" y="309"/>
                        </a:lnTo>
                        <a:lnTo>
                          <a:pt x="226" y="310"/>
                        </a:lnTo>
                        <a:lnTo>
                          <a:pt x="232" y="367"/>
                        </a:lnTo>
                        <a:lnTo>
                          <a:pt x="233" y="371"/>
                        </a:lnTo>
                        <a:lnTo>
                          <a:pt x="229" y="373"/>
                        </a:lnTo>
                        <a:lnTo>
                          <a:pt x="201" y="393"/>
                        </a:lnTo>
                        <a:lnTo>
                          <a:pt x="199" y="394"/>
                        </a:lnTo>
                        <a:lnTo>
                          <a:pt x="197" y="394"/>
                        </a:lnTo>
                        <a:lnTo>
                          <a:pt x="66" y="391"/>
                        </a:lnTo>
                        <a:lnTo>
                          <a:pt x="56" y="420"/>
                        </a:lnTo>
                        <a:lnTo>
                          <a:pt x="56" y="421"/>
                        </a:lnTo>
                        <a:lnTo>
                          <a:pt x="55" y="422"/>
                        </a:lnTo>
                        <a:lnTo>
                          <a:pt x="20" y="460"/>
                        </a:lnTo>
                        <a:lnTo>
                          <a:pt x="19" y="489"/>
                        </a:lnTo>
                        <a:lnTo>
                          <a:pt x="19" y="489"/>
                        </a:lnTo>
                        <a:lnTo>
                          <a:pt x="27" y="517"/>
                        </a:lnTo>
                        <a:lnTo>
                          <a:pt x="27" y="520"/>
                        </a:lnTo>
                        <a:lnTo>
                          <a:pt x="26" y="522"/>
                        </a:lnTo>
                        <a:lnTo>
                          <a:pt x="16" y="537"/>
                        </a:lnTo>
                        <a:lnTo>
                          <a:pt x="16" y="537"/>
                        </a:lnTo>
                        <a:lnTo>
                          <a:pt x="0" y="560"/>
                        </a:lnTo>
                        <a:lnTo>
                          <a:pt x="7" y="564"/>
                        </a:lnTo>
                        <a:lnTo>
                          <a:pt x="9" y="565"/>
                        </a:lnTo>
                        <a:lnTo>
                          <a:pt x="9" y="565"/>
                        </a:lnTo>
                        <a:lnTo>
                          <a:pt x="25" y="583"/>
                        </a:lnTo>
                        <a:lnTo>
                          <a:pt x="27" y="584"/>
                        </a:lnTo>
                        <a:lnTo>
                          <a:pt x="27" y="587"/>
                        </a:lnTo>
                        <a:lnTo>
                          <a:pt x="28" y="623"/>
                        </a:lnTo>
                        <a:lnTo>
                          <a:pt x="35" y="639"/>
                        </a:lnTo>
                        <a:lnTo>
                          <a:pt x="43" y="655"/>
                        </a:lnTo>
                        <a:lnTo>
                          <a:pt x="43" y="655"/>
                        </a:lnTo>
                        <a:lnTo>
                          <a:pt x="56" y="676"/>
                        </a:lnTo>
                        <a:lnTo>
                          <a:pt x="91" y="673"/>
                        </a:lnTo>
                        <a:lnTo>
                          <a:pt x="92" y="673"/>
                        </a:lnTo>
                        <a:lnTo>
                          <a:pt x="94" y="674"/>
                        </a:lnTo>
                        <a:lnTo>
                          <a:pt x="113" y="683"/>
                        </a:lnTo>
                        <a:lnTo>
                          <a:pt x="114" y="683"/>
                        </a:lnTo>
                        <a:lnTo>
                          <a:pt x="146" y="696"/>
                        </a:lnTo>
                        <a:lnTo>
                          <a:pt x="165" y="693"/>
                        </a:lnTo>
                        <a:lnTo>
                          <a:pt x="192" y="680"/>
                        </a:lnTo>
                        <a:lnTo>
                          <a:pt x="226" y="663"/>
                        </a:lnTo>
                        <a:lnTo>
                          <a:pt x="257" y="649"/>
                        </a:lnTo>
                        <a:lnTo>
                          <a:pt x="258" y="649"/>
                        </a:lnTo>
                        <a:lnTo>
                          <a:pt x="259" y="649"/>
                        </a:lnTo>
                        <a:lnTo>
                          <a:pt x="302" y="644"/>
                        </a:lnTo>
                        <a:lnTo>
                          <a:pt x="319" y="626"/>
                        </a:lnTo>
                        <a:lnTo>
                          <a:pt x="320" y="625"/>
                        </a:lnTo>
                        <a:lnTo>
                          <a:pt x="338" y="599"/>
                        </a:lnTo>
                        <a:lnTo>
                          <a:pt x="351" y="548"/>
                        </a:lnTo>
                        <a:lnTo>
                          <a:pt x="351" y="548"/>
                        </a:lnTo>
                        <a:lnTo>
                          <a:pt x="351" y="548"/>
                        </a:lnTo>
                        <a:lnTo>
                          <a:pt x="364" y="520"/>
                        </a:lnTo>
                        <a:lnTo>
                          <a:pt x="366" y="516"/>
                        </a:lnTo>
                        <a:lnTo>
                          <a:pt x="369" y="516"/>
                        </a:lnTo>
                        <a:lnTo>
                          <a:pt x="392" y="514"/>
                        </a:lnTo>
                        <a:lnTo>
                          <a:pt x="394" y="514"/>
                        </a:lnTo>
                        <a:lnTo>
                          <a:pt x="395" y="514"/>
                        </a:lnTo>
                        <a:lnTo>
                          <a:pt x="422" y="528"/>
                        </a:lnTo>
                        <a:lnTo>
                          <a:pt x="458" y="545"/>
                        </a:lnTo>
                        <a:lnTo>
                          <a:pt x="458" y="545"/>
                        </a:lnTo>
                        <a:lnTo>
                          <a:pt x="482" y="558"/>
                        </a:lnTo>
                        <a:lnTo>
                          <a:pt x="517" y="552"/>
                        </a:lnTo>
                        <a:lnTo>
                          <a:pt x="518" y="552"/>
                        </a:lnTo>
                        <a:lnTo>
                          <a:pt x="566" y="546"/>
                        </a:lnTo>
                        <a:lnTo>
                          <a:pt x="568" y="546"/>
                        </a:lnTo>
                        <a:lnTo>
                          <a:pt x="570" y="547"/>
                        </a:lnTo>
                        <a:lnTo>
                          <a:pt x="587" y="560"/>
                        </a:lnTo>
                        <a:lnTo>
                          <a:pt x="587" y="560"/>
                        </a:lnTo>
                        <a:lnTo>
                          <a:pt x="588" y="561"/>
                        </a:lnTo>
                        <a:lnTo>
                          <a:pt x="603" y="579"/>
                        </a:lnTo>
                        <a:lnTo>
                          <a:pt x="646" y="598"/>
                        </a:lnTo>
                        <a:lnTo>
                          <a:pt x="715" y="599"/>
                        </a:lnTo>
                        <a:lnTo>
                          <a:pt x="737" y="587"/>
                        </a:lnTo>
                        <a:lnTo>
                          <a:pt x="737" y="587"/>
                        </a:lnTo>
                        <a:cubicBezTo>
                          <a:pt x="737" y="587"/>
                          <a:pt x="745" y="584"/>
                          <a:pt x="754" y="581"/>
                        </a:cubicBezTo>
                        <a:cubicBezTo>
                          <a:pt x="763" y="578"/>
                          <a:pt x="773" y="574"/>
                          <a:pt x="781" y="574"/>
                        </a:cubicBezTo>
                        <a:cubicBezTo>
                          <a:pt x="791" y="574"/>
                          <a:pt x="872" y="574"/>
                          <a:pt x="876" y="574"/>
                        </a:cubicBezTo>
                        <a:lnTo>
                          <a:pt x="898" y="560"/>
                        </a:lnTo>
                        <a:lnTo>
                          <a:pt x="898" y="560"/>
                        </a:lnTo>
                        <a:lnTo>
                          <a:pt x="938" y="530"/>
                        </a:lnTo>
                        <a:lnTo>
                          <a:pt x="938" y="530"/>
                        </a:lnTo>
                        <a:lnTo>
                          <a:pt x="939" y="529"/>
                        </a:lnTo>
                        <a:cubicBezTo>
                          <a:pt x="939" y="529"/>
                          <a:pt x="947" y="525"/>
                          <a:pt x="955" y="521"/>
                        </a:cubicBezTo>
                        <a:cubicBezTo>
                          <a:pt x="960" y="518"/>
                          <a:pt x="964" y="517"/>
                          <a:pt x="968" y="515"/>
                        </a:cubicBezTo>
                        <a:cubicBezTo>
                          <a:pt x="972" y="513"/>
                          <a:pt x="974" y="512"/>
                          <a:pt x="977" y="511"/>
                        </a:cubicBezTo>
                        <a:cubicBezTo>
                          <a:pt x="976" y="511"/>
                          <a:pt x="977" y="511"/>
                          <a:pt x="978" y="510"/>
                        </a:cubicBezTo>
                        <a:cubicBezTo>
                          <a:pt x="980" y="510"/>
                          <a:pt x="981" y="509"/>
                          <a:pt x="983" y="508"/>
                        </a:cubicBezTo>
                        <a:cubicBezTo>
                          <a:pt x="986" y="506"/>
                          <a:pt x="991" y="504"/>
                          <a:pt x="995" y="502"/>
                        </a:cubicBezTo>
                        <a:cubicBezTo>
                          <a:pt x="1003" y="497"/>
                          <a:pt x="1011" y="493"/>
                          <a:pt x="1011" y="493"/>
                        </a:cubicBezTo>
                        <a:lnTo>
                          <a:pt x="1011" y="493"/>
                        </a:lnTo>
                        <a:lnTo>
                          <a:pt x="1090" y="455"/>
                        </a:lnTo>
                        <a:lnTo>
                          <a:pt x="1091" y="455"/>
                        </a:lnTo>
                        <a:lnTo>
                          <a:pt x="1123" y="435"/>
                        </a:lnTo>
                        <a:lnTo>
                          <a:pt x="1173" y="400"/>
                        </a:lnTo>
                        <a:lnTo>
                          <a:pt x="1174" y="400"/>
                        </a:lnTo>
                        <a:lnTo>
                          <a:pt x="1174" y="400"/>
                        </a:lnTo>
                        <a:lnTo>
                          <a:pt x="1201" y="386"/>
                        </a:lnTo>
                        <a:lnTo>
                          <a:pt x="1197" y="366"/>
                        </a:lnTo>
                        <a:cubicBezTo>
                          <a:pt x="1196" y="365"/>
                          <a:pt x="1192" y="361"/>
                          <a:pt x="1186" y="354"/>
                        </a:cubicBezTo>
                        <a:cubicBezTo>
                          <a:pt x="1182" y="351"/>
                          <a:pt x="1179" y="347"/>
                          <a:pt x="1176" y="345"/>
                        </a:cubicBezTo>
                        <a:cubicBezTo>
                          <a:pt x="1173" y="342"/>
                          <a:pt x="1170" y="339"/>
                          <a:pt x="1170" y="339"/>
                        </a:cubicBezTo>
                        <a:cubicBezTo>
                          <a:pt x="1167" y="337"/>
                          <a:pt x="1166" y="334"/>
                          <a:pt x="1166" y="331"/>
                        </a:cubicBezTo>
                        <a:cubicBezTo>
                          <a:pt x="1165" y="329"/>
                          <a:pt x="1166" y="326"/>
                          <a:pt x="1167" y="325"/>
                        </a:cubicBezTo>
                        <a:cubicBezTo>
                          <a:pt x="1168" y="321"/>
                          <a:pt x="1170" y="318"/>
                          <a:pt x="1170" y="318"/>
                        </a:cubicBezTo>
                        <a:lnTo>
                          <a:pt x="1170" y="317"/>
                        </a:lnTo>
                        <a:lnTo>
                          <a:pt x="1171" y="316"/>
                        </a:lnTo>
                        <a:lnTo>
                          <a:pt x="1196" y="302"/>
                        </a:lnTo>
                        <a:lnTo>
                          <a:pt x="1203" y="288"/>
                        </a:lnTo>
                        <a:lnTo>
                          <a:pt x="1204" y="284"/>
                        </a:lnTo>
                        <a:lnTo>
                          <a:pt x="1208" y="284"/>
                        </a:lnTo>
                        <a:lnTo>
                          <a:pt x="1306" y="285"/>
                        </a:lnTo>
                        <a:lnTo>
                          <a:pt x="1308" y="199"/>
                        </a:lnTo>
                        <a:cubicBezTo>
                          <a:pt x="1308" y="198"/>
                          <a:pt x="1304" y="193"/>
                          <a:pt x="1299" y="187"/>
                        </a:cubicBezTo>
                        <a:cubicBezTo>
                          <a:pt x="1297" y="183"/>
                          <a:pt x="1294" y="180"/>
                          <a:pt x="1291" y="177"/>
                        </a:cubicBezTo>
                        <a:cubicBezTo>
                          <a:pt x="1288" y="174"/>
                          <a:pt x="1286" y="172"/>
                          <a:pt x="1285" y="171"/>
                        </a:cubicBezTo>
                        <a:cubicBezTo>
                          <a:pt x="1279" y="168"/>
                          <a:pt x="1272" y="164"/>
                          <a:pt x="1265" y="159"/>
                        </a:cubicBezTo>
                        <a:cubicBezTo>
                          <a:pt x="1257" y="155"/>
                          <a:pt x="1250" y="152"/>
                          <a:pt x="1245" y="152"/>
                        </a:cubicBezTo>
                        <a:cubicBezTo>
                          <a:pt x="1237" y="152"/>
                          <a:pt x="1225" y="149"/>
                          <a:pt x="1211" y="145"/>
                        </a:cubicBezTo>
                        <a:cubicBezTo>
                          <a:pt x="1198" y="142"/>
                          <a:pt x="1184" y="138"/>
                          <a:pt x="1175" y="136"/>
                        </a:cubicBezTo>
                        <a:cubicBezTo>
                          <a:pt x="1168" y="134"/>
                          <a:pt x="1162" y="129"/>
                          <a:pt x="1159" y="123"/>
                        </a:cubicBezTo>
                        <a:cubicBezTo>
                          <a:pt x="1155" y="118"/>
                          <a:pt x="1153" y="111"/>
                          <a:pt x="1151" y="105"/>
                        </a:cubicBezTo>
                        <a:cubicBezTo>
                          <a:pt x="1148" y="93"/>
                          <a:pt x="1147" y="81"/>
                          <a:pt x="1147" y="81"/>
                        </a:cubicBezTo>
                        <a:lnTo>
                          <a:pt x="1148" y="81"/>
                        </a:lnTo>
                        <a:lnTo>
                          <a:pt x="1136" y="22"/>
                        </a:lnTo>
                        <a:lnTo>
                          <a:pt x="1124" y="0"/>
                        </a:lnTo>
                        <a:lnTo>
                          <a:pt x="1027" y="0"/>
                        </a:lnTo>
                        <a:lnTo>
                          <a:pt x="1027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33" name="Freeform 20"/>
                  <p:cNvSpPr>
                    <a:spLocks/>
                  </p:cNvSpPr>
                  <p:nvPr/>
                </p:nvSpPr>
                <p:spPr bwMode="auto">
                  <a:xfrm>
                    <a:off x="2445" y="2874"/>
                    <a:ext cx="524" cy="382"/>
                  </a:xfrm>
                  <a:custGeom>
                    <a:avLst/>
                    <a:gdLst>
                      <a:gd name="T0" fmla="*/ 671 w 1045"/>
                      <a:gd name="T1" fmla="*/ 16 h 761"/>
                      <a:gd name="T2" fmla="*/ 588 w 1045"/>
                      <a:gd name="T3" fmla="*/ 38 h 761"/>
                      <a:gd name="T4" fmla="*/ 523 w 1045"/>
                      <a:gd name="T5" fmla="*/ 33 h 761"/>
                      <a:gd name="T6" fmla="*/ 478 w 1045"/>
                      <a:gd name="T7" fmla="*/ 53 h 761"/>
                      <a:gd name="T8" fmla="*/ 383 w 1045"/>
                      <a:gd name="T9" fmla="*/ 49 h 761"/>
                      <a:gd name="T10" fmla="*/ 330 w 1045"/>
                      <a:gd name="T11" fmla="*/ 72 h 761"/>
                      <a:gd name="T12" fmla="*/ 224 w 1045"/>
                      <a:gd name="T13" fmla="*/ 125 h 761"/>
                      <a:gd name="T14" fmla="*/ 189 w 1045"/>
                      <a:gd name="T15" fmla="*/ 137 h 761"/>
                      <a:gd name="T16" fmla="*/ 138 w 1045"/>
                      <a:gd name="T17" fmla="*/ 144 h 761"/>
                      <a:gd name="T18" fmla="*/ 143 w 1045"/>
                      <a:gd name="T19" fmla="*/ 193 h 761"/>
                      <a:gd name="T20" fmla="*/ 141 w 1045"/>
                      <a:gd name="T21" fmla="*/ 228 h 761"/>
                      <a:gd name="T22" fmla="*/ 187 w 1045"/>
                      <a:gd name="T23" fmla="*/ 300 h 761"/>
                      <a:gd name="T24" fmla="*/ 191 w 1045"/>
                      <a:gd name="T25" fmla="*/ 343 h 761"/>
                      <a:gd name="T26" fmla="*/ 162 w 1045"/>
                      <a:gd name="T27" fmla="*/ 374 h 761"/>
                      <a:gd name="T28" fmla="*/ 136 w 1045"/>
                      <a:gd name="T29" fmla="*/ 409 h 761"/>
                      <a:gd name="T30" fmla="*/ 70 w 1045"/>
                      <a:gd name="T31" fmla="*/ 517 h 761"/>
                      <a:gd name="T32" fmla="*/ 52 w 1045"/>
                      <a:gd name="T33" fmla="*/ 565 h 761"/>
                      <a:gd name="T34" fmla="*/ 6 w 1045"/>
                      <a:gd name="T35" fmla="*/ 660 h 761"/>
                      <a:gd name="T36" fmla="*/ 20 w 1045"/>
                      <a:gd name="T37" fmla="*/ 674 h 761"/>
                      <a:gd name="T38" fmla="*/ 47 w 1045"/>
                      <a:gd name="T39" fmla="*/ 687 h 761"/>
                      <a:gd name="T40" fmla="*/ 33 w 1045"/>
                      <a:gd name="T41" fmla="*/ 735 h 761"/>
                      <a:gd name="T42" fmla="*/ 23 w 1045"/>
                      <a:gd name="T43" fmla="*/ 756 h 761"/>
                      <a:gd name="T44" fmla="*/ 28 w 1045"/>
                      <a:gd name="T45" fmla="*/ 761 h 761"/>
                      <a:gd name="T46" fmla="*/ 72 w 1045"/>
                      <a:gd name="T47" fmla="*/ 752 h 761"/>
                      <a:gd name="T48" fmla="*/ 103 w 1045"/>
                      <a:gd name="T49" fmla="*/ 724 h 761"/>
                      <a:gd name="T50" fmla="*/ 148 w 1045"/>
                      <a:gd name="T51" fmla="*/ 692 h 761"/>
                      <a:gd name="T52" fmla="*/ 177 w 1045"/>
                      <a:gd name="T53" fmla="*/ 678 h 761"/>
                      <a:gd name="T54" fmla="*/ 231 w 1045"/>
                      <a:gd name="T55" fmla="*/ 692 h 761"/>
                      <a:gd name="T56" fmla="*/ 302 w 1045"/>
                      <a:gd name="T57" fmla="*/ 652 h 761"/>
                      <a:gd name="T58" fmla="*/ 292 w 1045"/>
                      <a:gd name="T59" fmla="*/ 602 h 761"/>
                      <a:gd name="T60" fmla="*/ 306 w 1045"/>
                      <a:gd name="T61" fmla="*/ 586 h 761"/>
                      <a:gd name="T62" fmla="*/ 319 w 1045"/>
                      <a:gd name="T63" fmla="*/ 548 h 761"/>
                      <a:gd name="T64" fmla="*/ 382 w 1045"/>
                      <a:gd name="T65" fmla="*/ 514 h 761"/>
                      <a:gd name="T66" fmla="*/ 418 w 1045"/>
                      <a:gd name="T67" fmla="*/ 506 h 761"/>
                      <a:gd name="T68" fmla="*/ 471 w 1045"/>
                      <a:gd name="T69" fmla="*/ 480 h 761"/>
                      <a:gd name="T70" fmla="*/ 551 w 1045"/>
                      <a:gd name="T71" fmla="*/ 431 h 761"/>
                      <a:gd name="T72" fmla="*/ 626 w 1045"/>
                      <a:gd name="T73" fmla="*/ 434 h 761"/>
                      <a:gd name="T74" fmla="*/ 643 w 1045"/>
                      <a:gd name="T75" fmla="*/ 438 h 761"/>
                      <a:gd name="T76" fmla="*/ 671 w 1045"/>
                      <a:gd name="T77" fmla="*/ 449 h 761"/>
                      <a:gd name="T78" fmla="*/ 697 w 1045"/>
                      <a:gd name="T79" fmla="*/ 466 h 761"/>
                      <a:gd name="T80" fmla="*/ 772 w 1045"/>
                      <a:gd name="T81" fmla="*/ 499 h 761"/>
                      <a:gd name="T82" fmla="*/ 817 w 1045"/>
                      <a:gd name="T83" fmla="*/ 489 h 761"/>
                      <a:gd name="T84" fmla="*/ 845 w 1045"/>
                      <a:gd name="T85" fmla="*/ 496 h 761"/>
                      <a:gd name="T86" fmla="*/ 993 w 1045"/>
                      <a:gd name="T87" fmla="*/ 486 h 761"/>
                      <a:gd name="T88" fmla="*/ 1026 w 1045"/>
                      <a:gd name="T89" fmla="*/ 448 h 761"/>
                      <a:gd name="T90" fmla="*/ 1022 w 1045"/>
                      <a:gd name="T91" fmla="*/ 385 h 761"/>
                      <a:gd name="T92" fmla="*/ 985 w 1045"/>
                      <a:gd name="T93" fmla="*/ 335 h 761"/>
                      <a:gd name="T94" fmla="*/ 969 w 1045"/>
                      <a:gd name="T95" fmla="*/ 293 h 761"/>
                      <a:gd name="T96" fmla="*/ 949 w 1045"/>
                      <a:gd name="T97" fmla="*/ 253 h 761"/>
                      <a:gd name="T98" fmla="*/ 899 w 1045"/>
                      <a:gd name="T99" fmla="*/ 170 h 761"/>
                      <a:gd name="T100" fmla="*/ 836 w 1045"/>
                      <a:gd name="T101" fmla="*/ 150 h 761"/>
                      <a:gd name="T102" fmla="*/ 810 w 1045"/>
                      <a:gd name="T103" fmla="*/ 133 h 761"/>
                      <a:gd name="T104" fmla="*/ 788 w 1045"/>
                      <a:gd name="T105" fmla="*/ 117 h 761"/>
                      <a:gd name="T106" fmla="*/ 699 w 1045"/>
                      <a:gd name="T107" fmla="*/ 0 h 7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045" h="761">
                        <a:moveTo>
                          <a:pt x="699" y="0"/>
                        </a:moveTo>
                        <a:lnTo>
                          <a:pt x="671" y="16"/>
                        </a:lnTo>
                        <a:lnTo>
                          <a:pt x="671" y="16"/>
                        </a:lnTo>
                        <a:lnTo>
                          <a:pt x="670" y="17"/>
                        </a:lnTo>
                        <a:lnTo>
                          <a:pt x="627" y="25"/>
                        </a:lnTo>
                        <a:lnTo>
                          <a:pt x="588" y="38"/>
                        </a:lnTo>
                        <a:lnTo>
                          <a:pt x="587" y="39"/>
                        </a:lnTo>
                        <a:lnTo>
                          <a:pt x="585" y="39"/>
                        </a:lnTo>
                        <a:lnTo>
                          <a:pt x="523" y="33"/>
                        </a:lnTo>
                        <a:lnTo>
                          <a:pt x="483" y="53"/>
                        </a:lnTo>
                        <a:lnTo>
                          <a:pt x="481" y="54"/>
                        </a:lnTo>
                        <a:lnTo>
                          <a:pt x="478" y="53"/>
                        </a:lnTo>
                        <a:lnTo>
                          <a:pt x="436" y="34"/>
                        </a:lnTo>
                        <a:lnTo>
                          <a:pt x="383" y="49"/>
                        </a:lnTo>
                        <a:lnTo>
                          <a:pt x="383" y="49"/>
                        </a:lnTo>
                        <a:lnTo>
                          <a:pt x="382" y="49"/>
                        </a:lnTo>
                        <a:lnTo>
                          <a:pt x="366" y="50"/>
                        </a:lnTo>
                        <a:lnTo>
                          <a:pt x="330" y="72"/>
                        </a:lnTo>
                        <a:lnTo>
                          <a:pt x="330" y="72"/>
                        </a:lnTo>
                        <a:lnTo>
                          <a:pt x="269" y="103"/>
                        </a:lnTo>
                        <a:lnTo>
                          <a:pt x="224" y="125"/>
                        </a:lnTo>
                        <a:lnTo>
                          <a:pt x="223" y="125"/>
                        </a:lnTo>
                        <a:lnTo>
                          <a:pt x="223" y="125"/>
                        </a:lnTo>
                        <a:lnTo>
                          <a:pt x="189" y="137"/>
                        </a:lnTo>
                        <a:lnTo>
                          <a:pt x="189" y="137"/>
                        </a:lnTo>
                        <a:lnTo>
                          <a:pt x="188" y="137"/>
                        </a:lnTo>
                        <a:lnTo>
                          <a:pt x="138" y="144"/>
                        </a:lnTo>
                        <a:lnTo>
                          <a:pt x="143" y="193"/>
                        </a:lnTo>
                        <a:lnTo>
                          <a:pt x="143" y="193"/>
                        </a:lnTo>
                        <a:lnTo>
                          <a:pt x="143" y="193"/>
                        </a:lnTo>
                        <a:lnTo>
                          <a:pt x="141" y="227"/>
                        </a:lnTo>
                        <a:lnTo>
                          <a:pt x="141" y="228"/>
                        </a:lnTo>
                        <a:lnTo>
                          <a:pt x="141" y="228"/>
                        </a:lnTo>
                        <a:lnTo>
                          <a:pt x="133" y="254"/>
                        </a:lnTo>
                        <a:lnTo>
                          <a:pt x="138" y="280"/>
                        </a:lnTo>
                        <a:lnTo>
                          <a:pt x="187" y="300"/>
                        </a:lnTo>
                        <a:lnTo>
                          <a:pt x="191" y="302"/>
                        </a:lnTo>
                        <a:lnTo>
                          <a:pt x="191" y="306"/>
                        </a:lnTo>
                        <a:lnTo>
                          <a:pt x="191" y="343"/>
                        </a:lnTo>
                        <a:lnTo>
                          <a:pt x="191" y="345"/>
                        </a:lnTo>
                        <a:lnTo>
                          <a:pt x="189" y="347"/>
                        </a:lnTo>
                        <a:lnTo>
                          <a:pt x="162" y="374"/>
                        </a:lnTo>
                        <a:lnTo>
                          <a:pt x="161" y="375"/>
                        </a:lnTo>
                        <a:lnTo>
                          <a:pt x="137" y="408"/>
                        </a:lnTo>
                        <a:lnTo>
                          <a:pt x="136" y="409"/>
                        </a:lnTo>
                        <a:lnTo>
                          <a:pt x="103" y="466"/>
                        </a:lnTo>
                        <a:lnTo>
                          <a:pt x="103" y="467"/>
                        </a:lnTo>
                        <a:lnTo>
                          <a:pt x="70" y="517"/>
                        </a:lnTo>
                        <a:lnTo>
                          <a:pt x="52" y="564"/>
                        </a:lnTo>
                        <a:lnTo>
                          <a:pt x="52" y="564"/>
                        </a:lnTo>
                        <a:lnTo>
                          <a:pt x="52" y="565"/>
                        </a:lnTo>
                        <a:lnTo>
                          <a:pt x="26" y="606"/>
                        </a:lnTo>
                        <a:lnTo>
                          <a:pt x="0" y="652"/>
                        </a:lnTo>
                        <a:cubicBezTo>
                          <a:pt x="1" y="653"/>
                          <a:pt x="3" y="656"/>
                          <a:pt x="6" y="660"/>
                        </a:cubicBezTo>
                        <a:cubicBezTo>
                          <a:pt x="8" y="662"/>
                          <a:pt x="9" y="664"/>
                          <a:pt x="11" y="666"/>
                        </a:cubicBezTo>
                        <a:cubicBezTo>
                          <a:pt x="13" y="668"/>
                          <a:pt x="14" y="670"/>
                          <a:pt x="14" y="670"/>
                        </a:cubicBezTo>
                        <a:cubicBezTo>
                          <a:pt x="15" y="670"/>
                          <a:pt x="17" y="672"/>
                          <a:pt x="20" y="674"/>
                        </a:cubicBezTo>
                        <a:cubicBezTo>
                          <a:pt x="23" y="675"/>
                          <a:pt x="26" y="677"/>
                          <a:pt x="30" y="679"/>
                        </a:cubicBezTo>
                        <a:cubicBezTo>
                          <a:pt x="36" y="682"/>
                          <a:pt x="43" y="685"/>
                          <a:pt x="43" y="685"/>
                        </a:cubicBezTo>
                        <a:lnTo>
                          <a:pt x="47" y="687"/>
                        </a:lnTo>
                        <a:lnTo>
                          <a:pt x="46" y="692"/>
                        </a:lnTo>
                        <a:lnTo>
                          <a:pt x="34" y="734"/>
                        </a:lnTo>
                        <a:lnTo>
                          <a:pt x="33" y="735"/>
                        </a:lnTo>
                        <a:lnTo>
                          <a:pt x="32" y="736"/>
                        </a:lnTo>
                        <a:lnTo>
                          <a:pt x="20" y="751"/>
                        </a:lnTo>
                        <a:cubicBezTo>
                          <a:pt x="21" y="753"/>
                          <a:pt x="21" y="754"/>
                          <a:pt x="23" y="756"/>
                        </a:cubicBezTo>
                        <a:cubicBezTo>
                          <a:pt x="24" y="758"/>
                          <a:pt x="26" y="760"/>
                          <a:pt x="27" y="761"/>
                        </a:cubicBezTo>
                        <a:cubicBezTo>
                          <a:pt x="27" y="761"/>
                          <a:pt x="27" y="761"/>
                          <a:pt x="28" y="761"/>
                        </a:cubicBezTo>
                        <a:cubicBezTo>
                          <a:pt x="28" y="761"/>
                          <a:pt x="28" y="761"/>
                          <a:pt x="28" y="761"/>
                        </a:cubicBezTo>
                        <a:cubicBezTo>
                          <a:pt x="30" y="761"/>
                          <a:pt x="32" y="760"/>
                          <a:pt x="35" y="760"/>
                        </a:cubicBezTo>
                        <a:cubicBezTo>
                          <a:pt x="39" y="759"/>
                          <a:pt x="45" y="758"/>
                          <a:pt x="51" y="756"/>
                        </a:cubicBezTo>
                        <a:cubicBezTo>
                          <a:pt x="62" y="754"/>
                          <a:pt x="70" y="753"/>
                          <a:pt x="72" y="752"/>
                        </a:cubicBezTo>
                        <a:lnTo>
                          <a:pt x="102" y="724"/>
                        </a:lnTo>
                        <a:lnTo>
                          <a:pt x="103" y="724"/>
                        </a:lnTo>
                        <a:lnTo>
                          <a:pt x="103" y="724"/>
                        </a:lnTo>
                        <a:lnTo>
                          <a:pt x="148" y="692"/>
                        </a:lnTo>
                        <a:lnTo>
                          <a:pt x="148" y="692"/>
                        </a:lnTo>
                        <a:lnTo>
                          <a:pt x="148" y="692"/>
                        </a:lnTo>
                        <a:lnTo>
                          <a:pt x="173" y="679"/>
                        </a:lnTo>
                        <a:lnTo>
                          <a:pt x="175" y="678"/>
                        </a:lnTo>
                        <a:lnTo>
                          <a:pt x="177" y="678"/>
                        </a:lnTo>
                        <a:lnTo>
                          <a:pt x="227" y="689"/>
                        </a:lnTo>
                        <a:lnTo>
                          <a:pt x="230" y="690"/>
                        </a:lnTo>
                        <a:lnTo>
                          <a:pt x="231" y="692"/>
                        </a:lnTo>
                        <a:lnTo>
                          <a:pt x="233" y="694"/>
                        </a:lnTo>
                        <a:lnTo>
                          <a:pt x="285" y="670"/>
                        </a:lnTo>
                        <a:lnTo>
                          <a:pt x="302" y="652"/>
                        </a:lnTo>
                        <a:lnTo>
                          <a:pt x="305" y="625"/>
                        </a:lnTo>
                        <a:lnTo>
                          <a:pt x="294" y="606"/>
                        </a:lnTo>
                        <a:lnTo>
                          <a:pt x="292" y="602"/>
                        </a:lnTo>
                        <a:lnTo>
                          <a:pt x="295" y="599"/>
                        </a:lnTo>
                        <a:lnTo>
                          <a:pt x="306" y="586"/>
                        </a:lnTo>
                        <a:lnTo>
                          <a:pt x="306" y="586"/>
                        </a:lnTo>
                        <a:lnTo>
                          <a:pt x="316" y="552"/>
                        </a:lnTo>
                        <a:lnTo>
                          <a:pt x="317" y="550"/>
                        </a:lnTo>
                        <a:lnTo>
                          <a:pt x="319" y="548"/>
                        </a:lnTo>
                        <a:lnTo>
                          <a:pt x="345" y="534"/>
                        </a:lnTo>
                        <a:lnTo>
                          <a:pt x="345" y="534"/>
                        </a:lnTo>
                        <a:lnTo>
                          <a:pt x="382" y="514"/>
                        </a:lnTo>
                        <a:lnTo>
                          <a:pt x="382" y="513"/>
                        </a:lnTo>
                        <a:lnTo>
                          <a:pt x="383" y="513"/>
                        </a:lnTo>
                        <a:lnTo>
                          <a:pt x="418" y="506"/>
                        </a:lnTo>
                        <a:lnTo>
                          <a:pt x="418" y="506"/>
                        </a:lnTo>
                        <a:lnTo>
                          <a:pt x="471" y="480"/>
                        </a:lnTo>
                        <a:lnTo>
                          <a:pt x="471" y="480"/>
                        </a:lnTo>
                        <a:lnTo>
                          <a:pt x="509" y="458"/>
                        </a:lnTo>
                        <a:lnTo>
                          <a:pt x="510" y="458"/>
                        </a:lnTo>
                        <a:lnTo>
                          <a:pt x="551" y="431"/>
                        </a:lnTo>
                        <a:lnTo>
                          <a:pt x="552" y="430"/>
                        </a:lnTo>
                        <a:lnTo>
                          <a:pt x="555" y="430"/>
                        </a:lnTo>
                        <a:lnTo>
                          <a:pt x="626" y="434"/>
                        </a:lnTo>
                        <a:lnTo>
                          <a:pt x="627" y="434"/>
                        </a:lnTo>
                        <a:lnTo>
                          <a:pt x="627" y="434"/>
                        </a:lnTo>
                        <a:cubicBezTo>
                          <a:pt x="627" y="434"/>
                          <a:pt x="635" y="436"/>
                          <a:pt x="643" y="438"/>
                        </a:cubicBezTo>
                        <a:cubicBezTo>
                          <a:pt x="647" y="439"/>
                          <a:pt x="651" y="440"/>
                          <a:pt x="655" y="442"/>
                        </a:cubicBezTo>
                        <a:cubicBezTo>
                          <a:pt x="658" y="443"/>
                          <a:pt x="661" y="443"/>
                          <a:pt x="663" y="444"/>
                        </a:cubicBezTo>
                        <a:cubicBezTo>
                          <a:pt x="665" y="445"/>
                          <a:pt x="667" y="447"/>
                          <a:pt x="671" y="449"/>
                        </a:cubicBezTo>
                        <a:cubicBezTo>
                          <a:pt x="674" y="451"/>
                          <a:pt x="678" y="454"/>
                          <a:pt x="682" y="456"/>
                        </a:cubicBezTo>
                        <a:cubicBezTo>
                          <a:pt x="690" y="461"/>
                          <a:pt x="697" y="466"/>
                          <a:pt x="697" y="466"/>
                        </a:cubicBezTo>
                        <a:lnTo>
                          <a:pt x="697" y="466"/>
                        </a:lnTo>
                        <a:lnTo>
                          <a:pt x="734" y="487"/>
                        </a:lnTo>
                        <a:lnTo>
                          <a:pt x="735" y="487"/>
                        </a:lnTo>
                        <a:lnTo>
                          <a:pt x="772" y="499"/>
                        </a:lnTo>
                        <a:lnTo>
                          <a:pt x="814" y="489"/>
                        </a:lnTo>
                        <a:lnTo>
                          <a:pt x="815" y="488"/>
                        </a:lnTo>
                        <a:lnTo>
                          <a:pt x="817" y="489"/>
                        </a:lnTo>
                        <a:lnTo>
                          <a:pt x="844" y="495"/>
                        </a:lnTo>
                        <a:lnTo>
                          <a:pt x="844" y="496"/>
                        </a:lnTo>
                        <a:lnTo>
                          <a:pt x="845" y="496"/>
                        </a:lnTo>
                        <a:lnTo>
                          <a:pt x="887" y="515"/>
                        </a:lnTo>
                        <a:lnTo>
                          <a:pt x="980" y="511"/>
                        </a:lnTo>
                        <a:lnTo>
                          <a:pt x="993" y="486"/>
                        </a:lnTo>
                        <a:lnTo>
                          <a:pt x="993" y="486"/>
                        </a:lnTo>
                        <a:lnTo>
                          <a:pt x="994" y="485"/>
                        </a:lnTo>
                        <a:lnTo>
                          <a:pt x="1026" y="448"/>
                        </a:lnTo>
                        <a:lnTo>
                          <a:pt x="1026" y="447"/>
                        </a:lnTo>
                        <a:lnTo>
                          <a:pt x="1045" y="420"/>
                        </a:lnTo>
                        <a:lnTo>
                          <a:pt x="1022" y="385"/>
                        </a:lnTo>
                        <a:lnTo>
                          <a:pt x="1022" y="384"/>
                        </a:lnTo>
                        <a:lnTo>
                          <a:pt x="986" y="335"/>
                        </a:lnTo>
                        <a:lnTo>
                          <a:pt x="985" y="335"/>
                        </a:lnTo>
                        <a:lnTo>
                          <a:pt x="985" y="334"/>
                        </a:lnTo>
                        <a:lnTo>
                          <a:pt x="970" y="293"/>
                        </a:lnTo>
                        <a:lnTo>
                          <a:pt x="969" y="293"/>
                        </a:lnTo>
                        <a:lnTo>
                          <a:pt x="949" y="255"/>
                        </a:lnTo>
                        <a:lnTo>
                          <a:pt x="949" y="254"/>
                        </a:lnTo>
                        <a:lnTo>
                          <a:pt x="949" y="253"/>
                        </a:lnTo>
                        <a:lnTo>
                          <a:pt x="949" y="220"/>
                        </a:lnTo>
                        <a:lnTo>
                          <a:pt x="938" y="194"/>
                        </a:lnTo>
                        <a:lnTo>
                          <a:pt x="899" y="170"/>
                        </a:lnTo>
                        <a:cubicBezTo>
                          <a:pt x="898" y="169"/>
                          <a:pt x="885" y="166"/>
                          <a:pt x="870" y="161"/>
                        </a:cubicBezTo>
                        <a:cubicBezTo>
                          <a:pt x="863" y="159"/>
                          <a:pt x="855" y="156"/>
                          <a:pt x="849" y="154"/>
                        </a:cubicBezTo>
                        <a:cubicBezTo>
                          <a:pt x="842" y="152"/>
                          <a:pt x="838" y="151"/>
                          <a:pt x="836" y="150"/>
                        </a:cubicBezTo>
                        <a:cubicBezTo>
                          <a:pt x="834" y="150"/>
                          <a:pt x="833" y="149"/>
                          <a:pt x="831" y="148"/>
                        </a:cubicBezTo>
                        <a:cubicBezTo>
                          <a:pt x="829" y="146"/>
                          <a:pt x="827" y="145"/>
                          <a:pt x="825" y="144"/>
                        </a:cubicBezTo>
                        <a:cubicBezTo>
                          <a:pt x="821" y="141"/>
                          <a:pt x="815" y="137"/>
                          <a:pt x="810" y="133"/>
                        </a:cubicBezTo>
                        <a:cubicBezTo>
                          <a:pt x="799" y="125"/>
                          <a:pt x="790" y="118"/>
                          <a:pt x="790" y="118"/>
                        </a:cubicBezTo>
                        <a:lnTo>
                          <a:pt x="789" y="117"/>
                        </a:lnTo>
                        <a:lnTo>
                          <a:pt x="788" y="117"/>
                        </a:lnTo>
                        <a:lnTo>
                          <a:pt x="749" y="60"/>
                        </a:lnTo>
                        <a:lnTo>
                          <a:pt x="722" y="18"/>
                        </a:lnTo>
                        <a:lnTo>
                          <a:pt x="699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50000"/>
                    </a:scheme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34" name="Freeform 21"/>
                  <p:cNvSpPr>
                    <a:spLocks/>
                  </p:cNvSpPr>
                  <p:nvPr/>
                </p:nvSpPr>
                <p:spPr bwMode="auto">
                  <a:xfrm>
                    <a:off x="2130" y="1687"/>
                    <a:ext cx="608" cy="413"/>
                  </a:xfrm>
                  <a:custGeom>
                    <a:avLst/>
                    <a:gdLst>
                      <a:gd name="T0" fmla="*/ 1003 w 1211"/>
                      <a:gd name="T1" fmla="*/ 46 h 822"/>
                      <a:gd name="T2" fmla="*/ 936 w 1211"/>
                      <a:gd name="T3" fmla="*/ 50 h 822"/>
                      <a:gd name="T4" fmla="*/ 889 w 1211"/>
                      <a:gd name="T5" fmla="*/ 34 h 822"/>
                      <a:gd name="T6" fmla="*/ 887 w 1211"/>
                      <a:gd name="T7" fmla="*/ 34 h 822"/>
                      <a:gd name="T8" fmla="*/ 800 w 1211"/>
                      <a:gd name="T9" fmla="*/ 45 h 822"/>
                      <a:gd name="T10" fmla="*/ 743 w 1211"/>
                      <a:gd name="T11" fmla="*/ 47 h 822"/>
                      <a:gd name="T12" fmla="*/ 703 w 1211"/>
                      <a:gd name="T13" fmla="*/ 48 h 822"/>
                      <a:gd name="T14" fmla="*/ 630 w 1211"/>
                      <a:gd name="T15" fmla="*/ 58 h 822"/>
                      <a:gd name="T16" fmla="*/ 623 w 1211"/>
                      <a:gd name="T17" fmla="*/ 63 h 822"/>
                      <a:gd name="T18" fmla="*/ 642 w 1211"/>
                      <a:gd name="T19" fmla="*/ 67 h 822"/>
                      <a:gd name="T20" fmla="*/ 670 w 1211"/>
                      <a:gd name="T21" fmla="*/ 74 h 822"/>
                      <a:gd name="T22" fmla="*/ 707 w 1211"/>
                      <a:gd name="T23" fmla="*/ 103 h 822"/>
                      <a:gd name="T24" fmla="*/ 715 w 1211"/>
                      <a:gd name="T25" fmla="*/ 121 h 822"/>
                      <a:gd name="T26" fmla="*/ 675 w 1211"/>
                      <a:gd name="T27" fmla="*/ 144 h 822"/>
                      <a:gd name="T28" fmla="*/ 657 w 1211"/>
                      <a:gd name="T29" fmla="*/ 165 h 822"/>
                      <a:gd name="T30" fmla="*/ 626 w 1211"/>
                      <a:gd name="T31" fmla="*/ 179 h 822"/>
                      <a:gd name="T32" fmla="*/ 539 w 1211"/>
                      <a:gd name="T33" fmla="*/ 174 h 822"/>
                      <a:gd name="T34" fmla="*/ 503 w 1211"/>
                      <a:gd name="T35" fmla="*/ 153 h 822"/>
                      <a:gd name="T36" fmla="*/ 461 w 1211"/>
                      <a:gd name="T37" fmla="*/ 142 h 822"/>
                      <a:gd name="T38" fmla="*/ 449 w 1211"/>
                      <a:gd name="T39" fmla="*/ 142 h 822"/>
                      <a:gd name="T40" fmla="*/ 416 w 1211"/>
                      <a:gd name="T41" fmla="*/ 157 h 822"/>
                      <a:gd name="T42" fmla="*/ 411 w 1211"/>
                      <a:gd name="T43" fmla="*/ 158 h 822"/>
                      <a:gd name="T44" fmla="*/ 384 w 1211"/>
                      <a:gd name="T45" fmla="*/ 161 h 822"/>
                      <a:gd name="T46" fmla="*/ 356 w 1211"/>
                      <a:gd name="T47" fmla="*/ 162 h 822"/>
                      <a:gd name="T48" fmla="*/ 327 w 1211"/>
                      <a:gd name="T49" fmla="*/ 153 h 822"/>
                      <a:gd name="T50" fmla="*/ 141 w 1211"/>
                      <a:gd name="T51" fmla="*/ 119 h 822"/>
                      <a:gd name="T52" fmla="*/ 98 w 1211"/>
                      <a:gd name="T53" fmla="*/ 105 h 822"/>
                      <a:gd name="T54" fmla="*/ 22 w 1211"/>
                      <a:gd name="T55" fmla="*/ 184 h 822"/>
                      <a:gd name="T56" fmla="*/ 0 w 1211"/>
                      <a:gd name="T57" fmla="*/ 206 h 822"/>
                      <a:gd name="T58" fmla="*/ 7 w 1211"/>
                      <a:gd name="T59" fmla="*/ 240 h 822"/>
                      <a:gd name="T60" fmla="*/ 24 w 1211"/>
                      <a:gd name="T61" fmla="*/ 342 h 822"/>
                      <a:gd name="T62" fmla="*/ 51 w 1211"/>
                      <a:gd name="T63" fmla="*/ 385 h 822"/>
                      <a:gd name="T64" fmla="*/ 65 w 1211"/>
                      <a:gd name="T65" fmla="*/ 430 h 822"/>
                      <a:gd name="T66" fmla="*/ 85 w 1211"/>
                      <a:gd name="T67" fmla="*/ 521 h 822"/>
                      <a:gd name="T68" fmla="*/ 196 w 1211"/>
                      <a:gd name="T69" fmla="*/ 593 h 822"/>
                      <a:gd name="T70" fmla="*/ 240 w 1211"/>
                      <a:gd name="T71" fmla="*/ 659 h 822"/>
                      <a:gd name="T72" fmla="*/ 359 w 1211"/>
                      <a:gd name="T73" fmla="*/ 647 h 822"/>
                      <a:gd name="T74" fmla="*/ 378 w 1211"/>
                      <a:gd name="T75" fmla="*/ 690 h 822"/>
                      <a:gd name="T76" fmla="*/ 411 w 1211"/>
                      <a:gd name="T77" fmla="*/ 767 h 822"/>
                      <a:gd name="T78" fmla="*/ 468 w 1211"/>
                      <a:gd name="T79" fmla="*/ 773 h 822"/>
                      <a:gd name="T80" fmla="*/ 522 w 1211"/>
                      <a:gd name="T81" fmla="*/ 778 h 822"/>
                      <a:gd name="T82" fmla="*/ 561 w 1211"/>
                      <a:gd name="T83" fmla="*/ 806 h 822"/>
                      <a:gd name="T84" fmla="*/ 685 w 1211"/>
                      <a:gd name="T85" fmla="*/ 804 h 822"/>
                      <a:gd name="T86" fmla="*/ 730 w 1211"/>
                      <a:gd name="T87" fmla="*/ 719 h 822"/>
                      <a:gd name="T88" fmla="*/ 766 w 1211"/>
                      <a:gd name="T89" fmla="*/ 694 h 822"/>
                      <a:gd name="T90" fmla="*/ 824 w 1211"/>
                      <a:gd name="T91" fmla="*/ 579 h 822"/>
                      <a:gd name="T92" fmla="*/ 867 w 1211"/>
                      <a:gd name="T93" fmla="*/ 574 h 822"/>
                      <a:gd name="T94" fmla="*/ 903 w 1211"/>
                      <a:gd name="T95" fmla="*/ 603 h 822"/>
                      <a:gd name="T96" fmla="*/ 1042 w 1211"/>
                      <a:gd name="T97" fmla="*/ 612 h 822"/>
                      <a:gd name="T98" fmla="*/ 1060 w 1211"/>
                      <a:gd name="T99" fmla="*/ 573 h 822"/>
                      <a:gd name="T100" fmla="*/ 1054 w 1211"/>
                      <a:gd name="T101" fmla="*/ 505 h 822"/>
                      <a:gd name="T102" fmla="*/ 1038 w 1211"/>
                      <a:gd name="T103" fmla="*/ 474 h 822"/>
                      <a:gd name="T104" fmla="*/ 1025 w 1211"/>
                      <a:gd name="T105" fmla="*/ 418 h 822"/>
                      <a:gd name="T106" fmla="*/ 1033 w 1211"/>
                      <a:gd name="T107" fmla="*/ 383 h 822"/>
                      <a:gd name="T108" fmla="*/ 1090 w 1211"/>
                      <a:gd name="T109" fmla="*/ 329 h 822"/>
                      <a:gd name="T110" fmla="*/ 1107 w 1211"/>
                      <a:gd name="T111" fmla="*/ 216 h 822"/>
                      <a:gd name="T112" fmla="*/ 1127 w 1211"/>
                      <a:gd name="T113" fmla="*/ 159 h 822"/>
                      <a:gd name="T114" fmla="*/ 1165 w 1211"/>
                      <a:gd name="T115" fmla="*/ 108 h 822"/>
                      <a:gd name="T116" fmla="*/ 1210 w 1211"/>
                      <a:gd name="T117" fmla="*/ 91 h 822"/>
                      <a:gd name="T118" fmla="*/ 1211 w 1211"/>
                      <a:gd name="T119" fmla="*/ 74 h 822"/>
                      <a:gd name="T120" fmla="*/ 1178 w 1211"/>
                      <a:gd name="T121" fmla="*/ 52 h 822"/>
                      <a:gd name="T122" fmla="*/ 1082 w 1211"/>
                      <a:gd name="T123" fmla="*/ 0 h 8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11" h="822">
                        <a:moveTo>
                          <a:pt x="1082" y="0"/>
                        </a:moveTo>
                        <a:lnTo>
                          <a:pt x="1054" y="13"/>
                        </a:lnTo>
                        <a:lnTo>
                          <a:pt x="1003" y="46"/>
                        </a:lnTo>
                        <a:lnTo>
                          <a:pt x="1002" y="47"/>
                        </a:lnTo>
                        <a:lnTo>
                          <a:pt x="1000" y="47"/>
                        </a:lnTo>
                        <a:lnTo>
                          <a:pt x="936" y="50"/>
                        </a:lnTo>
                        <a:lnTo>
                          <a:pt x="934" y="50"/>
                        </a:lnTo>
                        <a:lnTo>
                          <a:pt x="933" y="50"/>
                        </a:lnTo>
                        <a:lnTo>
                          <a:pt x="889" y="34"/>
                        </a:lnTo>
                        <a:lnTo>
                          <a:pt x="892" y="25"/>
                        </a:lnTo>
                        <a:lnTo>
                          <a:pt x="888" y="31"/>
                        </a:lnTo>
                        <a:lnTo>
                          <a:pt x="887" y="34"/>
                        </a:lnTo>
                        <a:lnTo>
                          <a:pt x="883" y="34"/>
                        </a:lnTo>
                        <a:lnTo>
                          <a:pt x="826" y="34"/>
                        </a:lnTo>
                        <a:lnTo>
                          <a:pt x="800" y="45"/>
                        </a:lnTo>
                        <a:lnTo>
                          <a:pt x="799" y="45"/>
                        </a:lnTo>
                        <a:lnTo>
                          <a:pt x="798" y="46"/>
                        </a:lnTo>
                        <a:lnTo>
                          <a:pt x="743" y="47"/>
                        </a:lnTo>
                        <a:lnTo>
                          <a:pt x="707" y="49"/>
                        </a:lnTo>
                        <a:lnTo>
                          <a:pt x="705" y="49"/>
                        </a:lnTo>
                        <a:lnTo>
                          <a:pt x="703" y="48"/>
                        </a:lnTo>
                        <a:lnTo>
                          <a:pt x="664" y="26"/>
                        </a:lnTo>
                        <a:lnTo>
                          <a:pt x="647" y="28"/>
                        </a:lnTo>
                        <a:lnTo>
                          <a:pt x="630" y="58"/>
                        </a:lnTo>
                        <a:lnTo>
                          <a:pt x="629" y="60"/>
                        </a:lnTo>
                        <a:lnTo>
                          <a:pt x="628" y="60"/>
                        </a:lnTo>
                        <a:lnTo>
                          <a:pt x="623" y="63"/>
                        </a:lnTo>
                        <a:lnTo>
                          <a:pt x="627" y="65"/>
                        </a:lnTo>
                        <a:lnTo>
                          <a:pt x="641" y="67"/>
                        </a:lnTo>
                        <a:lnTo>
                          <a:pt x="642" y="67"/>
                        </a:lnTo>
                        <a:lnTo>
                          <a:pt x="642" y="67"/>
                        </a:lnTo>
                        <a:lnTo>
                          <a:pt x="669" y="74"/>
                        </a:lnTo>
                        <a:lnTo>
                          <a:pt x="670" y="74"/>
                        </a:lnTo>
                        <a:lnTo>
                          <a:pt x="672" y="75"/>
                        </a:lnTo>
                        <a:lnTo>
                          <a:pt x="687" y="87"/>
                        </a:lnTo>
                        <a:lnTo>
                          <a:pt x="707" y="103"/>
                        </a:lnTo>
                        <a:lnTo>
                          <a:pt x="709" y="104"/>
                        </a:lnTo>
                        <a:lnTo>
                          <a:pt x="710" y="106"/>
                        </a:lnTo>
                        <a:lnTo>
                          <a:pt x="715" y="121"/>
                        </a:lnTo>
                        <a:lnTo>
                          <a:pt x="716" y="126"/>
                        </a:lnTo>
                        <a:lnTo>
                          <a:pt x="711" y="128"/>
                        </a:lnTo>
                        <a:lnTo>
                          <a:pt x="675" y="144"/>
                        </a:lnTo>
                        <a:lnTo>
                          <a:pt x="659" y="163"/>
                        </a:lnTo>
                        <a:lnTo>
                          <a:pt x="658" y="164"/>
                        </a:lnTo>
                        <a:lnTo>
                          <a:pt x="657" y="165"/>
                        </a:lnTo>
                        <a:lnTo>
                          <a:pt x="629" y="178"/>
                        </a:lnTo>
                        <a:lnTo>
                          <a:pt x="627" y="179"/>
                        </a:lnTo>
                        <a:lnTo>
                          <a:pt x="626" y="179"/>
                        </a:lnTo>
                        <a:cubicBezTo>
                          <a:pt x="626" y="179"/>
                          <a:pt x="562" y="179"/>
                          <a:pt x="555" y="179"/>
                        </a:cubicBezTo>
                        <a:cubicBezTo>
                          <a:pt x="552" y="179"/>
                          <a:pt x="550" y="179"/>
                          <a:pt x="547" y="178"/>
                        </a:cubicBezTo>
                        <a:cubicBezTo>
                          <a:pt x="544" y="176"/>
                          <a:pt x="542" y="175"/>
                          <a:pt x="539" y="174"/>
                        </a:cubicBezTo>
                        <a:cubicBezTo>
                          <a:pt x="534" y="171"/>
                          <a:pt x="530" y="169"/>
                          <a:pt x="530" y="169"/>
                        </a:cubicBezTo>
                        <a:cubicBezTo>
                          <a:pt x="530" y="169"/>
                          <a:pt x="524" y="166"/>
                          <a:pt x="518" y="162"/>
                        </a:cubicBezTo>
                        <a:cubicBezTo>
                          <a:pt x="512" y="158"/>
                          <a:pt x="504" y="154"/>
                          <a:pt x="503" y="153"/>
                        </a:cubicBezTo>
                        <a:cubicBezTo>
                          <a:pt x="503" y="153"/>
                          <a:pt x="499" y="152"/>
                          <a:pt x="494" y="151"/>
                        </a:cubicBezTo>
                        <a:cubicBezTo>
                          <a:pt x="489" y="149"/>
                          <a:pt x="483" y="148"/>
                          <a:pt x="477" y="146"/>
                        </a:cubicBezTo>
                        <a:cubicBezTo>
                          <a:pt x="471" y="145"/>
                          <a:pt x="466" y="143"/>
                          <a:pt x="461" y="142"/>
                        </a:cubicBezTo>
                        <a:cubicBezTo>
                          <a:pt x="457" y="141"/>
                          <a:pt x="455" y="141"/>
                          <a:pt x="454" y="140"/>
                        </a:cubicBezTo>
                        <a:cubicBezTo>
                          <a:pt x="454" y="140"/>
                          <a:pt x="454" y="140"/>
                          <a:pt x="454" y="140"/>
                        </a:cubicBezTo>
                        <a:cubicBezTo>
                          <a:pt x="453" y="141"/>
                          <a:pt x="451" y="141"/>
                          <a:pt x="449" y="142"/>
                        </a:cubicBezTo>
                        <a:cubicBezTo>
                          <a:pt x="445" y="143"/>
                          <a:pt x="440" y="146"/>
                          <a:pt x="435" y="148"/>
                        </a:cubicBezTo>
                        <a:cubicBezTo>
                          <a:pt x="430" y="150"/>
                          <a:pt x="425" y="153"/>
                          <a:pt x="421" y="154"/>
                        </a:cubicBezTo>
                        <a:cubicBezTo>
                          <a:pt x="419" y="155"/>
                          <a:pt x="417" y="156"/>
                          <a:pt x="416" y="157"/>
                        </a:cubicBezTo>
                        <a:cubicBezTo>
                          <a:pt x="415" y="157"/>
                          <a:pt x="415" y="157"/>
                          <a:pt x="414" y="157"/>
                        </a:cubicBezTo>
                        <a:cubicBezTo>
                          <a:pt x="414" y="158"/>
                          <a:pt x="414" y="158"/>
                          <a:pt x="413" y="158"/>
                        </a:cubicBezTo>
                        <a:cubicBezTo>
                          <a:pt x="412" y="159"/>
                          <a:pt x="412" y="158"/>
                          <a:pt x="411" y="158"/>
                        </a:cubicBezTo>
                        <a:cubicBezTo>
                          <a:pt x="411" y="158"/>
                          <a:pt x="410" y="159"/>
                          <a:pt x="409" y="159"/>
                        </a:cubicBezTo>
                        <a:cubicBezTo>
                          <a:pt x="407" y="159"/>
                          <a:pt x="405" y="159"/>
                          <a:pt x="402" y="159"/>
                        </a:cubicBezTo>
                        <a:cubicBezTo>
                          <a:pt x="397" y="160"/>
                          <a:pt x="391" y="160"/>
                          <a:pt x="384" y="161"/>
                        </a:cubicBezTo>
                        <a:cubicBezTo>
                          <a:pt x="378" y="161"/>
                          <a:pt x="371" y="162"/>
                          <a:pt x="366" y="162"/>
                        </a:cubicBezTo>
                        <a:cubicBezTo>
                          <a:pt x="363" y="162"/>
                          <a:pt x="361" y="162"/>
                          <a:pt x="359" y="162"/>
                        </a:cubicBezTo>
                        <a:cubicBezTo>
                          <a:pt x="358" y="162"/>
                          <a:pt x="357" y="162"/>
                          <a:pt x="356" y="162"/>
                        </a:cubicBezTo>
                        <a:cubicBezTo>
                          <a:pt x="356" y="162"/>
                          <a:pt x="355" y="162"/>
                          <a:pt x="353" y="161"/>
                        </a:cubicBezTo>
                        <a:cubicBezTo>
                          <a:pt x="354" y="161"/>
                          <a:pt x="349" y="160"/>
                          <a:pt x="345" y="158"/>
                        </a:cubicBezTo>
                        <a:cubicBezTo>
                          <a:pt x="340" y="157"/>
                          <a:pt x="333" y="155"/>
                          <a:pt x="327" y="153"/>
                        </a:cubicBezTo>
                        <a:cubicBezTo>
                          <a:pt x="315" y="150"/>
                          <a:pt x="304" y="146"/>
                          <a:pt x="304" y="146"/>
                        </a:cubicBezTo>
                        <a:lnTo>
                          <a:pt x="231" y="127"/>
                        </a:lnTo>
                        <a:lnTo>
                          <a:pt x="141" y="119"/>
                        </a:lnTo>
                        <a:lnTo>
                          <a:pt x="140" y="119"/>
                        </a:lnTo>
                        <a:lnTo>
                          <a:pt x="140" y="119"/>
                        </a:lnTo>
                        <a:lnTo>
                          <a:pt x="98" y="105"/>
                        </a:lnTo>
                        <a:lnTo>
                          <a:pt x="61" y="126"/>
                        </a:lnTo>
                        <a:lnTo>
                          <a:pt x="60" y="128"/>
                        </a:lnTo>
                        <a:lnTo>
                          <a:pt x="22" y="184"/>
                        </a:lnTo>
                        <a:lnTo>
                          <a:pt x="22" y="185"/>
                        </a:lnTo>
                        <a:lnTo>
                          <a:pt x="21" y="185"/>
                        </a:lnTo>
                        <a:lnTo>
                          <a:pt x="0" y="206"/>
                        </a:lnTo>
                        <a:lnTo>
                          <a:pt x="7" y="239"/>
                        </a:lnTo>
                        <a:lnTo>
                          <a:pt x="7" y="240"/>
                        </a:lnTo>
                        <a:lnTo>
                          <a:pt x="7" y="240"/>
                        </a:lnTo>
                        <a:lnTo>
                          <a:pt x="10" y="296"/>
                        </a:lnTo>
                        <a:lnTo>
                          <a:pt x="24" y="341"/>
                        </a:lnTo>
                        <a:lnTo>
                          <a:pt x="24" y="342"/>
                        </a:lnTo>
                        <a:lnTo>
                          <a:pt x="50" y="384"/>
                        </a:lnTo>
                        <a:lnTo>
                          <a:pt x="51" y="385"/>
                        </a:lnTo>
                        <a:lnTo>
                          <a:pt x="51" y="385"/>
                        </a:lnTo>
                        <a:lnTo>
                          <a:pt x="65" y="428"/>
                        </a:lnTo>
                        <a:lnTo>
                          <a:pt x="65" y="429"/>
                        </a:lnTo>
                        <a:lnTo>
                          <a:pt x="65" y="430"/>
                        </a:lnTo>
                        <a:lnTo>
                          <a:pt x="64" y="480"/>
                        </a:lnTo>
                        <a:lnTo>
                          <a:pt x="85" y="520"/>
                        </a:lnTo>
                        <a:lnTo>
                          <a:pt x="85" y="521"/>
                        </a:lnTo>
                        <a:lnTo>
                          <a:pt x="109" y="555"/>
                        </a:lnTo>
                        <a:lnTo>
                          <a:pt x="194" y="592"/>
                        </a:lnTo>
                        <a:lnTo>
                          <a:pt x="196" y="593"/>
                        </a:lnTo>
                        <a:lnTo>
                          <a:pt x="197" y="595"/>
                        </a:lnTo>
                        <a:lnTo>
                          <a:pt x="222" y="639"/>
                        </a:lnTo>
                        <a:lnTo>
                          <a:pt x="240" y="659"/>
                        </a:lnTo>
                        <a:lnTo>
                          <a:pt x="320" y="663"/>
                        </a:lnTo>
                        <a:lnTo>
                          <a:pt x="353" y="649"/>
                        </a:lnTo>
                        <a:lnTo>
                          <a:pt x="359" y="647"/>
                        </a:lnTo>
                        <a:lnTo>
                          <a:pt x="362" y="652"/>
                        </a:lnTo>
                        <a:lnTo>
                          <a:pt x="377" y="690"/>
                        </a:lnTo>
                        <a:lnTo>
                          <a:pt x="378" y="690"/>
                        </a:lnTo>
                        <a:lnTo>
                          <a:pt x="378" y="691"/>
                        </a:lnTo>
                        <a:lnTo>
                          <a:pt x="387" y="731"/>
                        </a:lnTo>
                        <a:lnTo>
                          <a:pt x="411" y="767"/>
                        </a:lnTo>
                        <a:lnTo>
                          <a:pt x="438" y="786"/>
                        </a:lnTo>
                        <a:lnTo>
                          <a:pt x="467" y="774"/>
                        </a:lnTo>
                        <a:lnTo>
                          <a:pt x="468" y="773"/>
                        </a:lnTo>
                        <a:lnTo>
                          <a:pt x="470" y="773"/>
                        </a:lnTo>
                        <a:lnTo>
                          <a:pt x="520" y="778"/>
                        </a:lnTo>
                        <a:lnTo>
                          <a:pt x="522" y="778"/>
                        </a:lnTo>
                        <a:lnTo>
                          <a:pt x="523" y="779"/>
                        </a:lnTo>
                        <a:lnTo>
                          <a:pt x="561" y="805"/>
                        </a:lnTo>
                        <a:lnTo>
                          <a:pt x="561" y="806"/>
                        </a:lnTo>
                        <a:lnTo>
                          <a:pt x="621" y="822"/>
                        </a:lnTo>
                        <a:lnTo>
                          <a:pt x="660" y="822"/>
                        </a:lnTo>
                        <a:lnTo>
                          <a:pt x="685" y="804"/>
                        </a:lnTo>
                        <a:lnTo>
                          <a:pt x="685" y="805"/>
                        </a:lnTo>
                        <a:lnTo>
                          <a:pt x="705" y="785"/>
                        </a:lnTo>
                        <a:lnTo>
                          <a:pt x="730" y="719"/>
                        </a:lnTo>
                        <a:lnTo>
                          <a:pt x="731" y="717"/>
                        </a:lnTo>
                        <a:lnTo>
                          <a:pt x="733" y="716"/>
                        </a:lnTo>
                        <a:lnTo>
                          <a:pt x="766" y="694"/>
                        </a:lnTo>
                        <a:lnTo>
                          <a:pt x="808" y="669"/>
                        </a:lnTo>
                        <a:lnTo>
                          <a:pt x="823" y="651"/>
                        </a:lnTo>
                        <a:lnTo>
                          <a:pt x="824" y="579"/>
                        </a:lnTo>
                        <a:lnTo>
                          <a:pt x="825" y="573"/>
                        </a:lnTo>
                        <a:lnTo>
                          <a:pt x="831" y="573"/>
                        </a:lnTo>
                        <a:lnTo>
                          <a:pt x="867" y="574"/>
                        </a:lnTo>
                        <a:lnTo>
                          <a:pt x="869" y="575"/>
                        </a:lnTo>
                        <a:lnTo>
                          <a:pt x="871" y="576"/>
                        </a:lnTo>
                        <a:lnTo>
                          <a:pt x="903" y="603"/>
                        </a:lnTo>
                        <a:lnTo>
                          <a:pt x="904" y="604"/>
                        </a:lnTo>
                        <a:lnTo>
                          <a:pt x="917" y="612"/>
                        </a:lnTo>
                        <a:lnTo>
                          <a:pt x="1042" y="612"/>
                        </a:lnTo>
                        <a:lnTo>
                          <a:pt x="1051" y="596"/>
                        </a:lnTo>
                        <a:lnTo>
                          <a:pt x="1051" y="595"/>
                        </a:lnTo>
                        <a:lnTo>
                          <a:pt x="1060" y="573"/>
                        </a:lnTo>
                        <a:lnTo>
                          <a:pt x="1060" y="524"/>
                        </a:lnTo>
                        <a:lnTo>
                          <a:pt x="1060" y="524"/>
                        </a:lnTo>
                        <a:lnTo>
                          <a:pt x="1054" y="505"/>
                        </a:lnTo>
                        <a:lnTo>
                          <a:pt x="1054" y="504"/>
                        </a:lnTo>
                        <a:lnTo>
                          <a:pt x="1039" y="475"/>
                        </a:lnTo>
                        <a:lnTo>
                          <a:pt x="1038" y="474"/>
                        </a:lnTo>
                        <a:lnTo>
                          <a:pt x="1038" y="473"/>
                        </a:lnTo>
                        <a:lnTo>
                          <a:pt x="1032" y="430"/>
                        </a:lnTo>
                        <a:lnTo>
                          <a:pt x="1025" y="418"/>
                        </a:lnTo>
                        <a:lnTo>
                          <a:pt x="1023" y="416"/>
                        </a:lnTo>
                        <a:lnTo>
                          <a:pt x="1024" y="413"/>
                        </a:lnTo>
                        <a:lnTo>
                          <a:pt x="1033" y="383"/>
                        </a:lnTo>
                        <a:lnTo>
                          <a:pt x="1034" y="382"/>
                        </a:lnTo>
                        <a:lnTo>
                          <a:pt x="1035" y="380"/>
                        </a:lnTo>
                        <a:lnTo>
                          <a:pt x="1090" y="329"/>
                        </a:lnTo>
                        <a:lnTo>
                          <a:pt x="1090" y="328"/>
                        </a:lnTo>
                        <a:lnTo>
                          <a:pt x="1107" y="295"/>
                        </a:lnTo>
                        <a:lnTo>
                          <a:pt x="1107" y="216"/>
                        </a:lnTo>
                        <a:lnTo>
                          <a:pt x="1107" y="215"/>
                        </a:lnTo>
                        <a:lnTo>
                          <a:pt x="1108" y="214"/>
                        </a:lnTo>
                        <a:lnTo>
                          <a:pt x="1127" y="159"/>
                        </a:lnTo>
                        <a:lnTo>
                          <a:pt x="1127" y="158"/>
                        </a:lnTo>
                        <a:lnTo>
                          <a:pt x="1127" y="157"/>
                        </a:lnTo>
                        <a:lnTo>
                          <a:pt x="1165" y="108"/>
                        </a:lnTo>
                        <a:lnTo>
                          <a:pt x="1167" y="107"/>
                        </a:lnTo>
                        <a:lnTo>
                          <a:pt x="1168" y="106"/>
                        </a:lnTo>
                        <a:lnTo>
                          <a:pt x="1210" y="91"/>
                        </a:lnTo>
                        <a:lnTo>
                          <a:pt x="1210" y="90"/>
                        </a:lnTo>
                        <a:lnTo>
                          <a:pt x="1211" y="90"/>
                        </a:lnTo>
                        <a:lnTo>
                          <a:pt x="1211" y="74"/>
                        </a:lnTo>
                        <a:lnTo>
                          <a:pt x="1208" y="61"/>
                        </a:lnTo>
                        <a:lnTo>
                          <a:pt x="1178" y="52"/>
                        </a:lnTo>
                        <a:lnTo>
                          <a:pt x="1178" y="52"/>
                        </a:lnTo>
                        <a:lnTo>
                          <a:pt x="1177" y="51"/>
                        </a:lnTo>
                        <a:lnTo>
                          <a:pt x="1115" y="20"/>
                        </a:lnTo>
                        <a:lnTo>
                          <a:pt x="1082" y="0"/>
                        </a:lnTo>
                        <a:close/>
                      </a:path>
                    </a:pathLst>
                  </a:custGeom>
                  <a:solidFill>
                    <a:srgbClr val="C94B57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35" name="Freeform 22"/>
                  <p:cNvSpPr>
                    <a:spLocks/>
                  </p:cNvSpPr>
                  <p:nvPr/>
                </p:nvSpPr>
                <p:spPr bwMode="auto">
                  <a:xfrm>
                    <a:off x="1450" y="1690"/>
                    <a:ext cx="492" cy="370"/>
                  </a:xfrm>
                  <a:custGeom>
                    <a:avLst/>
                    <a:gdLst>
                      <a:gd name="T0" fmla="*/ 483 w 492"/>
                      <a:gd name="T1" fmla="*/ 87 h 370"/>
                      <a:gd name="T2" fmla="*/ 458 w 492"/>
                      <a:gd name="T3" fmla="*/ 103 h 370"/>
                      <a:gd name="T4" fmla="*/ 440 w 492"/>
                      <a:gd name="T5" fmla="*/ 124 h 370"/>
                      <a:gd name="T6" fmla="*/ 445 w 492"/>
                      <a:gd name="T7" fmla="*/ 146 h 370"/>
                      <a:gd name="T8" fmla="*/ 466 w 492"/>
                      <a:gd name="T9" fmla="*/ 214 h 370"/>
                      <a:gd name="T10" fmla="*/ 467 w 492"/>
                      <a:gd name="T11" fmla="*/ 226 h 370"/>
                      <a:gd name="T12" fmla="*/ 466 w 492"/>
                      <a:gd name="T13" fmla="*/ 258 h 370"/>
                      <a:gd name="T14" fmla="*/ 440 w 492"/>
                      <a:gd name="T15" fmla="*/ 292 h 370"/>
                      <a:gd name="T16" fmla="*/ 394 w 492"/>
                      <a:gd name="T17" fmla="*/ 312 h 370"/>
                      <a:gd name="T18" fmla="*/ 361 w 492"/>
                      <a:gd name="T19" fmla="*/ 303 h 370"/>
                      <a:gd name="T20" fmla="*/ 346 w 492"/>
                      <a:gd name="T21" fmla="*/ 291 h 370"/>
                      <a:gd name="T22" fmla="*/ 323 w 492"/>
                      <a:gd name="T23" fmla="*/ 282 h 370"/>
                      <a:gd name="T24" fmla="*/ 310 w 492"/>
                      <a:gd name="T25" fmla="*/ 275 h 370"/>
                      <a:gd name="T26" fmla="*/ 298 w 492"/>
                      <a:gd name="T27" fmla="*/ 273 h 370"/>
                      <a:gd name="T28" fmla="*/ 282 w 492"/>
                      <a:gd name="T29" fmla="*/ 275 h 370"/>
                      <a:gd name="T30" fmla="*/ 266 w 492"/>
                      <a:gd name="T31" fmla="*/ 287 h 370"/>
                      <a:gd name="T32" fmla="*/ 235 w 492"/>
                      <a:gd name="T33" fmla="*/ 291 h 370"/>
                      <a:gd name="T34" fmla="*/ 202 w 492"/>
                      <a:gd name="T35" fmla="*/ 295 h 370"/>
                      <a:gd name="T36" fmla="*/ 185 w 492"/>
                      <a:gd name="T37" fmla="*/ 324 h 370"/>
                      <a:gd name="T38" fmla="*/ 178 w 492"/>
                      <a:gd name="T39" fmla="*/ 336 h 370"/>
                      <a:gd name="T40" fmla="*/ 143 w 492"/>
                      <a:gd name="T41" fmla="*/ 355 h 370"/>
                      <a:gd name="T42" fmla="*/ 111 w 492"/>
                      <a:gd name="T43" fmla="*/ 359 h 370"/>
                      <a:gd name="T44" fmla="*/ 49 w 492"/>
                      <a:gd name="T45" fmla="*/ 368 h 370"/>
                      <a:gd name="T46" fmla="*/ 30 w 492"/>
                      <a:gd name="T47" fmla="*/ 313 h 370"/>
                      <a:gd name="T48" fmla="*/ 44 w 492"/>
                      <a:gd name="T49" fmla="*/ 267 h 370"/>
                      <a:gd name="T50" fmla="*/ 38 w 492"/>
                      <a:gd name="T51" fmla="*/ 251 h 370"/>
                      <a:gd name="T52" fmla="*/ 64 w 492"/>
                      <a:gd name="T53" fmla="*/ 155 h 370"/>
                      <a:gd name="T54" fmla="*/ 79 w 492"/>
                      <a:gd name="T55" fmla="*/ 161 h 370"/>
                      <a:gd name="T56" fmla="*/ 100 w 492"/>
                      <a:gd name="T57" fmla="*/ 157 h 370"/>
                      <a:gd name="T58" fmla="*/ 117 w 492"/>
                      <a:gd name="T59" fmla="*/ 139 h 370"/>
                      <a:gd name="T60" fmla="*/ 141 w 492"/>
                      <a:gd name="T61" fmla="*/ 112 h 370"/>
                      <a:gd name="T62" fmla="*/ 166 w 492"/>
                      <a:gd name="T63" fmla="*/ 83 h 370"/>
                      <a:gd name="T64" fmla="*/ 191 w 492"/>
                      <a:gd name="T65" fmla="*/ 64 h 370"/>
                      <a:gd name="T66" fmla="*/ 200 w 492"/>
                      <a:gd name="T67" fmla="*/ 47 h 370"/>
                      <a:gd name="T68" fmla="*/ 215 w 492"/>
                      <a:gd name="T69" fmla="*/ 47 h 370"/>
                      <a:gd name="T70" fmla="*/ 242 w 492"/>
                      <a:gd name="T71" fmla="*/ 25 h 370"/>
                      <a:gd name="T72" fmla="*/ 292 w 492"/>
                      <a:gd name="T73" fmla="*/ 12 h 370"/>
                      <a:gd name="T74" fmla="*/ 315 w 492"/>
                      <a:gd name="T75" fmla="*/ 22 h 370"/>
                      <a:gd name="T76" fmla="*/ 337 w 492"/>
                      <a:gd name="T77" fmla="*/ 24 h 370"/>
                      <a:gd name="T78" fmla="*/ 385 w 492"/>
                      <a:gd name="T79" fmla="*/ 2 h 370"/>
                      <a:gd name="T80" fmla="*/ 408 w 492"/>
                      <a:gd name="T81" fmla="*/ 4 h 370"/>
                      <a:gd name="T82" fmla="*/ 433 w 492"/>
                      <a:gd name="T83" fmla="*/ 16 h 370"/>
                      <a:gd name="T84" fmla="*/ 431 w 492"/>
                      <a:gd name="T85" fmla="*/ 29 h 370"/>
                      <a:gd name="T86" fmla="*/ 437 w 492"/>
                      <a:gd name="T87" fmla="*/ 41 h 370"/>
                      <a:gd name="T88" fmla="*/ 463 w 492"/>
                      <a:gd name="T89" fmla="*/ 57 h 3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492" h="370">
                        <a:moveTo>
                          <a:pt x="463" y="57"/>
                        </a:moveTo>
                        <a:lnTo>
                          <a:pt x="492" y="68"/>
                        </a:lnTo>
                        <a:lnTo>
                          <a:pt x="483" y="87"/>
                        </a:lnTo>
                        <a:lnTo>
                          <a:pt x="459" y="103"/>
                        </a:lnTo>
                        <a:lnTo>
                          <a:pt x="458" y="103"/>
                        </a:lnTo>
                        <a:lnTo>
                          <a:pt x="458" y="103"/>
                        </a:lnTo>
                        <a:lnTo>
                          <a:pt x="441" y="121"/>
                        </a:lnTo>
                        <a:lnTo>
                          <a:pt x="439" y="122"/>
                        </a:lnTo>
                        <a:lnTo>
                          <a:pt x="440" y="124"/>
                        </a:lnTo>
                        <a:lnTo>
                          <a:pt x="445" y="145"/>
                        </a:lnTo>
                        <a:lnTo>
                          <a:pt x="445" y="145"/>
                        </a:lnTo>
                        <a:lnTo>
                          <a:pt x="445" y="146"/>
                        </a:lnTo>
                        <a:lnTo>
                          <a:pt x="458" y="162"/>
                        </a:lnTo>
                        <a:lnTo>
                          <a:pt x="465" y="190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7" y="225"/>
                        </a:lnTo>
                        <a:lnTo>
                          <a:pt x="467" y="226"/>
                        </a:lnTo>
                        <a:lnTo>
                          <a:pt x="467" y="226"/>
                        </a:lnTo>
                        <a:lnTo>
                          <a:pt x="471" y="239"/>
                        </a:lnTo>
                        <a:lnTo>
                          <a:pt x="466" y="258"/>
                        </a:lnTo>
                        <a:lnTo>
                          <a:pt x="458" y="278"/>
                        </a:lnTo>
                        <a:lnTo>
                          <a:pt x="441" y="292"/>
                        </a:lnTo>
                        <a:lnTo>
                          <a:pt x="440" y="292"/>
                        </a:lnTo>
                        <a:lnTo>
                          <a:pt x="414" y="305"/>
                        </a:lnTo>
                        <a:lnTo>
                          <a:pt x="414" y="306"/>
                        </a:lnTo>
                        <a:lnTo>
                          <a:pt x="394" y="312"/>
                        </a:lnTo>
                        <a:lnTo>
                          <a:pt x="394" y="312"/>
                        </a:lnTo>
                        <a:lnTo>
                          <a:pt x="376" y="314"/>
                        </a:lnTo>
                        <a:lnTo>
                          <a:pt x="361" y="303"/>
                        </a:lnTo>
                        <a:lnTo>
                          <a:pt x="361" y="303"/>
                        </a:lnTo>
                        <a:lnTo>
                          <a:pt x="346" y="292"/>
                        </a:lnTo>
                        <a:lnTo>
                          <a:pt x="346" y="291"/>
                        </a:lnTo>
                        <a:lnTo>
                          <a:pt x="346" y="291"/>
                        </a:lnTo>
                        <a:lnTo>
                          <a:pt x="323" y="282"/>
                        </a:lnTo>
                        <a:lnTo>
                          <a:pt x="323" y="282"/>
                        </a:lnTo>
                        <a:lnTo>
                          <a:pt x="311" y="276"/>
                        </a:lnTo>
                        <a:lnTo>
                          <a:pt x="310" y="275"/>
                        </a:lnTo>
                        <a:lnTo>
                          <a:pt x="310" y="275"/>
                        </a:lnTo>
                        <a:lnTo>
                          <a:pt x="299" y="273"/>
                        </a:lnTo>
                        <a:lnTo>
                          <a:pt x="298" y="273"/>
                        </a:lnTo>
                        <a:lnTo>
                          <a:pt x="298" y="273"/>
                        </a:lnTo>
                        <a:lnTo>
                          <a:pt x="284" y="274"/>
                        </a:lnTo>
                        <a:lnTo>
                          <a:pt x="283" y="274"/>
                        </a:lnTo>
                        <a:lnTo>
                          <a:pt x="282" y="275"/>
                        </a:lnTo>
                        <a:lnTo>
                          <a:pt x="267" y="287"/>
                        </a:lnTo>
                        <a:lnTo>
                          <a:pt x="267" y="287"/>
                        </a:lnTo>
                        <a:lnTo>
                          <a:pt x="266" y="287"/>
                        </a:lnTo>
                        <a:lnTo>
                          <a:pt x="256" y="291"/>
                        </a:lnTo>
                        <a:lnTo>
                          <a:pt x="235" y="291"/>
                        </a:lnTo>
                        <a:lnTo>
                          <a:pt x="235" y="291"/>
                        </a:lnTo>
                        <a:lnTo>
                          <a:pt x="235" y="291"/>
                        </a:lnTo>
                        <a:lnTo>
                          <a:pt x="203" y="295"/>
                        </a:lnTo>
                        <a:lnTo>
                          <a:pt x="202" y="295"/>
                        </a:lnTo>
                        <a:lnTo>
                          <a:pt x="201" y="296"/>
                        </a:lnTo>
                        <a:lnTo>
                          <a:pt x="195" y="307"/>
                        </a:lnTo>
                        <a:lnTo>
                          <a:pt x="185" y="324"/>
                        </a:lnTo>
                        <a:lnTo>
                          <a:pt x="178" y="335"/>
                        </a:lnTo>
                        <a:lnTo>
                          <a:pt x="178" y="336"/>
                        </a:lnTo>
                        <a:lnTo>
                          <a:pt x="178" y="336"/>
                        </a:lnTo>
                        <a:lnTo>
                          <a:pt x="176" y="351"/>
                        </a:lnTo>
                        <a:lnTo>
                          <a:pt x="143" y="355"/>
                        </a:lnTo>
                        <a:lnTo>
                          <a:pt x="143" y="355"/>
                        </a:lnTo>
                        <a:lnTo>
                          <a:pt x="111" y="359"/>
                        </a:lnTo>
                        <a:lnTo>
                          <a:pt x="111" y="359"/>
                        </a:lnTo>
                        <a:lnTo>
                          <a:pt x="111" y="359"/>
                        </a:lnTo>
                        <a:lnTo>
                          <a:pt x="71" y="367"/>
                        </a:lnTo>
                        <a:lnTo>
                          <a:pt x="70" y="367"/>
                        </a:lnTo>
                        <a:lnTo>
                          <a:pt x="49" y="368"/>
                        </a:lnTo>
                        <a:lnTo>
                          <a:pt x="5" y="370"/>
                        </a:lnTo>
                        <a:lnTo>
                          <a:pt x="0" y="359"/>
                        </a:lnTo>
                        <a:lnTo>
                          <a:pt x="30" y="313"/>
                        </a:lnTo>
                        <a:lnTo>
                          <a:pt x="30" y="313"/>
                        </a:lnTo>
                        <a:lnTo>
                          <a:pt x="30" y="312"/>
                        </a:lnTo>
                        <a:lnTo>
                          <a:pt x="44" y="267"/>
                        </a:lnTo>
                        <a:lnTo>
                          <a:pt x="44" y="266"/>
                        </a:lnTo>
                        <a:lnTo>
                          <a:pt x="44" y="265"/>
                        </a:lnTo>
                        <a:lnTo>
                          <a:pt x="38" y="251"/>
                        </a:lnTo>
                        <a:lnTo>
                          <a:pt x="45" y="203"/>
                        </a:lnTo>
                        <a:lnTo>
                          <a:pt x="60" y="158"/>
                        </a:lnTo>
                        <a:lnTo>
                          <a:pt x="64" y="155"/>
                        </a:lnTo>
                        <a:lnTo>
                          <a:pt x="77" y="161"/>
                        </a:lnTo>
                        <a:lnTo>
                          <a:pt x="78" y="161"/>
                        </a:lnTo>
                        <a:lnTo>
                          <a:pt x="79" y="161"/>
                        </a:lnTo>
                        <a:lnTo>
                          <a:pt x="98" y="158"/>
                        </a:lnTo>
                        <a:lnTo>
                          <a:pt x="99" y="158"/>
                        </a:lnTo>
                        <a:lnTo>
                          <a:pt x="100" y="157"/>
                        </a:lnTo>
                        <a:lnTo>
                          <a:pt x="116" y="140"/>
                        </a:lnTo>
                        <a:lnTo>
                          <a:pt x="116" y="140"/>
                        </a:lnTo>
                        <a:lnTo>
                          <a:pt x="117" y="139"/>
                        </a:lnTo>
                        <a:lnTo>
                          <a:pt x="127" y="119"/>
                        </a:lnTo>
                        <a:lnTo>
                          <a:pt x="140" y="113"/>
                        </a:lnTo>
                        <a:lnTo>
                          <a:pt x="141" y="112"/>
                        </a:lnTo>
                        <a:lnTo>
                          <a:pt x="141" y="110"/>
                        </a:lnTo>
                        <a:lnTo>
                          <a:pt x="145" y="83"/>
                        </a:lnTo>
                        <a:lnTo>
                          <a:pt x="166" y="83"/>
                        </a:lnTo>
                        <a:lnTo>
                          <a:pt x="167" y="83"/>
                        </a:lnTo>
                        <a:lnTo>
                          <a:pt x="168" y="82"/>
                        </a:lnTo>
                        <a:lnTo>
                          <a:pt x="191" y="64"/>
                        </a:lnTo>
                        <a:lnTo>
                          <a:pt x="191" y="64"/>
                        </a:lnTo>
                        <a:lnTo>
                          <a:pt x="192" y="63"/>
                        </a:lnTo>
                        <a:lnTo>
                          <a:pt x="200" y="47"/>
                        </a:lnTo>
                        <a:lnTo>
                          <a:pt x="212" y="48"/>
                        </a:lnTo>
                        <a:lnTo>
                          <a:pt x="214" y="48"/>
                        </a:lnTo>
                        <a:lnTo>
                          <a:pt x="215" y="47"/>
                        </a:lnTo>
                        <a:lnTo>
                          <a:pt x="242" y="25"/>
                        </a:lnTo>
                        <a:lnTo>
                          <a:pt x="242" y="25"/>
                        </a:lnTo>
                        <a:lnTo>
                          <a:pt x="242" y="25"/>
                        </a:lnTo>
                        <a:lnTo>
                          <a:pt x="261" y="4"/>
                        </a:lnTo>
                        <a:lnTo>
                          <a:pt x="291" y="12"/>
                        </a:lnTo>
                        <a:lnTo>
                          <a:pt x="292" y="12"/>
                        </a:lnTo>
                        <a:lnTo>
                          <a:pt x="314" y="22"/>
                        </a:lnTo>
                        <a:lnTo>
                          <a:pt x="315" y="22"/>
                        </a:lnTo>
                        <a:lnTo>
                          <a:pt x="315" y="22"/>
                        </a:lnTo>
                        <a:lnTo>
                          <a:pt x="335" y="25"/>
                        </a:lnTo>
                        <a:lnTo>
                          <a:pt x="336" y="25"/>
                        </a:lnTo>
                        <a:lnTo>
                          <a:pt x="337" y="24"/>
                        </a:lnTo>
                        <a:lnTo>
                          <a:pt x="362" y="14"/>
                        </a:lnTo>
                        <a:lnTo>
                          <a:pt x="363" y="14"/>
                        </a:lnTo>
                        <a:lnTo>
                          <a:pt x="385" y="2"/>
                        </a:lnTo>
                        <a:lnTo>
                          <a:pt x="407" y="4"/>
                        </a:lnTo>
                        <a:lnTo>
                          <a:pt x="408" y="4"/>
                        </a:lnTo>
                        <a:lnTo>
                          <a:pt x="408" y="4"/>
                        </a:lnTo>
                        <a:lnTo>
                          <a:pt x="430" y="0"/>
                        </a:lnTo>
                        <a:lnTo>
                          <a:pt x="438" y="7"/>
                        </a:lnTo>
                        <a:lnTo>
                          <a:pt x="433" y="16"/>
                        </a:lnTo>
                        <a:lnTo>
                          <a:pt x="432" y="16"/>
                        </a:lnTo>
                        <a:lnTo>
                          <a:pt x="432" y="17"/>
                        </a:lnTo>
                        <a:lnTo>
                          <a:pt x="431" y="29"/>
                        </a:lnTo>
                        <a:lnTo>
                          <a:pt x="431" y="29"/>
                        </a:lnTo>
                        <a:lnTo>
                          <a:pt x="432" y="30"/>
                        </a:lnTo>
                        <a:lnTo>
                          <a:pt x="437" y="41"/>
                        </a:lnTo>
                        <a:lnTo>
                          <a:pt x="437" y="42"/>
                        </a:lnTo>
                        <a:lnTo>
                          <a:pt x="438" y="43"/>
                        </a:lnTo>
                        <a:lnTo>
                          <a:pt x="463" y="57"/>
                        </a:lnTo>
                        <a:lnTo>
                          <a:pt x="463" y="57"/>
                        </a:lnTo>
                        <a:lnTo>
                          <a:pt x="463" y="57"/>
                        </a:lnTo>
                        <a:close/>
                      </a:path>
                    </a:pathLst>
                  </a:custGeom>
                  <a:solidFill>
                    <a:srgbClr val="FAA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36" name="Freeform 23"/>
                  <p:cNvSpPr>
                    <a:spLocks/>
                  </p:cNvSpPr>
                  <p:nvPr/>
                </p:nvSpPr>
                <p:spPr bwMode="auto">
                  <a:xfrm>
                    <a:off x="1518" y="1558"/>
                    <a:ext cx="271" cy="255"/>
                  </a:xfrm>
                  <a:custGeom>
                    <a:avLst/>
                    <a:gdLst>
                      <a:gd name="T0" fmla="*/ 539 w 539"/>
                      <a:gd name="T1" fmla="*/ 27 h 507"/>
                      <a:gd name="T2" fmla="*/ 515 w 539"/>
                      <a:gd name="T3" fmla="*/ 70 h 507"/>
                      <a:gd name="T4" fmla="*/ 492 w 539"/>
                      <a:gd name="T5" fmla="*/ 98 h 507"/>
                      <a:gd name="T6" fmla="*/ 500 w 539"/>
                      <a:gd name="T7" fmla="*/ 137 h 507"/>
                      <a:gd name="T8" fmla="*/ 410 w 539"/>
                      <a:gd name="T9" fmla="*/ 185 h 507"/>
                      <a:gd name="T10" fmla="*/ 353 w 539"/>
                      <a:gd name="T11" fmla="*/ 201 h 507"/>
                      <a:gd name="T12" fmla="*/ 352 w 539"/>
                      <a:gd name="T13" fmla="*/ 202 h 507"/>
                      <a:gd name="T14" fmla="*/ 329 w 539"/>
                      <a:gd name="T15" fmla="*/ 216 h 507"/>
                      <a:gd name="T16" fmla="*/ 331 w 539"/>
                      <a:gd name="T17" fmla="*/ 235 h 507"/>
                      <a:gd name="T18" fmla="*/ 302 w 539"/>
                      <a:gd name="T19" fmla="*/ 242 h 507"/>
                      <a:gd name="T20" fmla="*/ 284 w 539"/>
                      <a:gd name="T21" fmla="*/ 265 h 507"/>
                      <a:gd name="T22" fmla="*/ 283 w 539"/>
                      <a:gd name="T23" fmla="*/ 266 h 507"/>
                      <a:gd name="T24" fmla="*/ 249 w 539"/>
                      <a:gd name="T25" fmla="*/ 320 h 507"/>
                      <a:gd name="T26" fmla="*/ 211 w 539"/>
                      <a:gd name="T27" fmla="*/ 331 h 507"/>
                      <a:gd name="T28" fmla="*/ 180 w 539"/>
                      <a:gd name="T29" fmla="*/ 358 h 507"/>
                      <a:gd name="T30" fmla="*/ 134 w 539"/>
                      <a:gd name="T31" fmla="*/ 387 h 507"/>
                      <a:gd name="T32" fmla="*/ 102 w 539"/>
                      <a:gd name="T33" fmla="*/ 390 h 507"/>
                      <a:gd name="T34" fmla="*/ 84 w 539"/>
                      <a:gd name="T35" fmla="*/ 418 h 507"/>
                      <a:gd name="T36" fmla="*/ 85 w 539"/>
                      <a:gd name="T37" fmla="*/ 425 h 507"/>
                      <a:gd name="T38" fmla="*/ 87 w 539"/>
                      <a:gd name="T39" fmla="*/ 461 h 507"/>
                      <a:gd name="T40" fmla="*/ 57 w 539"/>
                      <a:gd name="T41" fmla="*/ 479 h 507"/>
                      <a:gd name="T42" fmla="*/ 13 w 539"/>
                      <a:gd name="T43" fmla="*/ 502 h 507"/>
                      <a:gd name="T44" fmla="*/ 0 w 539"/>
                      <a:gd name="T45" fmla="*/ 507 h 507"/>
                      <a:gd name="T46" fmla="*/ 53 w 539"/>
                      <a:gd name="T47" fmla="*/ 423 h 507"/>
                      <a:gd name="T48" fmla="*/ 67 w 539"/>
                      <a:gd name="T49" fmla="*/ 382 h 507"/>
                      <a:gd name="T50" fmla="*/ 68 w 539"/>
                      <a:gd name="T51" fmla="*/ 379 h 507"/>
                      <a:gd name="T52" fmla="*/ 65 w 539"/>
                      <a:gd name="T53" fmla="*/ 292 h 507"/>
                      <a:gd name="T54" fmla="*/ 127 w 539"/>
                      <a:gd name="T55" fmla="*/ 268 h 507"/>
                      <a:gd name="T56" fmla="*/ 189 w 539"/>
                      <a:gd name="T57" fmla="*/ 227 h 507"/>
                      <a:gd name="T58" fmla="*/ 232 w 539"/>
                      <a:gd name="T59" fmla="*/ 219 h 507"/>
                      <a:gd name="T60" fmla="*/ 295 w 539"/>
                      <a:gd name="T61" fmla="*/ 188 h 507"/>
                      <a:gd name="T62" fmla="*/ 356 w 539"/>
                      <a:gd name="T63" fmla="*/ 184 h 507"/>
                      <a:gd name="T64" fmla="*/ 377 w 539"/>
                      <a:gd name="T65" fmla="*/ 163 h 507"/>
                      <a:gd name="T66" fmla="*/ 430 w 539"/>
                      <a:gd name="T67" fmla="*/ 149 h 507"/>
                      <a:gd name="T68" fmla="*/ 460 w 539"/>
                      <a:gd name="T69" fmla="*/ 103 h 507"/>
                      <a:gd name="T70" fmla="*/ 460 w 539"/>
                      <a:gd name="T71" fmla="*/ 97 h 507"/>
                      <a:gd name="T72" fmla="*/ 438 w 539"/>
                      <a:gd name="T73" fmla="*/ 44 h 507"/>
                      <a:gd name="T74" fmla="*/ 401 w 539"/>
                      <a:gd name="T75" fmla="*/ 33 h 507"/>
                      <a:gd name="T76" fmla="*/ 526 w 539"/>
                      <a:gd name="T77" fmla="*/ 0 h 5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539" h="507">
                        <a:moveTo>
                          <a:pt x="526" y="0"/>
                        </a:moveTo>
                        <a:lnTo>
                          <a:pt x="539" y="27"/>
                        </a:lnTo>
                        <a:lnTo>
                          <a:pt x="516" y="69"/>
                        </a:lnTo>
                        <a:lnTo>
                          <a:pt x="515" y="70"/>
                        </a:lnTo>
                        <a:lnTo>
                          <a:pt x="494" y="96"/>
                        </a:lnTo>
                        <a:lnTo>
                          <a:pt x="492" y="98"/>
                        </a:lnTo>
                        <a:lnTo>
                          <a:pt x="493" y="101"/>
                        </a:lnTo>
                        <a:lnTo>
                          <a:pt x="500" y="137"/>
                        </a:lnTo>
                        <a:lnTo>
                          <a:pt x="500" y="147"/>
                        </a:lnTo>
                        <a:lnTo>
                          <a:pt x="410" y="185"/>
                        </a:lnTo>
                        <a:lnTo>
                          <a:pt x="409" y="185"/>
                        </a:lnTo>
                        <a:lnTo>
                          <a:pt x="353" y="201"/>
                        </a:lnTo>
                        <a:lnTo>
                          <a:pt x="352" y="201"/>
                        </a:lnTo>
                        <a:lnTo>
                          <a:pt x="352" y="202"/>
                        </a:lnTo>
                        <a:lnTo>
                          <a:pt x="333" y="214"/>
                        </a:lnTo>
                        <a:lnTo>
                          <a:pt x="329" y="216"/>
                        </a:lnTo>
                        <a:lnTo>
                          <a:pt x="330" y="220"/>
                        </a:lnTo>
                        <a:lnTo>
                          <a:pt x="331" y="235"/>
                        </a:lnTo>
                        <a:lnTo>
                          <a:pt x="304" y="242"/>
                        </a:lnTo>
                        <a:lnTo>
                          <a:pt x="302" y="242"/>
                        </a:lnTo>
                        <a:lnTo>
                          <a:pt x="301" y="244"/>
                        </a:lnTo>
                        <a:lnTo>
                          <a:pt x="284" y="265"/>
                        </a:lnTo>
                        <a:lnTo>
                          <a:pt x="283" y="265"/>
                        </a:lnTo>
                        <a:lnTo>
                          <a:pt x="283" y="266"/>
                        </a:lnTo>
                        <a:lnTo>
                          <a:pt x="270" y="301"/>
                        </a:lnTo>
                        <a:lnTo>
                          <a:pt x="249" y="320"/>
                        </a:lnTo>
                        <a:lnTo>
                          <a:pt x="213" y="330"/>
                        </a:lnTo>
                        <a:lnTo>
                          <a:pt x="211" y="331"/>
                        </a:lnTo>
                        <a:lnTo>
                          <a:pt x="211" y="331"/>
                        </a:lnTo>
                        <a:lnTo>
                          <a:pt x="180" y="358"/>
                        </a:lnTo>
                        <a:lnTo>
                          <a:pt x="179" y="358"/>
                        </a:lnTo>
                        <a:lnTo>
                          <a:pt x="134" y="387"/>
                        </a:lnTo>
                        <a:lnTo>
                          <a:pt x="105" y="390"/>
                        </a:lnTo>
                        <a:lnTo>
                          <a:pt x="102" y="390"/>
                        </a:lnTo>
                        <a:lnTo>
                          <a:pt x="100" y="393"/>
                        </a:lnTo>
                        <a:lnTo>
                          <a:pt x="84" y="418"/>
                        </a:lnTo>
                        <a:lnTo>
                          <a:pt x="82" y="421"/>
                        </a:lnTo>
                        <a:lnTo>
                          <a:pt x="85" y="425"/>
                        </a:lnTo>
                        <a:lnTo>
                          <a:pt x="98" y="444"/>
                        </a:lnTo>
                        <a:lnTo>
                          <a:pt x="87" y="461"/>
                        </a:lnTo>
                        <a:lnTo>
                          <a:pt x="57" y="479"/>
                        </a:lnTo>
                        <a:lnTo>
                          <a:pt x="57" y="479"/>
                        </a:lnTo>
                        <a:lnTo>
                          <a:pt x="13" y="502"/>
                        </a:lnTo>
                        <a:lnTo>
                          <a:pt x="13" y="502"/>
                        </a:lnTo>
                        <a:lnTo>
                          <a:pt x="12" y="503"/>
                        </a:lnTo>
                        <a:lnTo>
                          <a:pt x="0" y="507"/>
                        </a:lnTo>
                        <a:lnTo>
                          <a:pt x="52" y="423"/>
                        </a:lnTo>
                        <a:lnTo>
                          <a:pt x="53" y="423"/>
                        </a:lnTo>
                        <a:lnTo>
                          <a:pt x="53" y="422"/>
                        </a:lnTo>
                        <a:lnTo>
                          <a:pt x="67" y="382"/>
                        </a:lnTo>
                        <a:lnTo>
                          <a:pt x="68" y="381"/>
                        </a:lnTo>
                        <a:lnTo>
                          <a:pt x="68" y="379"/>
                        </a:lnTo>
                        <a:lnTo>
                          <a:pt x="55" y="330"/>
                        </a:lnTo>
                        <a:lnTo>
                          <a:pt x="65" y="292"/>
                        </a:lnTo>
                        <a:lnTo>
                          <a:pt x="127" y="268"/>
                        </a:lnTo>
                        <a:lnTo>
                          <a:pt x="127" y="268"/>
                        </a:lnTo>
                        <a:lnTo>
                          <a:pt x="128" y="267"/>
                        </a:lnTo>
                        <a:lnTo>
                          <a:pt x="189" y="227"/>
                        </a:lnTo>
                        <a:lnTo>
                          <a:pt x="231" y="219"/>
                        </a:lnTo>
                        <a:lnTo>
                          <a:pt x="232" y="219"/>
                        </a:lnTo>
                        <a:lnTo>
                          <a:pt x="233" y="219"/>
                        </a:lnTo>
                        <a:lnTo>
                          <a:pt x="295" y="188"/>
                        </a:lnTo>
                        <a:lnTo>
                          <a:pt x="354" y="185"/>
                        </a:lnTo>
                        <a:lnTo>
                          <a:pt x="356" y="184"/>
                        </a:lnTo>
                        <a:lnTo>
                          <a:pt x="358" y="183"/>
                        </a:lnTo>
                        <a:lnTo>
                          <a:pt x="377" y="163"/>
                        </a:lnTo>
                        <a:lnTo>
                          <a:pt x="428" y="150"/>
                        </a:lnTo>
                        <a:lnTo>
                          <a:pt x="430" y="149"/>
                        </a:lnTo>
                        <a:lnTo>
                          <a:pt x="431" y="147"/>
                        </a:lnTo>
                        <a:lnTo>
                          <a:pt x="460" y="103"/>
                        </a:lnTo>
                        <a:lnTo>
                          <a:pt x="461" y="100"/>
                        </a:lnTo>
                        <a:lnTo>
                          <a:pt x="460" y="97"/>
                        </a:lnTo>
                        <a:lnTo>
                          <a:pt x="440" y="47"/>
                        </a:lnTo>
                        <a:lnTo>
                          <a:pt x="438" y="44"/>
                        </a:lnTo>
                        <a:lnTo>
                          <a:pt x="436" y="43"/>
                        </a:lnTo>
                        <a:lnTo>
                          <a:pt x="401" y="33"/>
                        </a:lnTo>
                        <a:lnTo>
                          <a:pt x="426" y="0"/>
                        </a:lnTo>
                        <a:lnTo>
                          <a:pt x="526" y="0"/>
                        </a:lnTo>
                        <a:close/>
                      </a:path>
                    </a:pathLst>
                  </a:custGeom>
                  <a:solidFill>
                    <a:srgbClr val="FAA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37" name="Freeform 25"/>
                  <p:cNvSpPr>
                    <a:spLocks/>
                  </p:cNvSpPr>
                  <p:nvPr/>
                </p:nvSpPr>
                <p:spPr bwMode="auto">
                  <a:xfrm>
                    <a:off x="3593" y="1555"/>
                    <a:ext cx="502" cy="340"/>
                  </a:xfrm>
                  <a:custGeom>
                    <a:avLst/>
                    <a:gdLst>
                      <a:gd name="T0" fmla="*/ 293 w 999"/>
                      <a:gd name="T1" fmla="*/ 29 h 677"/>
                      <a:gd name="T2" fmla="*/ 277 w 999"/>
                      <a:gd name="T3" fmla="*/ 55 h 677"/>
                      <a:gd name="T4" fmla="*/ 253 w 999"/>
                      <a:gd name="T5" fmla="*/ 67 h 677"/>
                      <a:gd name="T6" fmla="*/ 231 w 999"/>
                      <a:gd name="T7" fmla="*/ 67 h 677"/>
                      <a:gd name="T8" fmla="*/ 209 w 999"/>
                      <a:gd name="T9" fmla="*/ 77 h 677"/>
                      <a:gd name="T10" fmla="*/ 199 w 999"/>
                      <a:gd name="T11" fmla="*/ 76 h 677"/>
                      <a:gd name="T12" fmla="*/ 176 w 999"/>
                      <a:gd name="T13" fmla="*/ 64 h 677"/>
                      <a:gd name="T14" fmla="*/ 165 w 999"/>
                      <a:gd name="T15" fmla="*/ 54 h 677"/>
                      <a:gd name="T16" fmla="*/ 159 w 999"/>
                      <a:gd name="T17" fmla="*/ 50 h 677"/>
                      <a:gd name="T18" fmla="*/ 150 w 999"/>
                      <a:gd name="T19" fmla="*/ 62 h 677"/>
                      <a:gd name="T20" fmla="*/ 141 w 999"/>
                      <a:gd name="T21" fmla="*/ 89 h 677"/>
                      <a:gd name="T22" fmla="*/ 123 w 999"/>
                      <a:gd name="T23" fmla="*/ 119 h 677"/>
                      <a:gd name="T24" fmla="*/ 84 w 999"/>
                      <a:gd name="T25" fmla="*/ 143 h 677"/>
                      <a:gd name="T26" fmla="*/ 60 w 999"/>
                      <a:gd name="T27" fmla="*/ 162 h 677"/>
                      <a:gd name="T28" fmla="*/ 19 w 999"/>
                      <a:gd name="T29" fmla="*/ 190 h 677"/>
                      <a:gd name="T30" fmla="*/ 0 w 999"/>
                      <a:gd name="T31" fmla="*/ 193 h 677"/>
                      <a:gd name="T32" fmla="*/ 4 w 999"/>
                      <a:gd name="T33" fmla="*/ 201 h 677"/>
                      <a:gd name="T34" fmla="*/ 97 w 999"/>
                      <a:gd name="T35" fmla="*/ 290 h 677"/>
                      <a:gd name="T36" fmla="*/ 129 w 999"/>
                      <a:gd name="T37" fmla="*/ 306 h 677"/>
                      <a:gd name="T38" fmla="*/ 185 w 999"/>
                      <a:gd name="T39" fmla="*/ 337 h 677"/>
                      <a:gd name="T40" fmla="*/ 262 w 999"/>
                      <a:gd name="T41" fmla="*/ 354 h 677"/>
                      <a:gd name="T42" fmla="*/ 240 w 999"/>
                      <a:gd name="T43" fmla="*/ 400 h 677"/>
                      <a:gd name="T44" fmla="*/ 263 w 999"/>
                      <a:gd name="T45" fmla="*/ 444 h 677"/>
                      <a:gd name="T46" fmla="*/ 327 w 999"/>
                      <a:gd name="T47" fmla="*/ 486 h 677"/>
                      <a:gd name="T48" fmla="*/ 374 w 999"/>
                      <a:gd name="T49" fmla="*/ 576 h 677"/>
                      <a:gd name="T50" fmla="*/ 438 w 999"/>
                      <a:gd name="T51" fmla="*/ 585 h 677"/>
                      <a:gd name="T52" fmla="*/ 466 w 999"/>
                      <a:gd name="T53" fmla="*/ 556 h 677"/>
                      <a:gd name="T54" fmla="*/ 528 w 999"/>
                      <a:gd name="T55" fmla="*/ 552 h 677"/>
                      <a:gd name="T56" fmla="*/ 588 w 999"/>
                      <a:gd name="T57" fmla="*/ 566 h 677"/>
                      <a:gd name="T58" fmla="*/ 635 w 999"/>
                      <a:gd name="T59" fmla="*/ 590 h 677"/>
                      <a:gd name="T60" fmla="*/ 705 w 999"/>
                      <a:gd name="T61" fmla="*/ 613 h 677"/>
                      <a:gd name="T62" fmla="*/ 767 w 999"/>
                      <a:gd name="T63" fmla="*/ 628 h 677"/>
                      <a:gd name="T64" fmla="*/ 826 w 999"/>
                      <a:gd name="T65" fmla="*/ 651 h 677"/>
                      <a:gd name="T66" fmla="*/ 861 w 999"/>
                      <a:gd name="T67" fmla="*/ 671 h 677"/>
                      <a:gd name="T68" fmla="*/ 960 w 999"/>
                      <a:gd name="T69" fmla="*/ 610 h 677"/>
                      <a:gd name="T70" fmla="*/ 981 w 999"/>
                      <a:gd name="T71" fmla="*/ 573 h 677"/>
                      <a:gd name="T72" fmla="*/ 977 w 999"/>
                      <a:gd name="T73" fmla="*/ 494 h 677"/>
                      <a:gd name="T74" fmla="*/ 983 w 999"/>
                      <a:gd name="T75" fmla="*/ 427 h 677"/>
                      <a:gd name="T76" fmla="*/ 958 w 999"/>
                      <a:gd name="T77" fmla="*/ 413 h 677"/>
                      <a:gd name="T78" fmla="*/ 962 w 999"/>
                      <a:gd name="T79" fmla="*/ 347 h 677"/>
                      <a:gd name="T80" fmla="*/ 951 w 999"/>
                      <a:gd name="T81" fmla="*/ 309 h 677"/>
                      <a:gd name="T82" fmla="*/ 921 w 999"/>
                      <a:gd name="T83" fmla="*/ 265 h 677"/>
                      <a:gd name="T84" fmla="*/ 871 w 999"/>
                      <a:gd name="T85" fmla="*/ 203 h 677"/>
                      <a:gd name="T86" fmla="*/ 755 w 999"/>
                      <a:gd name="T87" fmla="*/ 195 h 677"/>
                      <a:gd name="T88" fmla="*/ 752 w 999"/>
                      <a:gd name="T89" fmla="*/ 171 h 677"/>
                      <a:gd name="T90" fmla="*/ 762 w 999"/>
                      <a:gd name="T91" fmla="*/ 110 h 677"/>
                      <a:gd name="T92" fmla="*/ 775 w 999"/>
                      <a:gd name="T93" fmla="*/ 16 h 677"/>
                      <a:gd name="T94" fmla="*/ 545 w 999"/>
                      <a:gd name="T95" fmla="*/ 40 h 677"/>
                      <a:gd name="T96" fmla="*/ 511 w 999"/>
                      <a:gd name="T97" fmla="*/ 78 h 677"/>
                      <a:gd name="T98" fmla="*/ 485 w 999"/>
                      <a:gd name="T99" fmla="*/ 74 h 677"/>
                      <a:gd name="T100" fmla="*/ 404 w 999"/>
                      <a:gd name="T101" fmla="*/ 6 h 6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999" h="677">
                        <a:moveTo>
                          <a:pt x="307" y="0"/>
                        </a:moveTo>
                        <a:lnTo>
                          <a:pt x="293" y="28"/>
                        </a:lnTo>
                        <a:lnTo>
                          <a:pt x="293" y="29"/>
                        </a:lnTo>
                        <a:lnTo>
                          <a:pt x="280" y="53"/>
                        </a:lnTo>
                        <a:lnTo>
                          <a:pt x="279" y="54"/>
                        </a:lnTo>
                        <a:lnTo>
                          <a:pt x="277" y="55"/>
                        </a:lnTo>
                        <a:cubicBezTo>
                          <a:pt x="277" y="55"/>
                          <a:pt x="272" y="58"/>
                          <a:pt x="267" y="60"/>
                        </a:cubicBezTo>
                        <a:cubicBezTo>
                          <a:pt x="265" y="62"/>
                          <a:pt x="262" y="64"/>
                          <a:pt x="260" y="65"/>
                        </a:cubicBezTo>
                        <a:cubicBezTo>
                          <a:pt x="257" y="66"/>
                          <a:pt x="256" y="67"/>
                          <a:pt x="253" y="67"/>
                        </a:cubicBezTo>
                        <a:cubicBezTo>
                          <a:pt x="251" y="67"/>
                          <a:pt x="249" y="68"/>
                          <a:pt x="247" y="68"/>
                        </a:cubicBezTo>
                        <a:cubicBezTo>
                          <a:pt x="245" y="68"/>
                          <a:pt x="242" y="67"/>
                          <a:pt x="240" y="67"/>
                        </a:cubicBezTo>
                        <a:cubicBezTo>
                          <a:pt x="235" y="67"/>
                          <a:pt x="232" y="67"/>
                          <a:pt x="231" y="67"/>
                        </a:cubicBezTo>
                        <a:cubicBezTo>
                          <a:pt x="230" y="67"/>
                          <a:pt x="226" y="69"/>
                          <a:pt x="221" y="72"/>
                        </a:cubicBezTo>
                        <a:cubicBezTo>
                          <a:pt x="218" y="73"/>
                          <a:pt x="215" y="75"/>
                          <a:pt x="213" y="76"/>
                        </a:cubicBezTo>
                        <a:cubicBezTo>
                          <a:pt x="211" y="76"/>
                          <a:pt x="210" y="77"/>
                          <a:pt x="209" y="77"/>
                        </a:cubicBezTo>
                        <a:cubicBezTo>
                          <a:pt x="208" y="77"/>
                          <a:pt x="208" y="78"/>
                          <a:pt x="207" y="78"/>
                        </a:cubicBezTo>
                        <a:cubicBezTo>
                          <a:pt x="206" y="78"/>
                          <a:pt x="206" y="78"/>
                          <a:pt x="204" y="78"/>
                        </a:cubicBezTo>
                        <a:cubicBezTo>
                          <a:pt x="201" y="77"/>
                          <a:pt x="201" y="77"/>
                          <a:pt x="199" y="76"/>
                        </a:cubicBezTo>
                        <a:cubicBezTo>
                          <a:pt x="197" y="75"/>
                          <a:pt x="195" y="74"/>
                          <a:pt x="192" y="73"/>
                        </a:cubicBezTo>
                        <a:cubicBezTo>
                          <a:pt x="187" y="70"/>
                          <a:pt x="182" y="68"/>
                          <a:pt x="181" y="68"/>
                        </a:cubicBezTo>
                        <a:cubicBezTo>
                          <a:pt x="178" y="67"/>
                          <a:pt x="177" y="66"/>
                          <a:pt x="176" y="64"/>
                        </a:cubicBezTo>
                        <a:cubicBezTo>
                          <a:pt x="174" y="63"/>
                          <a:pt x="172" y="61"/>
                          <a:pt x="171" y="60"/>
                        </a:cubicBezTo>
                        <a:cubicBezTo>
                          <a:pt x="169" y="58"/>
                          <a:pt x="168" y="57"/>
                          <a:pt x="166" y="56"/>
                        </a:cubicBezTo>
                        <a:cubicBezTo>
                          <a:pt x="166" y="55"/>
                          <a:pt x="165" y="55"/>
                          <a:pt x="165" y="54"/>
                        </a:cubicBezTo>
                        <a:cubicBezTo>
                          <a:pt x="165" y="54"/>
                          <a:pt x="165" y="54"/>
                          <a:pt x="165" y="54"/>
                        </a:cubicBezTo>
                        <a:cubicBezTo>
                          <a:pt x="164" y="54"/>
                          <a:pt x="164" y="54"/>
                          <a:pt x="165" y="54"/>
                        </a:cubicBezTo>
                        <a:cubicBezTo>
                          <a:pt x="162" y="53"/>
                          <a:pt x="161" y="51"/>
                          <a:pt x="159" y="50"/>
                        </a:cubicBezTo>
                        <a:cubicBezTo>
                          <a:pt x="158" y="50"/>
                          <a:pt x="157" y="50"/>
                          <a:pt x="157" y="50"/>
                        </a:cubicBezTo>
                        <a:cubicBezTo>
                          <a:pt x="157" y="50"/>
                          <a:pt x="155" y="51"/>
                          <a:pt x="154" y="53"/>
                        </a:cubicBezTo>
                        <a:cubicBezTo>
                          <a:pt x="153" y="56"/>
                          <a:pt x="151" y="59"/>
                          <a:pt x="150" y="62"/>
                        </a:cubicBezTo>
                        <a:cubicBezTo>
                          <a:pt x="149" y="63"/>
                          <a:pt x="148" y="69"/>
                          <a:pt x="146" y="75"/>
                        </a:cubicBezTo>
                        <a:cubicBezTo>
                          <a:pt x="145" y="78"/>
                          <a:pt x="144" y="80"/>
                          <a:pt x="143" y="83"/>
                        </a:cubicBezTo>
                        <a:cubicBezTo>
                          <a:pt x="142" y="85"/>
                          <a:pt x="142" y="87"/>
                          <a:pt x="141" y="89"/>
                        </a:cubicBezTo>
                        <a:cubicBezTo>
                          <a:pt x="141" y="88"/>
                          <a:pt x="140" y="91"/>
                          <a:pt x="139" y="93"/>
                        </a:cubicBezTo>
                        <a:cubicBezTo>
                          <a:pt x="138" y="95"/>
                          <a:pt x="136" y="98"/>
                          <a:pt x="135" y="101"/>
                        </a:cubicBezTo>
                        <a:cubicBezTo>
                          <a:pt x="132" y="107"/>
                          <a:pt x="128" y="114"/>
                          <a:pt x="123" y="119"/>
                        </a:cubicBezTo>
                        <a:cubicBezTo>
                          <a:pt x="114" y="128"/>
                          <a:pt x="104" y="134"/>
                          <a:pt x="100" y="137"/>
                        </a:cubicBezTo>
                        <a:cubicBezTo>
                          <a:pt x="96" y="139"/>
                          <a:pt x="93" y="139"/>
                          <a:pt x="90" y="140"/>
                        </a:cubicBezTo>
                        <a:cubicBezTo>
                          <a:pt x="87" y="141"/>
                          <a:pt x="86" y="141"/>
                          <a:pt x="84" y="143"/>
                        </a:cubicBezTo>
                        <a:cubicBezTo>
                          <a:pt x="82" y="144"/>
                          <a:pt x="78" y="149"/>
                          <a:pt x="73" y="153"/>
                        </a:cubicBezTo>
                        <a:cubicBezTo>
                          <a:pt x="71" y="155"/>
                          <a:pt x="69" y="157"/>
                          <a:pt x="67" y="159"/>
                        </a:cubicBezTo>
                        <a:cubicBezTo>
                          <a:pt x="65" y="160"/>
                          <a:pt x="64" y="162"/>
                          <a:pt x="60" y="162"/>
                        </a:cubicBezTo>
                        <a:cubicBezTo>
                          <a:pt x="57" y="162"/>
                          <a:pt x="50" y="165"/>
                          <a:pt x="47" y="168"/>
                        </a:cubicBezTo>
                        <a:cubicBezTo>
                          <a:pt x="43" y="171"/>
                          <a:pt x="37" y="176"/>
                          <a:pt x="31" y="181"/>
                        </a:cubicBezTo>
                        <a:cubicBezTo>
                          <a:pt x="25" y="186"/>
                          <a:pt x="19" y="190"/>
                          <a:pt x="19" y="190"/>
                        </a:cubicBezTo>
                        <a:lnTo>
                          <a:pt x="18" y="191"/>
                        </a:lnTo>
                        <a:lnTo>
                          <a:pt x="16" y="192"/>
                        </a:lnTo>
                        <a:lnTo>
                          <a:pt x="0" y="193"/>
                        </a:lnTo>
                        <a:cubicBezTo>
                          <a:pt x="0" y="194"/>
                          <a:pt x="3" y="198"/>
                          <a:pt x="3" y="198"/>
                        </a:cubicBezTo>
                        <a:lnTo>
                          <a:pt x="4" y="199"/>
                        </a:lnTo>
                        <a:lnTo>
                          <a:pt x="4" y="201"/>
                        </a:lnTo>
                        <a:lnTo>
                          <a:pt x="1" y="289"/>
                        </a:lnTo>
                        <a:lnTo>
                          <a:pt x="96" y="290"/>
                        </a:lnTo>
                        <a:lnTo>
                          <a:pt x="97" y="290"/>
                        </a:lnTo>
                        <a:lnTo>
                          <a:pt x="99" y="290"/>
                        </a:lnTo>
                        <a:lnTo>
                          <a:pt x="129" y="306"/>
                        </a:lnTo>
                        <a:lnTo>
                          <a:pt x="129" y="306"/>
                        </a:lnTo>
                        <a:lnTo>
                          <a:pt x="150" y="320"/>
                        </a:lnTo>
                        <a:lnTo>
                          <a:pt x="151" y="321"/>
                        </a:lnTo>
                        <a:lnTo>
                          <a:pt x="185" y="337"/>
                        </a:lnTo>
                        <a:lnTo>
                          <a:pt x="185" y="337"/>
                        </a:lnTo>
                        <a:lnTo>
                          <a:pt x="215" y="348"/>
                        </a:lnTo>
                        <a:lnTo>
                          <a:pt x="262" y="354"/>
                        </a:lnTo>
                        <a:lnTo>
                          <a:pt x="272" y="355"/>
                        </a:lnTo>
                        <a:lnTo>
                          <a:pt x="266" y="363"/>
                        </a:lnTo>
                        <a:lnTo>
                          <a:pt x="240" y="400"/>
                        </a:lnTo>
                        <a:lnTo>
                          <a:pt x="244" y="428"/>
                        </a:lnTo>
                        <a:lnTo>
                          <a:pt x="262" y="443"/>
                        </a:lnTo>
                        <a:lnTo>
                          <a:pt x="263" y="444"/>
                        </a:lnTo>
                        <a:lnTo>
                          <a:pt x="324" y="481"/>
                        </a:lnTo>
                        <a:lnTo>
                          <a:pt x="327" y="483"/>
                        </a:lnTo>
                        <a:lnTo>
                          <a:pt x="327" y="486"/>
                        </a:lnTo>
                        <a:lnTo>
                          <a:pt x="329" y="521"/>
                        </a:lnTo>
                        <a:lnTo>
                          <a:pt x="341" y="543"/>
                        </a:lnTo>
                        <a:lnTo>
                          <a:pt x="374" y="576"/>
                        </a:lnTo>
                        <a:lnTo>
                          <a:pt x="412" y="612"/>
                        </a:lnTo>
                        <a:lnTo>
                          <a:pt x="430" y="609"/>
                        </a:lnTo>
                        <a:lnTo>
                          <a:pt x="438" y="585"/>
                        </a:lnTo>
                        <a:lnTo>
                          <a:pt x="438" y="584"/>
                        </a:lnTo>
                        <a:lnTo>
                          <a:pt x="439" y="583"/>
                        </a:lnTo>
                        <a:lnTo>
                          <a:pt x="466" y="556"/>
                        </a:lnTo>
                        <a:lnTo>
                          <a:pt x="468" y="554"/>
                        </a:lnTo>
                        <a:lnTo>
                          <a:pt x="470" y="554"/>
                        </a:lnTo>
                        <a:lnTo>
                          <a:pt x="528" y="552"/>
                        </a:lnTo>
                        <a:lnTo>
                          <a:pt x="529" y="552"/>
                        </a:lnTo>
                        <a:lnTo>
                          <a:pt x="530" y="552"/>
                        </a:lnTo>
                        <a:lnTo>
                          <a:pt x="588" y="566"/>
                        </a:lnTo>
                        <a:lnTo>
                          <a:pt x="589" y="566"/>
                        </a:lnTo>
                        <a:lnTo>
                          <a:pt x="590" y="566"/>
                        </a:lnTo>
                        <a:lnTo>
                          <a:pt x="635" y="590"/>
                        </a:lnTo>
                        <a:lnTo>
                          <a:pt x="636" y="591"/>
                        </a:lnTo>
                        <a:lnTo>
                          <a:pt x="698" y="610"/>
                        </a:lnTo>
                        <a:lnTo>
                          <a:pt x="705" y="613"/>
                        </a:lnTo>
                        <a:lnTo>
                          <a:pt x="704" y="615"/>
                        </a:lnTo>
                        <a:lnTo>
                          <a:pt x="767" y="628"/>
                        </a:lnTo>
                        <a:lnTo>
                          <a:pt x="767" y="628"/>
                        </a:lnTo>
                        <a:lnTo>
                          <a:pt x="767" y="628"/>
                        </a:lnTo>
                        <a:lnTo>
                          <a:pt x="825" y="651"/>
                        </a:lnTo>
                        <a:lnTo>
                          <a:pt x="826" y="651"/>
                        </a:lnTo>
                        <a:lnTo>
                          <a:pt x="827" y="652"/>
                        </a:lnTo>
                        <a:lnTo>
                          <a:pt x="863" y="677"/>
                        </a:lnTo>
                        <a:lnTo>
                          <a:pt x="861" y="671"/>
                        </a:lnTo>
                        <a:lnTo>
                          <a:pt x="938" y="638"/>
                        </a:lnTo>
                        <a:cubicBezTo>
                          <a:pt x="939" y="637"/>
                          <a:pt x="943" y="633"/>
                          <a:pt x="947" y="628"/>
                        </a:cubicBezTo>
                        <a:cubicBezTo>
                          <a:pt x="953" y="622"/>
                          <a:pt x="959" y="614"/>
                          <a:pt x="960" y="610"/>
                        </a:cubicBezTo>
                        <a:cubicBezTo>
                          <a:pt x="963" y="603"/>
                          <a:pt x="968" y="595"/>
                          <a:pt x="972" y="587"/>
                        </a:cubicBezTo>
                        <a:cubicBezTo>
                          <a:pt x="977" y="580"/>
                          <a:pt x="980" y="574"/>
                          <a:pt x="981" y="573"/>
                        </a:cubicBezTo>
                        <a:lnTo>
                          <a:pt x="981" y="573"/>
                        </a:lnTo>
                        <a:lnTo>
                          <a:pt x="999" y="538"/>
                        </a:lnTo>
                        <a:lnTo>
                          <a:pt x="978" y="497"/>
                        </a:lnTo>
                        <a:lnTo>
                          <a:pt x="977" y="494"/>
                        </a:lnTo>
                        <a:lnTo>
                          <a:pt x="978" y="492"/>
                        </a:lnTo>
                        <a:lnTo>
                          <a:pt x="988" y="464"/>
                        </a:lnTo>
                        <a:lnTo>
                          <a:pt x="983" y="427"/>
                        </a:lnTo>
                        <a:lnTo>
                          <a:pt x="962" y="420"/>
                        </a:lnTo>
                        <a:lnTo>
                          <a:pt x="957" y="418"/>
                        </a:lnTo>
                        <a:lnTo>
                          <a:pt x="958" y="413"/>
                        </a:lnTo>
                        <a:lnTo>
                          <a:pt x="962" y="348"/>
                        </a:lnTo>
                        <a:lnTo>
                          <a:pt x="962" y="348"/>
                        </a:lnTo>
                        <a:lnTo>
                          <a:pt x="962" y="347"/>
                        </a:lnTo>
                        <a:lnTo>
                          <a:pt x="970" y="322"/>
                        </a:lnTo>
                        <a:lnTo>
                          <a:pt x="951" y="309"/>
                        </a:lnTo>
                        <a:lnTo>
                          <a:pt x="951" y="309"/>
                        </a:lnTo>
                        <a:lnTo>
                          <a:pt x="950" y="308"/>
                        </a:lnTo>
                        <a:lnTo>
                          <a:pt x="921" y="265"/>
                        </a:lnTo>
                        <a:lnTo>
                          <a:pt x="921" y="265"/>
                        </a:lnTo>
                        <a:lnTo>
                          <a:pt x="920" y="264"/>
                        </a:lnTo>
                        <a:lnTo>
                          <a:pt x="902" y="215"/>
                        </a:lnTo>
                        <a:lnTo>
                          <a:pt x="871" y="203"/>
                        </a:lnTo>
                        <a:lnTo>
                          <a:pt x="761" y="201"/>
                        </a:lnTo>
                        <a:lnTo>
                          <a:pt x="755" y="201"/>
                        </a:lnTo>
                        <a:lnTo>
                          <a:pt x="755" y="195"/>
                        </a:lnTo>
                        <a:lnTo>
                          <a:pt x="752" y="173"/>
                        </a:lnTo>
                        <a:lnTo>
                          <a:pt x="752" y="172"/>
                        </a:lnTo>
                        <a:lnTo>
                          <a:pt x="752" y="171"/>
                        </a:lnTo>
                        <a:lnTo>
                          <a:pt x="761" y="111"/>
                        </a:lnTo>
                        <a:lnTo>
                          <a:pt x="761" y="111"/>
                        </a:lnTo>
                        <a:lnTo>
                          <a:pt x="762" y="110"/>
                        </a:lnTo>
                        <a:lnTo>
                          <a:pt x="775" y="68"/>
                        </a:lnTo>
                        <a:lnTo>
                          <a:pt x="775" y="67"/>
                        </a:lnTo>
                        <a:lnTo>
                          <a:pt x="775" y="16"/>
                        </a:lnTo>
                        <a:lnTo>
                          <a:pt x="584" y="14"/>
                        </a:lnTo>
                        <a:lnTo>
                          <a:pt x="545" y="40"/>
                        </a:lnTo>
                        <a:lnTo>
                          <a:pt x="545" y="40"/>
                        </a:lnTo>
                        <a:lnTo>
                          <a:pt x="516" y="76"/>
                        </a:lnTo>
                        <a:lnTo>
                          <a:pt x="514" y="78"/>
                        </a:lnTo>
                        <a:lnTo>
                          <a:pt x="511" y="78"/>
                        </a:lnTo>
                        <a:lnTo>
                          <a:pt x="491" y="78"/>
                        </a:lnTo>
                        <a:lnTo>
                          <a:pt x="486" y="78"/>
                        </a:lnTo>
                        <a:lnTo>
                          <a:pt x="485" y="74"/>
                        </a:lnTo>
                        <a:lnTo>
                          <a:pt x="472" y="36"/>
                        </a:lnTo>
                        <a:lnTo>
                          <a:pt x="454" y="6"/>
                        </a:lnTo>
                        <a:lnTo>
                          <a:pt x="404" y="6"/>
                        </a:lnTo>
                        <a:lnTo>
                          <a:pt x="404" y="6"/>
                        </a:lnTo>
                        <a:lnTo>
                          <a:pt x="307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38" name="Freeform 26"/>
                  <p:cNvSpPr>
                    <a:spLocks/>
                  </p:cNvSpPr>
                  <p:nvPr/>
                </p:nvSpPr>
                <p:spPr bwMode="auto">
                  <a:xfrm>
                    <a:off x="4030" y="1456"/>
                    <a:ext cx="511" cy="573"/>
                  </a:xfrm>
                  <a:custGeom>
                    <a:avLst/>
                    <a:gdLst>
                      <a:gd name="T0" fmla="*/ 269 w 1017"/>
                      <a:gd name="T1" fmla="*/ 15 h 1140"/>
                      <a:gd name="T2" fmla="*/ 225 w 1017"/>
                      <a:gd name="T3" fmla="*/ 66 h 1140"/>
                      <a:gd name="T4" fmla="*/ 190 w 1017"/>
                      <a:gd name="T5" fmla="*/ 110 h 1140"/>
                      <a:gd name="T6" fmla="*/ 172 w 1017"/>
                      <a:gd name="T7" fmla="*/ 161 h 1140"/>
                      <a:gd name="T8" fmla="*/ 216 w 1017"/>
                      <a:gd name="T9" fmla="*/ 253 h 1140"/>
                      <a:gd name="T10" fmla="*/ 230 w 1017"/>
                      <a:gd name="T11" fmla="*/ 300 h 1140"/>
                      <a:gd name="T12" fmla="*/ 187 w 1017"/>
                      <a:gd name="T13" fmla="*/ 376 h 1140"/>
                      <a:gd name="T14" fmla="*/ 100 w 1017"/>
                      <a:gd name="T15" fmla="*/ 384 h 1140"/>
                      <a:gd name="T16" fmla="*/ 51 w 1017"/>
                      <a:gd name="T17" fmla="*/ 379 h 1140"/>
                      <a:gd name="T18" fmla="*/ 42 w 1017"/>
                      <a:gd name="T19" fmla="*/ 404 h 1140"/>
                      <a:gd name="T20" fmla="*/ 111 w 1017"/>
                      <a:gd name="T21" fmla="*/ 510 h 1140"/>
                      <a:gd name="T22" fmla="*/ 101 w 1017"/>
                      <a:gd name="T23" fmla="*/ 605 h 1140"/>
                      <a:gd name="T24" fmla="*/ 131 w 1017"/>
                      <a:gd name="T25" fmla="*/ 660 h 1140"/>
                      <a:gd name="T26" fmla="*/ 142 w 1017"/>
                      <a:gd name="T27" fmla="*/ 732 h 1140"/>
                      <a:gd name="T28" fmla="*/ 122 w 1017"/>
                      <a:gd name="T29" fmla="*/ 776 h 1140"/>
                      <a:gd name="T30" fmla="*/ 76 w 1017"/>
                      <a:gd name="T31" fmla="*/ 844 h 1140"/>
                      <a:gd name="T32" fmla="*/ 0 w 1017"/>
                      <a:gd name="T33" fmla="*/ 878 h 1140"/>
                      <a:gd name="T34" fmla="*/ 64 w 1017"/>
                      <a:gd name="T35" fmla="*/ 937 h 1140"/>
                      <a:gd name="T36" fmla="*/ 84 w 1017"/>
                      <a:gd name="T37" fmla="*/ 1007 h 1140"/>
                      <a:gd name="T38" fmla="*/ 101 w 1017"/>
                      <a:gd name="T39" fmla="*/ 1071 h 1140"/>
                      <a:gd name="T40" fmla="*/ 144 w 1017"/>
                      <a:gd name="T41" fmla="*/ 1140 h 1140"/>
                      <a:gd name="T42" fmla="*/ 212 w 1017"/>
                      <a:gd name="T43" fmla="*/ 1132 h 1140"/>
                      <a:gd name="T44" fmla="*/ 278 w 1017"/>
                      <a:gd name="T45" fmla="*/ 1082 h 1140"/>
                      <a:gd name="T46" fmla="*/ 306 w 1017"/>
                      <a:gd name="T47" fmla="*/ 1103 h 1140"/>
                      <a:gd name="T48" fmla="*/ 340 w 1017"/>
                      <a:gd name="T49" fmla="*/ 1098 h 1140"/>
                      <a:gd name="T50" fmla="*/ 458 w 1017"/>
                      <a:gd name="T51" fmla="*/ 1103 h 1140"/>
                      <a:gd name="T52" fmla="*/ 493 w 1017"/>
                      <a:gd name="T53" fmla="*/ 1093 h 1140"/>
                      <a:gd name="T54" fmla="*/ 572 w 1017"/>
                      <a:gd name="T55" fmla="*/ 1076 h 1140"/>
                      <a:gd name="T56" fmla="*/ 629 w 1017"/>
                      <a:gd name="T57" fmla="*/ 1084 h 1140"/>
                      <a:gd name="T58" fmla="*/ 676 w 1017"/>
                      <a:gd name="T59" fmla="*/ 1103 h 1140"/>
                      <a:gd name="T60" fmla="*/ 717 w 1017"/>
                      <a:gd name="T61" fmla="*/ 1093 h 1140"/>
                      <a:gd name="T62" fmla="*/ 760 w 1017"/>
                      <a:gd name="T63" fmla="*/ 1080 h 1140"/>
                      <a:gd name="T64" fmla="*/ 771 w 1017"/>
                      <a:gd name="T65" fmla="*/ 1014 h 1140"/>
                      <a:gd name="T66" fmla="*/ 787 w 1017"/>
                      <a:gd name="T67" fmla="*/ 914 h 1140"/>
                      <a:gd name="T68" fmla="*/ 908 w 1017"/>
                      <a:gd name="T69" fmla="*/ 896 h 1140"/>
                      <a:gd name="T70" fmla="*/ 919 w 1017"/>
                      <a:gd name="T71" fmla="*/ 812 h 1140"/>
                      <a:gd name="T72" fmla="*/ 920 w 1017"/>
                      <a:gd name="T73" fmla="*/ 784 h 1140"/>
                      <a:gd name="T74" fmla="*/ 961 w 1017"/>
                      <a:gd name="T75" fmla="*/ 717 h 1140"/>
                      <a:gd name="T76" fmla="*/ 1017 w 1017"/>
                      <a:gd name="T77" fmla="*/ 643 h 1140"/>
                      <a:gd name="T78" fmla="*/ 962 w 1017"/>
                      <a:gd name="T79" fmla="*/ 600 h 1140"/>
                      <a:gd name="T80" fmla="*/ 927 w 1017"/>
                      <a:gd name="T81" fmla="*/ 572 h 1140"/>
                      <a:gd name="T82" fmla="*/ 872 w 1017"/>
                      <a:gd name="T83" fmla="*/ 531 h 1140"/>
                      <a:gd name="T84" fmla="*/ 775 w 1017"/>
                      <a:gd name="T85" fmla="*/ 514 h 1140"/>
                      <a:gd name="T86" fmla="*/ 739 w 1017"/>
                      <a:gd name="T87" fmla="*/ 523 h 1140"/>
                      <a:gd name="T88" fmla="*/ 713 w 1017"/>
                      <a:gd name="T89" fmla="*/ 507 h 1140"/>
                      <a:gd name="T90" fmla="*/ 679 w 1017"/>
                      <a:gd name="T91" fmla="*/ 466 h 1140"/>
                      <a:gd name="T92" fmla="*/ 666 w 1017"/>
                      <a:gd name="T93" fmla="*/ 401 h 1140"/>
                      <a:gd name="T94" fmla="*/ 683 w 1017"/>
                      <a:gd name="T95" fmla="*/ 355 h 1140"/>
                      <a:gd name="T96" fmla="*/ 705 w 1017"/>
                      <a:gd name="T97" fmla="*/ 324 h 1140"/>
                      <a:gd name="T98" fmla="*/ 703 w 1017"/>
                      <a:gd name="T99" fmla="*/ 267 h 1140"/>
                      <a:gd name="T100" fmla="*/ 713 w 1017"/>
                      <a:gd name="T101" fmla="*/ 230 h 1140"/>
                      <a:gd name="T102" fmla="*/ 693 w 1017"/>
                      <a:gd name="T103" fmla="*/ 197 h 1140"/>
                      <a:gd name="T104" fmla="*/ 624 w 1017"/>
                      <a:gd name="T105" fmla="*/ 115 h 1140"/>
                      <a:gd name="T106" fmla="*/ 538 w 1017"/>
                      <a:gd name="T107" fmla="*/ 62 h 1140"/>
                      <a:gd name="T108" fmla="*/ 484 w 1017"/>
                      <a:gd name="T109" fmla="*/ 28 h 1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017" h="1140">
                        <a:moveTo>
                          <a:pt x="347" y="0"/>
                        </a:moveTo>
                        <a:lnTo>
                          <a:pt x="347" y="1"/>
                        </a:lnTo>
                        <a:lnTo>
                          <a:pt x="343" y="2"/>
                        </a:lnTo>
                        <a:lnTo>
                          <a:pt x="269" y="15"/>
                        </a:lnTo>
                        <a:cubicBezTo>
                          <a:pt x="268" y="16"/>
                          <a:pt x="259" y="26"/>
                          <a:pt x="248" y="38"/>
                        </a:cubicBezTo>
                        <a:cubicBezTo>
                          <a:pt x="242" y="44"/>
                          <a:pt x="237" y="51"/>
                          <a:pt x="232" y="56"/>
                        </a:cubicBezTo>
                        <a:cubicBezTo>
                          <a:pt x="230" y="59"/>
                          <a:pt x="228" y="62"/>
                          <a:pt x="227" y="64"/>
                        </a:cubicBezTo>
                        <a:cubicBezTo>
                          <a:pt x="226" y="66"/>
                          <a:pt x="225" y="67"/>
                          <a:pt x="225" y="66"/>
                        </a:cubicBezTo>
                        <a:cubicBezTo>
                          <a:pt x="224" y="71"/>
                          <a:pt x="221" y="75"/>
                          <a:pt x="218" y="79"/>
                        </a:cubicBezTo>
                        <a:cubicBezTo>
                          <a:pt x="214" y="83"/>
                          <a:pt x="209" y="88"/>
                          <a:pt x="205" y="93"/>
                        </a:cubicBezTo>
                        <a:cubicBezTo>
                          <a:pt x="201" y="97"/>
                          <a:pt x="197" y="102"/>
                          <a:pt x="194" y="106"/>
                        </a:cubicBezTo>
                        <a:cubicBezTo>
                          <a:pt x="192" y="108"/>
                          <a:pt x="191" y="109"/>
                          <a:pt x="190" y="110"/>
                        </a:cubicBezTo>
                        <a:cubicBezTo>
                          <a:pt x="190" y="112"/>
                          <a:pt x="190" y="112"/>
                          <a:pt x="190" y="112"/>
                        </a:cubicBezTo>
                        <a:cubicBezTo>
                          <a:pt x="190" y="116"/>
                          <a:pt x="188" y="120"/>
                          <a:pt x="187" y="125"/>
                        </a:cubicBezTo>
                        <a:cubicBezTo>
                          <a:pt x="185" y="131"/>
                          <a:pt x="183" y="136"/>
                          <a:pt x="180" y="142"/>
                        </a:cubicBezTo>
                        <a:cubicBezTo>
                          <a:pt x="176" y="152"/>
                          <a:pt x="173" y="159"/>
                          <a:pt x="172" y="161"/>
                        </a:cubicBezTo>
                        <a:lnTo>
                          <a:pt x="172" y="162"/>
                        </a:lnTo>
                        <a:lnTo>
                          <a:pt x="172" y="208"/>
                        </a:lnTo>
                        <a:lnTo>
                          <a:pt x="215" y="253"/>
                        </a:lnTo>
                        <a:lnTo>
                          <a:pt x="216" y="253"/>
                        </a:lnTo>
                        <a:lnTo>
                          <a:pt x="216" y="255"/>
                        </a:lnTo>
                        <a:lnTo>
                          <a:pt x="230" y="297"/>
                        </a:lnTo>
                        <a:lnTo>
                          <a:pt x="230" y="298"/>
                        </a:lnTo>
                        <a:lnTo>
                          <a:pt x="230" y="300"/>
                        </a:lnTo>
                        <a:lnTo>
                          <a:pt x="228" y="349"/>
                        </a:lnTo>
                        <a:lnTo>
                          <a:pt x="227" y="352"/>
                        </a:lnTo>
                        <a:lnTo>
                          <a:pt x="224" y="354"/>
                        </a:lnTo>
                        <a:lnTo>
                          <a:pt x="187" y="376"/>
                        </a:lnTo>
                        <a:lnTo>
                          <a:pt x="185" y="377"/>
                        </a:lnTo>
                        <a:lnTo>
                          <a:pt x="184" y="377"/>
                        </a:lnTo>
                        <a:lnTo>
                          <a:pt x="101" y="383"/>
                        </a:lnTo>
                        <a:lnTo>
                          <a:pt x="100" y="384"/>
                        </a:lnTo>
                        <a:lnTo>
                          <a:pt x="99" y="383"/>
                        </a:lnTo>
                        <a:lnTo>
                          <a:pt x="69" y="373"/>
                        </a:lnTo>
                        <a:lnTo>
                          <a:pt x="52" y="378"/>
                        </a:lnTo>
                        <a:lnTo>
                          <a:pt x="51" y="379"/>
                        </a:lnTo>
                        <a:lnTo>
                          <a:pt x="20" y="393"/>
                        </a:lnTo>
                        <a:lnTo>
                          <a:pt x="38" y="401"/>
                        </a:lnTo>
                        <a:lnTo>
                          <a:pt x="41" y="401"/>
                        </a:lnTo>
                        <a:lnTo>
                          <a:pt x="42" y="404"/>
                        </a:lnTo>
                        <a:lnTo>
                          <a:pt x="62" y="455"/>
                        </a:lnTo>
                        <a:lnTo>
                          <a:pt x="88" y="495"/>
                        </a:lnTo>
                        <a:lnTo>
                          <a:pt x="89" y="495"/>
                        </a:lnTo>
                        <a:lnTo>
                          <a:pt x="111" y="510"/>
                        </a:lnTo>
                        <a:lnTo>
                          <a:pt x="115" y="513"/>
                        </a:lnTo>
                        <a:lnTo>
                          <a:pt x="113" y="517"/>
                        </a:lnTo>
                        <a:lnTo>
                          <a:pt x="104" y="547"/>
                        </a:lnTo>
                        <a:lnTo>
                          <a:pt x="101" y="605"/>
                        </a:lnTo>
                        <a:lnTo>
                          <a:pt x="120" y="612"/>
                        </a:lnTo>
                        <a:lnTo>
                          <a:pt x="124" y="614"/>
                        </a:lnTo>
                        <a:lnTo>
                          <a:pt x="125" y="617"/>
                        </a:lnTo>
                        <a:lnTo>
                          <a:pt x="131" y="660"/>
                        </a:lnTo>
                        <a:lnTo>
                          <a:pt x="131" y="662"/>
                        </a:lnTo>
                        <a:lnTo>
                          <a:pt x="131" y="663"/>
                        </a:lnTo>
                        <a:lnTo>
                          <a:pt x="121" y="689"/>
                        </a:lnTo>
                        <a:lnTo>
                          <a:pt x="142" y="732"/>
                        </a:lnTo>
                        <a:lnTo>
                          <a:pt x="143" y="735"/>
                        </a:lnTo>
                        <a:lnTo>
                          <a:pt x="142" y="737"/>
                        </a:lnTo>
                        <a:lnTo>
                          <a:pt x="122" y="775"/>
                        </a:lnTo>
                        <a:lnTo>
                          <a:pt x="122" y="776"/>
                        </a:lnTo>
                        <a:cubicBezTo>
                          <a:pt x="122" y="776"/>
                          <a:pt x="117" y="782"/>
                          <a:pt x="113" y="789"/>
                        </a:cubicBezTo>
                        <a:cubicBezTo>
                          <a:pt x="108" y="797"/>
                          <a:pt x="104" y="806"/>
                          <a:pt x="102" y="810"/>
                        </a:cubicBezTo>
                        <a:cubicBezTo>
                          <a:pt x="99" y="818"/>
                          <a:pt x="92" y="825"/>
                          <a:pt x="87" y="832"/>
                        </a:cubicBezTo>
                        <a:cubicBezTo>
                          <a:pt x="81" y="839"/>
                          <a:pt x="76" y="844"/>
                          <a:pt x="76" y="844"/>
                        </a:cubicBezTo>
                        <a:lnTo>
                          <a:pt x="75" y="845"/>
                        </a:lnTo>
                        <a:lnTo>
                          <a:pt x="74" y="845"/>
                        </a:lnTo>
                        <a:lnTo>
                          <a:pt x="0" y="877"/>
                        </a:lnTo>
                        <a:lnTo>
                          <a:pt x="0" y="878"/>
                        </a:lnTo>
                        <a:lnTo>
                          <a:pt x="30" y="919"/>
                        </a:lnTo>
                        <a:lnTo>
                          <a:pt x="60" y="932"/>
                        </a:lnTo>
                        <a:lnTo>
                          <a:pt x="64" y="933"/>
                        </a:lnTo>
                        <a:lnTo>
                          <a:pt x="64" y="937"/>
                        </a:lnTo>
                        <a:lnTo>
                          <a:pt x="68" y="969"/>
                        </a:lnTo>
                        <a:lnTo>
                          <a:pt x="69" y="969"/>
                        </a:lnTo>
                        <a:lnTo>
                          <a:pt x="69" y="970"/>
                        </a:lnTo>
                        <a:lnTo>
                          <a:pt x="84" y="1007"/>
                        </a:lnTo>
                        <a:lnTo>
                          <a:pt x="84" y="1007"/>
                        </a:lnTo>
                        <a:lnTo>
                          <a:pt x="84" y="1007"/>
                        </a:lnTo>
                        <a:lnTo>
                          <a:pt x="101" y="1070"/>
                        </a:lnTo>
                        <a:lnTo>
                          <a:pt x="101" y="1071"/>
                        </a:lnTo>
                        <a:lnTo>
                          <a:pt x="121" y="1097"/>
                        </a:lnTo>
                        <a:lnTo>
                          <a:pt x="121" y="1097"/>
                        </a:lnTo>
                        <a:lnTo>
                          <a:pt x="121" y="1098"/>
                        </a:lnTo>
                        <a:lnTo>
                          <a:pt x="144" y="1140"/>
                        </a:lnTo>
                        <a:lnTo>
                          <a:pt x="144" y="1139"/>
                        </a:lnTo>
                        <a:cubicBezTo>
                          <a:pt x="144" y="1139"/>
                          <a:pt x="170" y="1137"/>
                          <a:pt x="179" y="1137"/>
                        </a:cubicBezTo>
                        <a:cubicBezTo>
                          <a:pt x="181" y="1137"/>
                          <a:pt x="190" y="1136"/>
                          <a:pt x="198" y="1135"/>
                        </a:cubicBezTo>
                        <a:cubicBezTo>
                          <a:pt x="205" y="1134"/>
                          <a:pt x="211" y="1132"/>
                          <a:pt x="212" y="1132"/>
                        </a:cubicBezTo>
                        <a:lnTo>
                          <a:pt x="244" y="1110"/>
                        </a:lnTo>
                        <a:lnTo>
                          <a:pt x="244" y="1110"/>
                        </a:lnTo>
                        <a:lnTo>
                          <a:pt x="274" y="1085"/>
                        </a:lnTo>
                        <a:lnTo>
                          <a:pt x="278" y="1082"/>
                        </a:lnTo>
                        <a:lnTo>
                          <a:pt x="281" y="1084"/>
                        </a:lnTo>
                        <a:cubicBezTo>
                          <a:pt x="281" y="1084"/>
                          <a:pt x="286" y="1087"/>
                          <a:pt x="291" y="1091"/>
                        </a:cubicBezTo>
                        <a:cubicBezTo>
                          <a:pt x="295" y="1094"/>
                          <a:pt x="300" y="1098"/>
                          <a:pt x="303" y="1103"/>
                        </a:cubicBezTo>
                        <a:cubicBezTo>
                          <a:pt x="303" y="1103"/>
                          <a:pt x="304" y="1103"/>
                          <a:pt x="306" y="1103"/>
                        </a:cubicBezTo>
                        <a:cubicBezTo>
                          <a:pt x="309" y="1103"/>
                          <a:pt x="313" y="1102"/>
                          <a:pt x="318" y="1102"/>
                        </a:cubicBezTo>
                        <a:cubicBezTo>
                          <a:pt x="326" y="1100"/>
                          <a:pt x="335" y="1098"/>
                          <a:pt x="335" y="1098"/>
                        </a:cubicBezTo>
                        <a:lnTo>
                          <a:pt x="337" y="1097"/>
                        </a:lnTo>
                        <a:lnTo>
                          <a:pt x="340" y="1098"/>
                        </a:lnTo>
                        <a:lnTo>
                          <a:pt x="378" y="1120"/>
                        </a:lnTo>
                        <a:lnTo>
                          <a:pt x="435" y="1118"/>
                        </a:lnTo>
                        <a:lnTo>
                          <a:pt x="458" y="1104"/>
                        </a:lnTo>
                        <a:lnTo>
                          <a:pt x="458" y="1103"/>
                        </a:lnTo>
                        <a:lnTo>
                          <a:pt x="460" y="1103"/>
                        </a:lnTo>
                        <a:lnTo>
                          <a:pt x="492" y="1093"/>
                        </a:lnTo>
                        <a:lnTo>
                          <a:pt x="493" y="1093"/>
                        </a:lnTo>
                        <a:lnTo>
                          <a:pt x="493" y="1093"/>
                        </a:lnTo>
                        <a:lnTo>
                          <a:pt x="543" y="1084"/>
                        </a:lnTo>
                        <a:lnTo>
                          <a:pt x="544" y="1084"/>
                        </a:lnTo>
                        <a:lnTo>
                          <a:pt x="572" y="1076"/>
                        </a:lnTo>
                        <a:lnTo>
                          <a:pt x="572" y="1076"/>
                        </a:lnTo>
                        <a:lnTo>
                          <a:pt x="573" y="1076"/>
                        </a:lnTo>
                        <a:cubicBezTo>
                          <a:pt x="573" y="1076"/>
                          <a:pt x="613" y="1076"/>
                          <a:pt x="619" y="1076"/>
                        </a:cubicBezTo>
                        <a:cubicBezTo>
                          <a:pt x="622" y="1076"/>
                          <a:pt x="625" y="1078"/>
                          <a:pt x="626" y="1079"/>
                        </a:cubicBezTo>
                        <a:cubicBezTo>
                          <a:pt x="627" y="1081"/>
                          <a:pt x="628" y="1082"/>
                          <a:pt x="629" y="1084"/>
                        </a:cubicBezTo>
                        <a:cubicBezTo>
                          <a:pt x="632" y="1088"/>
                          <a:pt x="633" y="1092"/>
                          <a:pt x="635" y="1096"/>
                        </a:cubicBezTo>
                        <a:cubicBezTo>
                          <a:pt x="637" y="1103"/>
                          <a:pt x="638" y="1106"/>
                          <a:pt x="639" y="1109"/>
                        </a:cubicBezTo>
                        <a:cubicBezTo>
                          <a:pt x="643" y="1109"/>
                          <a:pt x="654" y="1110"/>
                          <a:pt x="661" y="1109"/>
                        </a:cubicBezTo>
                        <a:cubicBezTo>
                          <a:pt x="664" y="1109"/>
                          <a:pt x="671" y="1106"/>
                          <a:pt x="676" y="1103"/>
                        </a:cubicBezTo>
                        <a:cubicBezTo>
                          <a:pt x="681" y="1101"/>
                          <a:pt x="685" y="1099"/>
                          <a:pt x="685" y="1099"/>
                        </a:cubicBezTo>
                        <a:lnTo>
                          <a:pt x="686" y="1098"/>
                        </a:lnTo>
                        <a:lnTo>
                          <a:pt x="687" y="1098"/>
                        </a:lnTo>
                        <a:cubicBezTo>
                          <a:pt x="687" y="1098"/>
                          <a:pt x="702" y="1096"/>
                          <a:pt x="717" y="1093"/>
                        </a:cubicBezTo>
                        <a:cubicBezTo>
                          <a:pt x="724" y="1092"/>
                          <a:pt x="732" y="1091"/>
                          <a:pt x="738" y="1090"/>
                        </a:cubicBezTo>
                        <a:cubicBezTo>
                          <a:pt x="744" y="1089"/>
                          <a:pt x="748" y="1089"/>
                          <a:pt x="751" y="1089"/>
                        </a:cubicBezTo>
                        <a:cubicBezTo>
                          <a:pt x="750" y="1088"/>
                          <a:pt x="752" y="1088"/>
                          <a:pt x="754" y="1087"/>
                        </a:cubicBezTo>
                        <a:cubicBezTo>
                          <a:pt x="756" y="1085"/>
                          <a:pt x="758" y="1082"/>
                          <a:pt x="760" y="1080"/>
                        </a:cubicBezTo>
                        <a:cubicBezTo>
                          <a:pt x="764" y="1075"/>
                          <a:pt x="766" y="1072"/>
                          <a:pt x="767" y="1071"/>
                        </a:cubicBezTo>
                        <a:lnTo>
                          <a:pt x="770" y="1015"/>
                        </a:lnTo>
                        <a:lnTo>
                          <a:pt x="770" y="1015"/>
                        </a:lnTo>
                        <a:lnTo>
                          <a:pt x="771" y="1014"/>
                        </a:lnTo>
                        <a:lnTo>
                          <a:pt x="777" y="990"/>
                        </a:lnTo>
                        <a:lnTo>
                          <a:pt x="783" y="919"/>
                        </a:lnTo>
                        <a:lnTo>
                          <a:pt x="783" y="915"/>
                        </a:lnTo>
                        <a:lnTo>
                          <a:pt x="787" y="914"/>
                        </a:lnTo>
                        <a:lnTo>
                          <a:pt x="803" y="906"/>
                        </a:lnTo>
                        <a:lnTo>
                          <a:pt x="803" y="905"/>
                        </a:lnTo>
                        <a:lnTo>
                          <a:pt x="805" y="905"/>
                        </a:lnTo>
                        <a:lnTo>
                          <a:pt x="908" y="896"/>
                        </a:lnTo>
                        <a:lnTo>
                          <a:pt x="916" y="861"/>
                        </a:lnTo>
                        <a:lnTo>
                          <a:pt x="925" y="827"/>
                        </a:lnTo>
                        <a:lnTo>
                          <a:pt x="919" y="813"/>
                        </a:lnTo>
                        <a:lnTo>
                          <a:pt x="919" y="812"/>
                        </a:lnTo>
                        <a:lnTo>
                          <a:pt x="919" y="811"/>
                        </a:lnTo>
                        <a:lnTo>
                          <a:pt x="919" y="787"/>
                        </a:lnTo>
                        <a:lnTo>
                          <a:pt x="919" y="785"/>
                        </a:lnTo>
                        <a:lnTo>
                          <a:pt x="920" y="784"/>
                        </a:lnTo>
                        <a:lnTo>
                          <a:pt x="951" y="737"/>
                        </a:lnTo>
                        <a:lnTo>
                          <a:pt x="951" y="736"/>
                        </a:lnTo>
                        <a:lnTo>
                          <a:pt x="961" y="718"/>
                        </a:lnTo>
                        <a:lnTo>
                          <a:pt x="961" y="717"/>
                        </a:lnTo>
                        <a:lnTo>
                          <a:pt x="962" y="716"/>
                        </a:lnTo>
                        <a:lnTo>
                          <a:pt x="997" y="682"/>
                        </a:lnTo>
                        <a:lnTo>
                          <a:pt x="1017" y="661"/>
                        </a:lnTo>
                        <a:lnTo>
                          <a:pt x="1017" y="643"/>
                        </a:lnTo>
                        <a:cubicBezTo>
                          <a:pt x="1015" y="641"/>
                          <a:pt x="1008" y="635"/>
                          <a:pt x="998" y="627"/>
                        </a:cubicBezTo>
                        <a:cubicBezTo>
                          <a:pt x="993" y="623"/>
                          <a:pt x="987" y="618"/>
                          <a:pt x="983" y="614"/>
                        </a:cubicBezTo>
                        <a:cubicBezTo>
                          <a:pt x="978" y="611"/>
                          <a:pt x="973" y="608"/>
                          <a:pt x="973" y="608"/>
                        </a:cubicBezTo>
                        <a:cubicBezTo>
                          <a:pt x="969" y="607"/>
                          <a:pt x="966" y="604"/>
                          <a:pt x="962" y="600"/>
                        </a:cubicBezTo>
                        <a:cubicBezTo>
                          <a:pt x="958" y="597"/>
                          <a:pt x="953" y="593"/>
                          <a:pt x="948" y="588"/>
                        </a:cubicBezTo>
                        <a:cubicBezTo>
                          <a:pt x="943" y="584"/>
                          <a:pt x="938" y="580"/>
                          <a:pt x="934" y="577"/>
                        </a:cubicBezTo>
                        <a:cubicBezTo>
                          <a:pt x="932" y="575"/>
                          <a:pt x="931" y="574"/>
                          <a:pt x="929" y="573"/>
                        </a:cubicBezTo>
                        <a:cubicBezTo>
                          <a:pt x="928" y="573"/>
                          <a:pt x="927" y="572"/>
                          <a:pt x="927" y="572"/>
                        </a:cubicBezTo>
                        <a:cubicBezTo>
                          <a:pt x="920" y="571"/>
                          <a:pt x="894" y="566"/>
                          <a:pt x="894" y="566"/>
                        </a:cubicBezTo>
                        <a:lnTo>
                          <a:pt x="891" y="565"/>
                        </a:lnTo>
                        <a:lnTo>
                          <a:pt x="890" y="563"/>
                        </a:lnTo>
                        <a:lnTo>
                          <a:pt x="872" y="531"/>
                        </a:lnTo>
                        <a:cubicBezTo>
                          <a:pt x="870" y="530"/>
                          <a:pt x="863" y="527"/>
                          <a:pt x="854" y="523"/>
                        </a:cubicBezTo>
                        <a:cubicBezTo>
                          <a:pt x="849" y="521"/>
                          <a:pt x="844" y="518"/>
                          <a:pt x="839" y="516"/>
                        </a:cubicBezTo>
                        <a:cubicBezTo>
                          <a:pt x="835" y="515"/>
                          <a:pt x="830" y="514"/>
                          <a:pt x="830" y="514"/>
                        </a:cubicBezTo>
                        <a:cubicBezTo>
                          <a:pt x="823" y="514"/>
                          <a:pt x="776" y="514"/>
                          <a:pt x="775" y="514"/>
                        </a:cubicBezTo>
                        <a:cubicBezTo>
                          <a:pt x="775" y="514"/>
                          <a:pt x="774" y="514"/>
                          <a:pt x="774" y="514"/>
                        </a:cubicBezTo>
                        <a:cubicBezTo>
                          <a:pt x="772" y="514"/>
                          <a:pt x="768" y="516"/>
                          <a:pt x="761" y="518"/>
                        </a:cubicBezTo>
                        <a:cubicBezTo>
                          <a:pt x="757" y="519"/>
                          <a:pt x="753" y="521"/>
                          <a:pt x="749" y="522"/>
                        </a:cubicBezTo>
                        <a:cubicBezTo>
                          <a:pt x="745" y="523"/>
                          <a:pt x="742" y="523"/>
                          <a:pt x="739" y="523"/>
                        </a:cubicBezTo>
                        <a:cubicBezTo>
                          <a:pt x="735" y="523"/>
                          <a:pt x="733" y="522"/>
                          <a:pt x="730" y="520"/>
                        </a:cubicBezTo>
                        <a:cubicBezTo>
                          <a:pt x="727" y="519"/>
                          <a:pt x="724" y="517"/>
                          <a:pt x="722" y="515"/>
                        </a:cubicBezTo>
                        <a:cubicBezTo>
                          <a:pt x="717" y="511"/>
                          <a:pt x="713" y="507"/>
                          <a:pt x="713" y="507"/>
                        </a:cubicBezTo>
                        <a:lnTo>
                          <a:pt x="713" y="507"/>
                        </a:lnTo>
                        <a:lnTo>
                          <a:pt x="712" y="507"/>
                        </a:lnTo>
                        <a:lnTo>
                          <a:pt x="681" y="469"/>
                        </a:lnTo>
                        <a:lnTo>
                          <a:pt x="680" y="467"/>
                        </a:lnTo>
                        <a:lnTo>
                          <a:pt x="679" y="466"/>
                        </a:lnTo>
                        <a:lnTo>
                          <a:pt x="673" y="426"/>
                        </a:lnTo>
                        <a:lnTo>
                          <a:pt x="673" y="425"/>
                        </a:lnTo>
                        <a:lnTo>
                          <a:pt x="667" y="403"/>
                        </a:lnTo>
                        <a:lnTo>
                          <a:pt x="666" y="401"/>
                        </a:lnTo>
                        <a:lnTo>
                          <a:pt x="668" y="398"/>
                        </a:lnTo>
                        <a:lnTo>
                          <a:pt x="678" y="382"/>
                        </a:lnTo>
                        <a:lnTo>
                          <a:pt x="683" y="357"/>
                        </a:lnTo>
                        <a:lnTo>
                          <a:pt x="683" y="355"/>
                        </a:lnTo>
                        <a:lnTo>
                          <a:pt x="684" y="353"/>
                        </a:lnTo>
                        <a:cubicBezTo>
                          <a:pt x="684" y="353"/>
                          <a:pt x="688" y="350"/>
                          <a:pt x="693" y="345"/>
                        </a:cubicBezTo>
                        <a:cubicBezTo>
                          <a:pt x="697" y="341"/>
                          <a:pt x="702" y="335"/>
                          <a:pt x="704" y="332"/>
                        </a:cubicBezTo>
                        <a:cubicBezTo>
                          <a:pt x="704" y="333"/>
                          <a:pt x="705" y="329"/>
                          <a:pt x="705" y="324"/>
                        </a:cubicBezTo>
                        <a:cubicBezTo>
                          <a:pt x="705" y="319"/>
                          <a:pt x="705" y="313"/>
                          <a:pt x="704" y="307"/>
                        </a:cubicBezTo>
                        <a:cubicBezTo>
                          <a:pt x="704" y="301"/>
                          <a:pt x="703" y="295"/>
                          <a:pt x="702" y="290"/>
                        </a:cubicBezTo>
                        <a:cubicBezTo>
                          <a:pt x="702" y="285"/>
                          <a:pt x="701" y="281"/>
                          <a:pt x="701" y="279"/>
                        </a:cubicBezTo>
                        <a:cubicBezTo>
                          <a:pt x="701" y="275"/>
                          <a:pt x="702" y="272"/>
                          <a:pt x="703" y="267"/>
                        </a:cubicBezTo>
                        <a:cubicBezTo>
                          <a:pt x="704" y="263"/>
                          <a:pt x="706" y="257"/>
                          <a:pt x="707" y="252"/>
                        </a:cubicBezTo>
                        <a:cubicBezTo>
                          <a:pt x="710" y="241"/>
                          <a:pt x="713" y="231"/>
                          <a:pt x="713" y="231"/>
                        </a:cubicBezTo>
                        <a:lnTo>
                          <a:pt x="713" y="231"/>
                        </a:lnTo>
                        <a:lnTo>
                          <a:pt x="713" y="230"/>
                        </a:lnTo>
                        <a:lnTo>
                          <a:pt x="726" y="201"/>
                        </a:lnTo>
                        <a:lnTo>
                          <a:pt x="696" y="199"/>
                        </a:lnTo>
                        <a:lnTo>
                          <a:pt x="694" y="199"/>
                        </a:lnTo>
                        <a:lnTo>
                          <a:pt x="693" y="197"/>
                        </a:lnTo>
                        <a:lnTo>
                          <a:pt x="635" y="153"/>
                        </a:lnTo>
                        <a:lnTo>
                          <a:pt x="633" y="151"/>
                        </a:lnTo>
                        <a:lnTo>
                          <a:pt x="633" y="149"/>
                        </a:lnTo>
                        <a:lnTo>
                          <a:pt x="624" y="115"/>
                        </a:lnTo>
                        <a:lnTo>
                          <a:pt x="596" y="90"/>
                        </a:lnTo>
                        <a:lnTo>
                          <a:pt x="598" y="88"/>
                        </a:lnTo>
                        <a:lnTo>
                          <a:pt x="596" y="87"/>
                        </a:lnTo>
                        <a:lnTo>
                          <a:pt x="538" y="62"/>
                        </a:lnTo>
                        <a:lnTo>
                          <a:pt x="537" y="62"/>
                        </a:lnTo>
                        <a:lnTo>
                          <a:pt x="537" y="61"/>
                        </a:lnTo>
                        <a:lnTo>
                          <a:pt x="484" y="28"/>
                        </a:lnTo>
                        <a:lnTo>
                          <a:pt x="484" y="28"/>
                        </a:lnTo>
                        <a:lnTo>
                          <a:pt x="432" y="0"/>
                        </a:lnTo>
                        <a:lnTo>
                          <a:pt x="347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39" name="Freeform 27"/>
                  <p:cNvSpPr>
                    <a:spLocks/>
                  </p:cNvSpPr>
                  <p:nvPr/>
                </p:nvSpPr>
                <p:spPr bwMode="auto">
                  <a:xfrm>
                    <a:off x="2197" y="2588"/>
                    <a:ext cx="504" cy="667"/>
                  </a:xfrm>
                  <a:custGeom>
                    <a:avLst/>
                    <a:gdLst>
                      <a:gd name="T0" fmla="*/ 821 w 1003"/>
                      <a:gd name="T1" fmla="*/ 30 h 1328"/>
                      <a:gd name="T2" fmla="*/ 755 w 1003"/>
                      <a:gd name="T3" fmla="*/ 59 h 1328"/>
                      <a:gd name="T4" fmla="*/ 741 w 1003"/>
                      <a:gd name="T5" fmla="*/ 143 h 1328"/>
                      <a:gd name="T6" fmla="*/ 727 w 1003"/>
                      <a:gd name="T7" fmla="*/ 180 h 1328"/>
                      <a:gd name="T8" fmla="*/ 660 w 1003"/>
                      <a:gd name="T9" fmla="*/ 184 h 1328"/>
                      <a:gd name="T10" fmla="*/ 599 w 1003"/>
                      <a:gd name="T11" fmla="*/ 128 h 1328"/>
                      <a:gd name="T12" fmla="*/ 509 w 1003"/>
                      <a:gd name="T13" fmla="*/ 171 h 1328"/>
                      <a:gd name="T14" fmla="*/ 478 w 1003"/>
                      <a:gd name="T15" fmla="*/ 184 h 1328"/>
                      <a:gd name="T16" fmla="*/ 439 w 1003"/>
                      <a:gd name="T17" fmla="*/ 180 h 1328"/>
                      <a:gd name="T18" fmla="*/ 276 w 1003"/>
                      <a:gd name="T19" fmla="*/ 167 h 1328"/>
                      <a:gd name="T20" fmla="*/ 223 w 1003"/>
                      <a:gd name="T21" fmla="*/ 157 h 1328"/>
                      <a:gd name="T22" fmla="*/ 172 w 1003"/>
                      <a:gd name="T23" fmla="*/ 175 h 1328"/>
                      <a:gd name="T24" fmla="*/ 89 w 1003"/>
                      <a:gd name="T25" fmla="*/ 284 h 1328"/>
                      <a:gd name="T26" fmla="*/ 102 w 1003"/>
                      <a:gd name="T27" fmla="*/ 296 h 1328"/>
                      <a:gd name="T28" fmla="*/ 123 w 1003"/>
                      <a:gd name="T29" fmla="*/ 312 h 1328"/>
                      <a:gd name="T30" fmla="*/ 165 w 1003"/>
                      <a:gd name="T31" fmla="*/ 353 h 1328"/>
                      <a:gd name="T32" fmla="*/ 144 w 1003"/>
                      <a:gd name="T33" fmla="*/ 401 h 1328"/>
                      <a:gd name="T34" fmla="*/ 113 w 1003"/>
                      <a:gd name="T35" fmla="*/ 460 h 1328"/>
                      <a:gd name="T36" fmla="*/ 119 w 1003"/>
                      <a:gd name="T37" fmla="*/ 508 h 1328"/>
                      <a:gd name="T38" fmla="*/ 141 w 1003"/>
                      <a:gd name="T39" fmla="*/ 531 h 1328"/>
                      <a:gd name="T40" fmla="*/ 171 w 1003"/>
                      <a:gd name="T41" fmla="*/ 558 h 1328"/>
                      <a:gd name="T42" fmla="*/ 175 w 1003"/>
                      <a:gd name="T43" fmla="*/ 604 h 1328"/>
                      <a:gd name="T44" fmla="*/ 160 w 1003"/>
                      <a:gd name="T45" fmla="*/ 650 h 1328"/>
                      <a:gd name="T46" fmla="*/ 128 w 1003"/>
                      <a:gd name="T47" fmla="*/ 666 h 1328"/>
                      <a:gd name="T48" fmla="*/ 26 w 1003"/>
                      <a:gd name="T49" fmla="*/ 728 h 1328"/>
                      <a:gd name="T50" fmla="*/ 0 w 1003"/>
                      <a:gd name="T51" fmla="*/ 776 h 1328"/>
                      <a:gd name="T52" fmla="*/ 10 w 1003"/>
                      <a:gd name="T53" fmla="*/ 799 h 1328"/>
                      <a:gd name="T54" fmla="*/ 56 w 1003"/>
                      <a:gd name="T55" fmla="*/ 878 h 1328"/>
                      <a:gd name="T56" fmla="*/ 79 w 1003"/>
                      <a:gd name="T57" fmla="*/ 912 h 1328"/>
                      <a:gd name="T58" fmla="*/ 93 w 1003"/>
                      <a:gd name="T59" fmla="*/ 969 h 1328"/>
                      <a:gd name="T60" fmla="*/ 120 w 1003"/>
                      <a:gd name="T61" fmla="*/ 990 h 1328"/>
                      <a:gd name="T62" fmla="*/ 149 w 1003"/>
                      <a:gd name="T63" fmla="*/ 1011 h 1328"/>
                      <a:gd name="T64" fmla="*/ 195 w 1003"/>
                      <a:gd name="T65" fmla="*/ 1054 h 1328"/>
                      <a:gd name="T66" fmla="*/ 220 w 1003"/>
                      <a:gd name="T67" fmla="*/ 1062 h 1328"/>
                      <a:gd name="T68" fmla="*/ 266 w 1003"/>
                      <a:gd name="T69" fmla="*/ 1090 h 1328"/>
                      <a:gd name="T70" fmla="*/ 291 w 1003"/>
                      <a:gd name="T71" fmla="*/ 1127 h 1328"/>
                      <a:gd name="T72" fmla="*/ 303 w 1003"/>
                      <a:gd name="T73" fmla="*/ 1151 h 1328"/>
                      <a:gd name="T74" fmla="*/ 314 w 1003"/>
                      <a:gd name="T75" fmla="*/ 1189 h 1328"/>
                      <a:gd name="T76" fmla="*/ 309 w 1003"/>
                      <a:gd name="T77" fmla="*/ 1258 h 1328"/>
                      <a:gd name="T78" fmla="*/ 377 w 1003"/>
                      <a:gd name="T79" fmla="*/ 1323 h 1328"/>
                      <a:gd name="T80" fmla="*/ 457 w 1003"/>
                      <a:gd name="T81" fmla="*/ 1283 h 1328"/>
                      <a:gd name="T82" fmla="*/ 482 w 1003"/>
                      <a:gd name="T83" fmla="*/ 1219 h 1328"/>
                      <a:gd name="T84" fmla="*/ 534 w 1003"/>
                      <a:gd name="T85" fmla="*/ 1126 h 1328"/>
                      <a:gd name="T86" fmla="*/ 585 w 1003"/>
                      <a:gd name="T87" fmla="*/ 1028 h 1328"/>
                      <a:gd name="T88" fmla="*/ 645 w 1003"/>
                      <a:gd name="T89" fmla="*/ 935 h 1328"/>
                      <a:gd name="T90" fmla="*/ 672 w 1003"/>
                      <a:gd name="T91" fmla="*/ 878 h 1328"/>
                      <a:gd name="T92" fmla="*/ 614 w 1003"/>
                      <a:gd name="T93" fmla="*/ 823 h 1328"/>
                      <a:gd name="T94" fmla="*/ 624 w 1003"/>
                      <a:gd name="T95" fmla="*/ 762 h 1328"/>
                      <a:gd name="T96" fmla="*/ 624 w 1003"/>
                      <a:gd name="T97" fmla="*/ 700 h 1328"/>
                      <a:gd name="T98" fmla="*/ 757 w 1003"/>
                      <a:gd name="T99" fmla="*/ 660 h 1328"/>
                      <a:gd name="T100" fmla="*/ 845 w 1003"/>
                      <a:gd name="T101" fmla="*/ 586 h 1328"/>
                      <a:gd name="T102" fmla="*/ 750 w 1003"/>
                      <a:gd name="T103" fmla="*/ 513 h 1328"/>
                      <a:gd name="T104" fmla="*/ 741 w 1003"/>
                      <a:gd name="T105" fmla="*/ 495 h 1328"/>
                      <a:gd name="T106" fmla="*/ 744 w 1003"/>
                      <a:gd name="T107" fmla="*/ 459 h 1328"/>
                      <a:gd name="T108" fmla="*/ 798 w 1003"/>
                      <a:gd name="T109" fmla="*/ 391 h 1328"/>
                      <a:gd name="T110" fmla="*/ 893 w 1003"/>
                      <a:gd name="T111" fmla="*/ 341 h 1328"/>
                      <a:gd name="T112" fmla="*/ 939 w 1003"/>
                      <a:gd name="T113" fmla="*/ 299 h 1328"/>
                      <a:gd name="T114" fmla="*/ 977 w 1003"/>
                      <a:gd name="T115" fmla="*/ 266 h 1328"/>
                      <a:gd name="T116" fmla="*/ 997 w 1003"/>
                      <a:gd name="T117" fmla="*/ 200 h 1328"/>
                      <a:gd name="T118" fmla="*/ 972 w 1003"/>
                      <a:gd name="T119" fmla="*/ 150 h 1328"/>
                      <a:gd name="T120" fmla="*/ 946 w 1003"/>
                      <a:gd name="T121" fmla="*/ 61 h 13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03" h="1328">
                        <a:moveTo>
                          <a:pt x="854" y="0"/>
                        </a:moveTo>
                        <a:lnTo>
                          <a:pt x="822" y="29"/>
                        </a:lnTo>
                        <a:lnTo>
                          <a:pt x="822" y="30"/>
                        </a:lnTo>
                        <a:lnTo>
                          <a:pt x="821" y="30"/>
                        </a:lnTo>
                        <a:lnTo>
                          <a:pt x="770" y="56"/>
                        </a:lnTo>
                        <a:lnTo>
                          <a:pt x="770" y="56"/>
                        </a:lnTo>
                        <a:lnTo>
                          <a:pt x="769" y="56"/>
                        </a:lnTo>
                        <a:lnTo>
                          <a:pt x="755" y="59"/>
                        </a:lnTo>
                        <a:lnTo>
                          <a:pt x="746" y="123"/>
                        </a:lnTo>
                        <a:lnTo>
                          <a:pt x="746" y="123"/>
                        </a:lnTo>
                        <a:lnTo>
                          <a:pt x="741" y="143"/>
                        </a:lnTo>
                        <a:lnTo>
                          <a:pt x="741" y="143"/>
                        </a:lnTo>
                        <a:lnTo>
                          <a:pt x="741" y="144"/>
                        </a:lnTo>
                        <a:lnTo>
                          <a:pt x="729" y="177"/>
                        </a:lnTo>
                        <a:lnTo>
                          <a:pt x="728" y="179"/>
                        </a:lnTo>
                        <a:lnTo>
                          <a:pt x="727" y="180"/>
                        </a:lnTo>
                        <a:lnTo>
                          <a:pt x="709" y="194"/>
                        </a:lnTo>
                        <a:lnTo>
                          <a:pt x="706" y="195"/>
                        </a:lnTo>
                        <a:lnTo>
                          <a:pt x="704" y="195"/>
                        </a:lnTo>
                        <a:lnTo>
                          <a:pt x="660" y="184"/>
                        </a:lnTo>
                        <a:lnTo>
                          <a:pt x="658" y="183"/>
                        </a:lnTo>
                        <a:lnTo>
                          <a:pt x="657" y="182"/>
                        </a:lnTo>
                        <a:lnTo>
                          <a:pt x="622" y="144"/>
                        </a:lnTo>
                        <a:lnTo>
                          <a:pt x="599" y="128"/>
                        </a:lnTo>
                        <a:lnTo>
                          <a:pt x="563" y="134"/>
                        </a:lnTo>
                        <a:lnTo>
                          <a:pt x="545" y="146"/>
                        </a:lnTo>
                        <a:lnTo>
                          <a:pt x="544" y="146"/>
                        </a:lnTo>
                        <a:lnTo>
                          <a:pt x="509" y="171"/>
                        </a:lnTo>
                        <a:lnTo>
                          <a:pt x="508" y="172"/>
                        </a:lnTo>
                        <a:lnTo>
                          <a:pt x="508" y="172"/>
                        </a:lnTo>
                        <a:lnTo>
                          <a:pt x="480" y="183"/>
                        </a:lnTo>
                        <a:lnTo>
                          <a:pt x="478" y="184"/>
                        </a:lnTo>
                        <a:lnTo>
                          <a:pt x="477" y="184"/>
                        </a:lnTo>
                        <a:lnTo>
                          <a:pt x="440" y="180"/>
                        </a:lnTo>
                        <a:lnTo>
                          <a:pt x="440" y="180"/>
                        </a:lnTo>
                        <a:lnTo>
                          <a:pt x="439" y="180"/>
                        </a:lnTo>
                        <a:lnTo>
                          <a:pt x="405" y="171"/>
                        </a:lnTo>
                        <a:lnTo>
                          <a:pt x="277" y="168"/>
                        </a:lnTo>
                        <a:lnTo>
                          <a:pt x="277" y="168"/>
                        </a:lnTo>
                        <a:lnTo>
                          <a:pt x="276" y="167"/>
                        </a:lnTo>
                        <a:lnTo>
                          <a:pt x="229" y="152"/>
                        </a:lnTo>
                        <a:lnTo>
                          <a:pt x="226" y="156"/>
                        </a:lnTo>
                        <a:lnTo>
                          <a:pt x="224" y="157"/>
                        </a:lnTo>
                        <a:lnTo>
                          <a:pt x="223" y="157"/>
                        </a:lnTo>
                        <a:lnTo>
                          <a:pt x="187" y="172"/>
                        </a:lnTo>
                        <a:lnTo>
                          <a:pt x="187" y="172"/>
                        </a:lnTo>
                        <a:lnTo>
                          <a:pt x="186" y="172"/>
                        </a:lnTo>
                        <a:lnTo>
                          <a:pt x="172" y="175"/>
                        </a:lnTo>
                        <a:lnTo>
                          <a:pt x="144" y="211"/>
                        </a:lnTo>
                        <a:lnTo>
                          <a:pt x="116" y="249"/>
                        </a:lnTo>
                        <a:lnTo>
                          <a:pt x="116" y="249"/>
                        </a:lnTo>
                        <a:lnTo>
                          <a:pt x="89" y="284"/>
                        </a:lnTo>
                        <a:cubicBezTo>
                          <a:pt x="90" y="285"/>
                          <a:pt x="90" y="285"/>
                          <a:pt x="90" y="286"/>
                        </a:cubicBezTo>
                        <a:cubicBezTo>
                          <a:pt x="92" y="288"/>
                          <a:pt x="93" y="290"/>
                          <a:pt x="94" y="292"/>
                        </a:cubicBezTo>
                        <a:cubicBezTo>
                          <a:pt x="95" y="293"/>
                          <a:pt x="97" y="293"/>
                          <a:pt x="95" y="293"/>
                        </a:cubicBezTo>
                        <a:cubicBezTo>
                          <a:pt x="98" y="293"/>
                          <a:pt x="100" y="295"/>
                          <a:pt x="102" y="296"/>
                        </a:cubicBezTo>
                        <a:cubicBezTo>
                          <a:pt x="105" y="298"/>
                          <a:pt x="108" y="300"/>
                          <a:pt x="111" y="302"/>
                        </a:cubicBezTo>
                        <a:cubicBezTo>
                          <a:pt x="116" y="306"/>
                          <a:pt x="121" y="309"/>
                          <a:pt x="121" y="309"/>
                        </a:cubicBezTo>
                        <a:lnTo>
                          <a:pt x="122" y="311"/>
                        </a:lnTo>
                        <a:lnTo>
                          <a:pt x="123" y="312"/>
                        </a:lnTo>
                        <a:lnTo>
                          <a:pt x="129" y="329"/>
                        </a:lnTo>
                        <a:lnTo>
                          <a:pt x="163" y="351"/>
                        </a:lnTo>
                        <a:lnTo>
                          <a:pt x="164" y="351"/>
                        </a:lnTo>
                        <a:lnTo>
                          <a:pt x="165" y="353"/>
                        </a:lnTo>
                        <a:lnTo>
                          <a:pt x="174" y="370"/>
                        </a:lnTo>
                        <a:lnTo>
                          <a:pt x="176" y="374"/>
                        </a:lnTo>
                        <a:lnTo>
                          <a:pt x="172" y="377"/>
                        </a:lnTo>
                        <a:lnTo>
                          <a:pt x="144" y="401"/>
                        </a:lnTo>
                        <a:lnTo>
                          <a:pt x="144" y="401"/>
                        </a:lnTo>
                        <a:lnTo>
                          <a:pt x="144" y="401"/>
                        </a:lnTo>
                        <a:lnTo>
                          <a:pt x="115" y="421"/>
                        </a:lnTo>
                        <a:lnTo>
                          <a:pt x="113" y="460"/>
                        </a:lnTo>
                        <a:lnTo>
                          <a:pt x="113" y="461"/>
                        </a:lnTo>
                        <a:lnTo>
                          <a:pt x="113" y="461"/>
                        </a:lnTo>
                        <a:lnTo>
                          <a:pt x="114" y="498"/>
                        </a:lnTo>
                        <a:cubicBezTo>
                          <a:pt x="114" y="498"/>
                          <a:pt x="116" y="503"/>
                          <a:pt x="119" y="508"/>
                        </a:cubicBezTo>
                        <a:cubicBezTo>
                          <a:pt x="120" y="510"/>
                          <a:pt x="122" y="513"/>
                          <a:pt x="123" y="515"/>
                        </a:cubicBezTo>
                        <a:cubicBezTo>
                          <a:pt x="125" y="517"/>
                          <a:pt x="127" y="518"/>
                          <a:pt x="125" y="518"/>
                        </a:cubicBezTo>
                        <a:cubicBezTo>
                          <a:pt x="127" y="519"/>
                          <a:pt x="130" y="520"/>
                          <a:pt x="132" y="522"/>
                        </a:cubicBezTo>
                        <a:cubicBezTo>
                          <a:pt x="135" y="525"/>
                          <a:pt x="138" y="528"/>
                          <a:pt x="141" y="531"/>
                        </a:cubicBezTo>
                        <a:cubicBezTo>
                          <a:pt x="145" y="533"/>
                          <a:pt x="148" y="536"/>
                          <a:pt x="150" y="539"/>
                        </a:cubicBezTo>
                        <a:cubicBezTo>
                          <a:pt x="153" y="541"/>
                          <a:pt x="155" y="543"/>
                          <a:pt x="156" y="545"/>
                        </a:cubicBezTo>
                        <a:cubicBezTo>
                          <a:pt x="156" y="545"/>
                          <a:pt x="159" y="547"/>
                          <a:pt x="162" y="550"/>
                        </a:cubicBezTo>
                        <a:cubicBezTo>
                          <a:pt x="165" y="552"/>
                          <a:pt x="168" y="555"/>
                          <a:pt x="171" y="558"/>
                        </a:cubicBezTo>
                        <a:cubicBezTo>
                          <a:pt x="178" y="563"/>
                          <a:pt x="185" y="568"/>
                          <a:pt x="185" y="568"/>
                        </a:cubicBezTo>
                        <a:lnTo>
                          <a:pt x="189" y="571"/>
                        </a:lnTo>
                        <a:lnTo>
                          <a:pt x="187" y="576"/>
                        </a:lnTo>
                        <a:lnTo>
                          <a:pt x="175" y="604"/>
                        </a:lnTo>
                        <a:lnTo>
                          <a:pt x="175" y="604"/>
                        </a:lnTo>
                        <a:lnTo>
                          <a:pt x="174" y="605"/>
                        </a:lnTo>
                        <a:lnTo>
                          <a:pt x="165" y="617"/>
                        </a:lnTo>
                        <a:lnTo>
                          <a:pt x="160" y="650"/>
                        </a:lnTo>
                        <a:lnTo>
                          <a:pt x="159" y="654"/>
                        </a:lnTo>
                        <a:lnTo>
                          <a:pt x="156" y="655"/>
                        </a:lnTo>
                        <a:lnTo>
                          <a:pt x="129" y="666"/>
                        </a:lnTo>
                        <a:lnTo>
                          <a:pt x="128" y="666"/>
                        </a:lnTo>
                        <a:lnTo>
                          <a:pt x="128" y="666"/>
                        </a:lnTo>
                        <a:lnTo>
                          <a:pt x="88" y="672"/>
                        </a:lnTo>
                        <a:lnTo>
                          <a:pt x="55" y="696"/>
                        </a:lnTo>
                        <a:lnTo>
                          <a:pt x="26" y="728"/>
                        </a:lnTo>
                        <a:lnTo>
                          <a:pt x="26" y="729"/>
                        </a:lnTo>
                        <a:lnTo>
                          <a:pt x="25" y="729"/>
                        </a:lnTo>
                        <a:lnTo>
                          <a:pt x="5" y="740"/>
                        </a:lnTo>
                        <a:lnTo>
                          <a:pt x="0" y="776"/>
                        </a:lnTo>
                        <a:lnTo>
                          <a:pt x="0" y="779"/>
                        </a:lnTo>
                        <a:lnTo>
                          <a:pt x="9" y="797"/>
                        </a:lnTo>
                        <a:lnTo>
                          <a:pt x="10" y="798"/>
                        </a:lnTo>
                        <a:lnTo>
                          <a:pt x="10" y="799"/>
                        </a:lnTo>
                        <a:lnTo>
                          <a:pt x="14" y="826"/>
                        </a:lnTo>
                        <a:lnTo>
                          <a:pt x="20" y="848"/>
                        </a:lnTo>
                        <a:lnTo>
                          <a:pt x="56" y="877"/>
                        </a:lnTo>
                        <a:lnTo>
                          <a:pt x="56" y="878"/>
                        </a:lnTo>
                        <a:lnTo>
                          <a:pt x="57" y="879"/>
                        </a:lnTo>
                        <a:lnTo>
                          <a:pt x="78" y="907"/>
                        </a:lnTo>
                        <a:lnTo>
                          <a:pt x="80" y="909"/>
                        </a:lnTo>
                        <a:lnTo>
                          <a:pt x="79" y="912"/>
                        </a:lnTo>
                        <a:cubicBezTo>
                          <a:pt x="79" y="912"/>
                          <a:pt x="77" y="922"/>
                          <a:pt x="76" y="932"/>
                        </a:cubicBezTo>
                        <a:cubicBezTo>
                          <a:pt x="75" y="938"/>
                          <a:pt x="75" y="943"/>
                          <a:pt x="76" y="947"/>
                        </a:cubicBezTo>
                        <a:cubicBezTo>
                          <a:pt x="76" y="950"/>
                          <a:pt x="77" y="952"/>
                          <a:pt x="77" y="952"/>
                        </a:cubicBezTo>
                        <a:cubicBezTo>
                          <a:pt x="83" y="956"/>
                          <a:pt x="88" y="963"/>
                          <a:pt x="93" y="969"/>
                        </a:cubicBezTo>
                        <a:cubicBezTo>
                          <a:pt x="96" y="972"/>
                          <a:pt x="98" y="976"/>
                          <a:pt x="100" y="978"/>
                        </a:cubicBezTo>
                        <a:cubicBezTo>
                          <a:pt x="102" y="981"/>
                          <a:pt x="104" y="983"/>
                          <a:pt x="104" y="982"/>
                        </a:cubicBezTo>
                        <a:cubicBezTo>
                          <a:pt x="104" y="982"/>
                          <a:pt x="106" y="984"/>
                          <a:pt x="110" y="985"/>
                        </a:cubicBezTo>
                        <a:cubicBezTo>
                          <a:pt x="113" y="987"/>
                          <a:pt x="116" y="989"/>
                          <a:pt x="120" y="990"/>
                        </a:cubicBezTo>
                        <a:cubicBezTo>
                          <a:pt x="124" y="992"/>
                          <a:pt x="128" y="993"/>
                          <a:pt x="131" y="995"/>
                        </a:cubicBezTo>
                        <a:cubicBezTo>
                          <a:pt x="134" y="996"/>
                          <a:pt x="137" y="997"/>
                          <a:pt x="137" y="997"/>
                        </a:cubicBezTo>
                        <a:cubicBezTo>
                          <a:pt x="142" y="998"/>
                          <a:pt x="143" y="1000"/>
                          <a:pt x="144" y="1003"/>
                        </a:cubicBezTo>
                        <a:cubicBezTo>
                          <a:pt x="146" y="1005"/>
                          <a:pt x="148" y="1008"/>
                          <a:pt x="149" y="1011"/>
                        </a:cubicBezTo>
                        <a:cubicBezTo>
                          <a:pt x="151" y="1015"/>
                          <a:pt x="152" y="1018"/>
                          <a:pt x="153" y="1019"/>
                        </a:cubicBezTo>
                        <a:cubicBezTo>
                          <a:pt x="154" y="1020"/>
                          <a:pt x="163" y="1028"/>
                          <a:pt x="174" y="1037"/>
                        </a:cubicBezTo>
                        <a:cubicBezTo>
                          <a:pt x="179" y="1042"/>
                          <a:pt x="185" y="1047"/>
                          <a:pt x="190" y="1050"/>
                        </a:cubicBezTo>
                        <a:cubicBezTo>
                          <a:pt x="192" y="1052"/>
                          <a:pt x="194" y="1053"/>
                          <a:pt x="195" y="1054"/>
                        </a:cubicBezTo>
                        <a:cubicBezTo>
                          <a:pt x="196" y="1054"/>
                          <a:pt x="197" y="1055"/>
                          <a:pt x="197" y="1055"/>
                        </a:cubicBezTo>
                        <a:cubicBezTo>
                          <a:pt x="198" y="1055"/>
                          <a:pt x="199" y="1055"/>
                          <a:pt x="201" y="1056"/>
                        </a:cubicBezTo>
                        <a:cubicBezTo>
                          <a:pt x="202" y="1056"/>
                          <a:pt x="204" y="1056"/>
                          <a:pt x="206" y="1057"/>
                        </a:cubicBezTo>
                        <a:cubicBezTo>
                          <a:pt x="211" y="1058"/>
                          <a:pt x="216" y="1060"/>
                          <a:pt x="220" y="1062"/>
                        </a:cubicBezTo>
                        <a:cubicBezTo>
                          <a:pt x="230" y="1065"/>
                          <a:pt x="239" y="1068"/>
                          <a:pt x="239" y="1068"/>
                        </a:cubicBezTo>
                        <a:lnTo>
                          <a:pt x="240" y="1069"/>
                        </a:lnTo>
                        <a:lnTo>
                          <a:pt x="241" y="1070"/>
                        </a:lnTo>
                        <a:lnTo>
                          <a:pt x="266" y="1090"/>
                        </a:lnTo>
                        <a:lnTo>
                          <a:pt x="267" y="1090"/>
                        </a:lnTo>
                        <a:lnTo>
                          <a:pt x="268" y="1091"/>
                        </a:lnTo>
                        <a:lnTo>
                          <a:pt x="290" y="1127"/>
                        </a:lnTo>
                        <a:lnTo>
                          <a:pt x="291" y="1127"/>
                        </a:lnTo>
                        <a:lnTo>
                          <a:pt x="291" y="1128"/>
                        </a:lnTo>
                        <a:cubicBezTo>
                          <a:pt x="291" y="1128"/>
                          <a:pt x="293" y="1134"/>
                          <a:pt x="297" y="1140"/>
                        </a:cubicBezTo>
                        <a:cubicBezTo>
                          <a:pt x="298" y="1143"/>
                          <a:pt x="300" y="1147"/>
                          <a:pt x="302" y="1149"/>
                        </a:cubicBezTo>
                        <a:cubicBezTo>
                          <a:pt x="302" y="1150"/>
                          <a:pt x="303" y="1151"/>
                          <a:pt x="303" y="1151"/>
                        </a:cubicBezTo>
                        <a:cubicBezTo>
                          <a:pt x="306" y="1152"/>
                          <a:pt x="307" y="1154"/>
                          <a:pt x="308" y="1156"/>
                        </a:cubicBezTo>
                        <a:cubicBezTo>
                          <a:pt x="309" y="1157"/>
                          <a:pt x="309" y="1159"/>
                          <a:pt x="310" y="1161"/>
                        </a:cubicBezTo>
                        <a:cubicBezTo>
                          <a:pt x="311" y="1164"/>
                          <a:pt x="311" y="1168"/>
                          <a:pt x="312" y="1172"/>
                        </a:cubicBezTo>
                        <a:cubicBezTo>
                          <a:pt x="314" y="1181"/>
                          <a:pt x="314" y="1189"/>
                          <a:pt x="314" y="1189"/>
                        </a:cubicBezTo>
                        <a:lnTo>
                          <a:pt x="315" y="1190"/>
                        </a:lnTo>
                        <a:lnTo>
                          <a:pt x="314" y="1191"/>
                        </a:lnTo>
                        <a:lnTo>
                          <a:pt x="305" y="1231"/>
                        </a:lnTo>
                        <a:lnTo>
                          <a:pt x="309" y="1258"/>
                        </a:lnTo>
                        <a:lnTo>
                          <a:pt x="337" y="1291"/>
                        </a:lnTo>
                        <a:lnTo>
                          <a:pt x="337" y="1292"/>
                        </a:lnTo>
                        <a:lnTo>
                          <a:pt x="338" y="1293"/>
                        </a:lnTo>
                        <a:lnTo>
                          <a:pt x="377" y="1323"/>
                        </a:lnTo>
                        <a:lnTo>
                          <a:pt x="378" y="1323"/>
                        </a:lnTo>
                        <a:lnTo>
                          <a:pt x="393" y="1328"/>
                        </a:lnTo>
                        <a:lnTo>
                          <a:pt x="422" y="1320"/>
                        </a:lnTo>
                        <a:lnTo>
                          <a:pt x="457" y="1283"/>
                        </a:lnTo>
                        <a:lnTo>
                          <a:pt x="463" y="1241"/>
                        </a:lnTo>
                        <a:lnTo>
                          <a:pt x="463" y="1239"/>
                        </a:lnTo>
                        <a:lnTo>
                          <a:pt x="464" y="1238"/>
                        </a:lnTo>
                        <a:lnTo>
                          <a:pt x="482" y="1219"/>
                        </a:lnTo>
                        <a:lnTo>
                          <a:pt x="481" y="1218"/>
                        </a:lnTo>
                        <a:lnTo>
                          <a:pt x="508" y="1167"/>
                        </a:lnTo>
                        <a:lnTo>
                          <a:pt x="509" y="1167"/>
                        </a:lnTo>
                        <a:lnTo>
                          <a:pt x="534" y="1126"/>
                        </a:lnTo>
                        <a:lnTo>
                          <a:pt x="552" y="1080"/>
                        </a:lnTo>
                        <a:lnTo>
                          <a:pt x="552" y="1080"/>
                        </a:lnTo>
                        <a:lnTo>
                          <a:pt x="552" y="1079"/>
                        </a:lnTo>
                        <a:lnTo>
                          <a:pt x="585" y="1028"/>
                        </a:lnTo>
                        <a:lnTo>
                          <a:pt x="586" y="1028"/>
                        </a:lnTo>
                        <a:lnTo>
                          <a:pt x="619" y="970"/>
                        </a:lnTo>
                        <a:lnTo>
                          <a:pt x="619" y="969"/>
                        </a:lnTo>
                        <a:lnTo>
                          <a:pt x="645" y="935"/>
                        </a:lnTo>
                        <a:lnTo>
                          <a:pt x="645" y="934"/>
                        </a:lnTo>
                        <a:lnTo>
                          <a:pt x="645" y="934"/>
                        </a:lnTo>
                        <a:lnTo>
                          <a:pt x="672" y="908"/>
                        </a:lnTo>
                        <a:lnTo>
                          <a:pt x="672" y="878"/>
                        </a:lnTo>
                        <a:lnTo>
                          <a:pt x="623" y="859"/>
                        </a:lnTo>
                        <a:lnTo>
                          <a:pt x="620" y="857"/>
                        </a:lnTo>
                        <a:lnTo>
                          <a:pt x="619" y="854"/>
                        </a:lnTo>
                        <a:lnTo>
                          <a:pt x="614" y="823"/>
                        </a:lnTo>
                        <a:lnTo>
                          <a:pt x="614" y="821"/>
                        </a:lnTo>
                        <a:lnTo>
                          <a:pt x="614" y="819"/>
                        </a:lnTo>
                        <a:lnTo>
                          <a:pt x="622" y="793"/>
                        </a:lnTo>
                        <a:lnTo>
                          <a:pt x="624" y="762"/>
                        </a:lnTo>
                        <a:lnTo>
                          <a:pt x="624" y="760"/>
                        </a:lnTo>
                        <a:lnTo>
                          <a:pt x="618" y="707"/>
                        </a:lnTo>
                        <a:lnTo>
                          <a:pt x="618" y="701"/>
                        </a:lnTo>
                        <a:lnTo>
                          <a:pt x="624" y="700"/>
                        </a:lnTo>
                        <a:lnTo>
                          <a:pt x="678" y="693"/>
                        </a:lnTo>
                        <a:lnTo>
                          <a:pt x="711" y="682"/>
                        </a:lnTo>
                        <a:lnTo>
                          <a:pt x="711" y="682"/>
                        </a:lnTo>
                        <a:lnTo>
                          <a:pt x="757" y="660"/>
                        </a:lnTo>
                        <a:lnTo>
                          <a:pt x="817" y="629"/>
                        </a:lnTo>
                        <a:lnTo>
                          <a:pt x="817" y="629"/>
                        </a:lnTo>
                        <a:lnTo>
                          <a:pt x="851" y="609"/>
                        </a:lnTo>
                        <a:lnTo>
                          <a:pt x="845" y="586"/>
                        </a:lnTo>
                        <a:lnTo>
                          <a:pt x="814" y="555"/>
                        </a:lnTo>
                        <a:lnTo>
                          <a:pt x="813" y="555"/>
                        </a:lnTo>
                        <a:lnTo>
                          <a:pt x="790" y="539"/>
                        </a:lnTo>
                        <a:lnTo>
                          <a:pt x="750" y="513"/>
                        </a:lnTo>
                        <a:lnTo>
                          <a:pt x="748" y="512"/>
                        </a:lnTo>
                        <a:lnTo>
                          <a:pt x="748" y="511"/>
                        </a:lnTo>
                        <a:cubicBezTo>
                          <a:pt x="748" y="511"/>
                          <a:pt x="746" y="509"/>
                          <a:pt x="745" y="505"/>
                        </a:cubicBezTo>
                        <a:cubicBezTo>
                          <a:pt x="743" y="502"/>
                          <a:pt x="741" y="499"/>
                          <a:pt x="741" y="495"/>
                        </a:cubicBezTo>
                        <a:cubicBezTo>
                          <a:pt x="741" y="491"/>
                          <a:pt x="742" y="483"/>
                          <a:pt x="742" y="475"/>
                        </a:cubicBezTo>
                        <a:cubicBezTo>
                          <a:pt x="743" y="468"/>
                          <a:pt x="743" y="461"/>
                          <a:pt x="743" y="461"/>
                        </a:cubicBezTo>
                        <a:lnTo>
                          <a:pt x="743" y="460"/>
                        </a:lnTo>
                        <a:lnTo>
                          <a:pt x="744" y="459"/>
                        </a:lnTo>
                        <a:lnTo>
                          <a:pt x="758" y="415"/>
                        </a:lnTo>
                        <a:lnTo>
                          <a:pt x="759" y="413"/>
                        </a:lnTo>
                        <a:lnTo>
                          <a:pt x="761" y="412"/>
                        </a:lnTo>
                        <a:lnTo>
                          <a:pt x="798" y="391"/>
                        </a:lnTo>
                        <a:lnTo>
                          <a:pt x="841" y="347"/>
                        </a:lnTo>
                        <a:lnTo>
                          <a:pt x="843" y="345"/>
                        </a:lnTo>
                        <a:lnTo>
                          <a:pt x="845" y="345"/>
                        </a:lnTo>
                        <a:lnTo>
                          <a:pt x="893" y="341"/>
                        </a:lnTo>
                        <a:lnTo>
                          <a:pt x="920" y="312"/>
                        </a:lnTo>
                        <a:lnTo>
                          <a:pt x="921" y="311"/>
                        </a:lnTo>
                        <a:lnTo>
                          <a:pt x="922" y="311"/>
                        </a:lnTo>
                        <a:cubicBezTo>
                          <a:pt x="922" y="311"/>
                          <a:pt x="930" y="305"/>
                          <a:pt x="939" y="299"/>
                        </a:cubicBezTo>
                        <a:cubicBezTo>
                          <a:pt x="943" y="296"/>
                          <a:pt x="948" y="293"/>
                          <a:pt x="951" y="291"/>
                        </a:cubicBezTo>
                        <a:cubicBezTo>
                          <a:pt x="955" y="288"/>
                          <a:pt x="958" y="285"/>
                          <a:pt x="958" y="285"/>
                        </a:cubicBezTo>
                        <a:cubicBezTo>
                          <a:pt x="960" y="283"/>
                          <a:pt x="962" y="281"/>
                          <a:pt x="966" y="277"/>
                        </a:cubicBezTo>
                        <a:cubicBezTo>
                          <a:pt x="969" y="274"/>
                          <a:pt x="973" y="270"/>
                          <a:pt x="977" y="266"/>
                        </a:cubicBezTo>
                        <a:cubicBezTo>
                          <a:pt x="985" y="258"/>
                          <a:pt x="992" y="252"/>
                          <a:pt x="993" y="251"/>
                        </a:cubicBezTo>
                        <a:lnTo>
                          <a:pt x="993" y="251"/>
                        </a:lnTo>
                        <a:lnTo>
                          <a:pt x="1003" y="226"/>
                        </a:lnTo>
                        <a:lnTo>
                          <a:pt x="997" y="200"/>
                        </a:lnTo>
                        <a:lnTo>
                          <a:pt x="986" y="187"/>
                        </a:lnTo>
                        <a:lnTo>
                          <a:pt x="985" y="186"/>
                        </a:lnTo>
                        <a:lnTo>
                          <a:pt x="985" y="185"/>
                        </a:lnTo>
                        <a:lnTo>
                          <a:pt x="972" y="150"/>
                        </a:lnTo>
                        <a:lnTo>
                          <a:pt x="971" y="149"/>
                        </a:lnTo>
                        <a:lnTo>
                          <a:pt x="971" y="148"/>
                        </a:lnTo>
                        <a:lnTo>
                          <a:pt x="967" y="100"/>
                        </a:lnTo>
                        <a:lnTo>
                          <a:pt x="946" y="61"/>
                        </a:lnTo>
                        <a:lnTo>
                          <a:pt x="899" y="24"/>
                        </a:lnTo>
                        <a:lnTo>
                          <a:pt x="898" y="24"/>
                        </a:lnTo>
                        <a:lnTo>
                          <a:pt x="854" y="0"/>
                        </a:lnTo>
                        <a:close/>
                      </a:path>
                    </a:pathLst>
                  </a:custGeom>
                  <a:solidFill>
                    <a:srgbClr val="FAA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40" name="Freeform 28"/>
                  <p:cNvSpPr>
                    <a:spLocks/>
                  </p:cNvSpPr>
                  <p:nvPr/>
                </p:nvSpPr>
                <p:spPr bwMode="auto">
                  <a:xfrm>
                    <a:off x="5742" y="2511"/>
                    <a:ext cx="737" cy="528"/>
                  </a:xfrm>
                  <a:custGeom>
                    <a:avLst/>
                    <a:gdLst>
                      <a:gd name="T0" fmla="*/ 1299 w 1468"/>
                      <a:gd name="T1" fmla="*/ 29 h 1051"/>
                      <a:gd name="T2" fmla="*/ 1255 w 1468"/>
                      <a:gd name="T3" fmla="*/ 64 h 1051"/>
                      <a:gd name="T4" fmla="*/ 1201 w 1468"/>
                      <a:gd name="T5" fmla="*/ 111 h 1051"/>
                      <a:gd name="T6" fmla="*/ 1068 w 1468"/>
                      <a:gd name="T7" fmla="*/ 151 h 1051"/>
                      <a:gd name="T8" fmla="*/ 920 w 1468"/>
                      <a:gd name="T9" fmla="*/ 139 h 1051"/>
                      <a:gd name="T10" fmla="*/ 880 w 1468"/>
                      <a:gd name="T11" fmla="*/ 140 h 1051"/>
                      <a:gd name="T12" fmla="*/ 832 w 1468"/>
                      <a:gd name="T13" fmla="*/ 181 h 1051"/>
                      <a:gd name="T14" fmla="*/ 815 w 1468"/>
                      <a:gd name="T15" fmla="*/ 247 h 1051"/>
                      <a:gd name="T16" fmla="*/ 754 w 1468"/>
                      <a:gd name="T17" fmla="*/ 249 h 1051"/>
                      <a:gd name="T18" fmla="*/ 605 w 1468"/>
                      <a:gd name="T19" fmla="*/ 263 h 1051"/>
                      <a:gd name="T20" fmla="*/ 527 w 1468"/>
                      <a:gd name="T21" fmla="*/ 250 h 1051"/>
                      <a:gd name="T22" fmla="*/ 500 w 1468"/>
                      <a:gd name="T23" fmla="*/ 278 h 1051"/>
                      <a:gd name="T24" fmla="*/ 377 w 1468"/>
                      <a:gd name="T25" fmla="*/ 362 h 1051"/>
                      <a:gd name="T26" fmla="*/ 308 w 1468"/>
                      <a:gd name="T27" fmla="*/ 414 h 1051"/>
                      <a:gd name="T28" fmla="*/ 155 w 1468"/>
                      <a:gd name="T29" fmla="*/ 385 h 1051"/>
                      <a:gd name="T30" fmla="*/ 47 w 1468"/>
                      <a:gd name="T31" fmla="*/ 412 h 1051"/>
                      <a:gd name="T32" fmla="*/ 26 w 1468"/>
                      <a:gd name="T33" fmla="*/ 446 h 1051"/>
                      <a:gd name="T34" fmla="*/ 7 w 1468"/>
                      <a:gd name="T35" fmla="*/ 475 h 1051"/>
                      <a:gd name="T36" fmla="*/ 5 w 1468"/>
                      <a:gd name="T37" fmla="*/ 504 h 1051"/>
                      <a:gd name="T38" fmla="*/ 82 w 1468"/>
                      <a:gd name="T39" fmla="*/ 495 h 1051"/>
                      <a:gd name="T40" fmla="*/ 84 w 1468"/>
                      <a:gd name="T41" fmla="*/ 561 h 1051"/>
                      <a:gd name="T42" fmla="*/ 162 w 1468"/>
                      <a:gd name="T43" fmla="*/ 602 h 1051"/>
                      <a:gd name="T44" fmla="*/ 157 w 1468"/>
                      <a:gd name="T45" fmla="*/ 678 h 1051"/>
                      <a:gd name="T46" fmla="*/ 292 w 1468"/>
                      <a:gd name="T47" fmla="*/ 755 h 1051"/>
                      <a:gd name="T48" fmla="*/ 477 w 1468"/>
                      <a:gd name="T49" fmla="*/ 766 h 1051"/>
                      <a:gd name="T50" fmla="*/ 499 w 1468"/>
                      <a:gd name="T51" fmla="*/ 836 h 1051"/>
                      <a:gd name="T52" fmla="*/ 494 w 1468"/>
                      <a:gd name="T53" fmla="*/ 951 h 1051"/>
                      <a:gd name="T54" fmla="*/ 531 w 1468"/>
                      <a:gd name="T55" fmla="*/ 1036 h 1051"/>
                      <a:gd name="T56" fmla="*/ 625 w 1468"/>
                      <a:gd name="T57" fmla="*/ 1049 h 1051"/>
                      <a:gd name="T58" fmla="*/ 714 w 1468"/>
                      <a:gd name="T59" fmla="*/ 1025 h 1051"/>
                      <a:gd name="T60" fmla="*/ 758 w 1468"/>
                      <a:gd name="T61" fmla="*/ 1031 h 1051"/>
                      <a:gd name="T62" fmla="*/ 821 w 1468"/>
                      <a:gd name="T63" fmla="*/ 1036 h 1051"/>
                      <a:gd name="T64" fmla="*/ 867 w 1468"/>
                      <a:gd name="T65" fmla="*/ 1004 h 1051"/>
                      <a:gd name="T66" fmla="*/ 910 w 1468"/>
                      <a:gd name="T67" fmla="*/ 952 h 1051"/>
                      <a:gd name="T68" fmla="*/ 958 w 1468"/>
                      <a:gd name="T69" fmla="*/ 953 h 1051"/>
                      <a:gd name="T70" fmla="*/ 1035 w 1468"/>
                      <a:gd name="T71" fmla="*/ 929 h 1051"/>
                      <a:gd name="T72" fmla="*/ 1050 w 1468"/>
                      <a:gd name="T73" fmla="*/ 839 h 1051"/>
                      <a:gd name="T74" fmla="*/ 1085 w 1468"/>
                      <a:gd name="T75" fmla="*/ 850 h 1051"/>
                      <a:gd name="T76" fmla="*/ 1154 w 1468"/>
                      <a:gd name="T77" fmla="*/ 893 h 1051"/>
                      <a:gd name="T78" fmla="*/ 1203 w 1468"/>
                      <a:gd name="T79" fmla="*/ 894 h 1051"/>
                      <a:gd name="T80" fmla="*/ 1242 w 1468"/>
                      <a:gd name="T81" fmla="*/ 886 h 1051"/>
                      <a:gd name="T82" fmla="*/ 1286 w 1468"/>
                      <a:gd name="T83" fmla="*/ 848 h 1051"/>
                      <a:gd name="T84" fmla="*/ 1300 w 1468"/>
                      <a:gd name="T85" fmla="*/ 821 h 1051"/>
                      <a:gd name="T86" fmla="*/ 1256 w 1468"/>
                      <a:gd name="T87" fmla="*/ 766 h 1051"/>
                      <a:gd name="T88" fmla="*/ 1316 w 1468"/>
                      <a:gd name="T89" fmla="*/ 672 h 1051"/>
                      <a:gd name="T90" fmla="*/ 1366 w 1468"/>
                      <a:gd name="T91" fmla="*/ 587 h 1051"/>
                      <a:gd name="T92" fmla="*/ 1384 w 1468"/>
                      <a:gd name="T93" fmla="*/ 520 h 1051"/>
                      <a:gd name="T94" fmla="*/ 1404 w 1468"/>
                      <a:gd name="T95" fmla="*/ 467 h 1051"/>
                      <a:gd name="T96" fmla="*/ 1358 w 1468"/>
                      <a:gd name="T97" fmla="*/ 377 h 1051"/>
                      <a:gd name="T98" fmla="*/ 1367 w 1468"/>
                      <a:gd name="T99" fmla="*/ 313 h 1051"/>
                      <a:gd name="T100" fmla="*/ 1396 w 1468"/>
                      <a:gd name="T101" fmla="*/ 260 h 1051"/>
                      <a:gd name="T102" fmla="*/ 1446 w 1468"/>
                      <a:gd name="T103" fmla="*/ 202 h 1051"/>
                      <a:gd name="T104" fmla="*/ 1463 w 1468"/>
                      <a:gd name="T105" fmla="*/ 134 h 1051"/>
                      <a:gd name="T106" fmla="*/ 1437 w 1468"/>
                      <a:gd name="T107" fmla="*/ 83 h 1051"/>
                      <a:gd name="T108" fmla="*/ 1358 w 1468"/>
                      <a:gd name="T109" fmla="*/ 0 h 10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468" h="1051">
                        <a:moveTo>
                          <a:pt x="1357" y="0"/>
                        </a:moveTo>
                        <a:lnTo>
                          <a:pt x="1345" y="2"/>
                        </a:lnTo>
                        <a:lnTo>
                          <a:pt x="1345" y="2"/>
                        </a:lnTo>
                        <a:lnTo>
                          <a:pt x="1317" y="17"/>
                        </a:lnTo>
                        <a:lnTo>
                          <a:pt x="1316" y="17"/>
                        </a:lnTo>
                        <a:cubicBezTo>
                          <a:pt x="1316" y="17"/>
                          <a:pt x="1304" y="25"/>
                          <a:pt x="1299" y="29"/>
                        </a:cubicBezTo>
                        <a:cubicBezTo>
                          <a:pt x="1296" y="32"/>
                          <a:pt x="1291" y="36"/>
                          <a:pt x="1285" y="39"/>
                        </a:cubicBezTo>
                        <a:cubicBezTo>
                          <a:pt x="1280" y="43"/>
                          <a:pt x="1274" y="46"/>
                          <a:pt x="1271" y="48"/>
                        </a:cubicBezTo>
                        <a:cubicBezTo>
                          <a:pt x="1269" y="49"/>
                          <a:pt x="1264" y="54"/>
                          <a:pt x="1261" y="58"/>
                        </a:cubicBezTo>
                        <a:cubicBezTo>
                          <a:pt x="1259" y="60"/>
                          <a:pt x="1258" y="62"/>
                          <a:pt x="1257" y="64"/>
                        </a:cubicBezTo>
                        <a:cubicBezTo>
                          <a:pt x="1256" y="64"/>
                          <a:pt x="1256" y="65"/>
                          <a:pt x="1255" y="65"/>
                        </a:cubicBezTo>
                        <a:cubicBezTo>
                          <a:pt x="1255" y="66"/>
                          <a:pt x="1255" y="66"/>
                          <a:pt x="1255" y="64"/>
                        </a:cubicBezTo>
                        <a:cubicBezTo>
                          <a:pt x="1255" y="67"/>
                          <a:pt x="1254" y="68"/>
                          <a:pt x="1254" y="68"/>
                        </a:cubicBezTo>
                        <a:cubicBezTo>
                          <a:pt x="1253" y="69"/>
                          <a:pt x="1253" y="70"/>
                          <a:pt x="1252" y="70"/>
                        </a:cubicBezTo>
                        <a:cubicBezTo>
                          <a:pt x="1251" y="72"/>
                          <a:pt x="1249" y="73"/>
                          <a:pt x="1248" y="75"/>
                        </a:cubicBezTo>
                        <a:cubicBezTo>
                          <a:pt x="1244" y="79"/>
                          <a:pt x="1239" y="85"/>
                          <a:pt x="1233" y="89"/>
                        </a:cubicBezTo>
                        <a:cubicBezTo>
                          <a:pt x="1228" y="94"/>
                          <a:pt x="1222" y="99"/>
                          <a:pt x="1216" y="103"/>
                        </a:cubicBezTo>
                        <a:cubicBezTo>
                          <a:pt x="1211" y="107"/>
                          <a:pt x="1207" y="110"/>
                          <a:pt x="1201" y="111"/>
                        </a:cubicBezTo>
                        <a:cubicBezTo>
                          <a:pt x="1189" y="114"/>
                          <a:pt x="1171" y="113"/>
                          <a:pt x="1169" y="112"/>
                        </a:cubicBezTo>
                        <a:cubicBezTo>
                          <a:pt x="1168" y="113"/>
                          <a:pt x="1161" y="116"/>
                          <a:pt x="1151" y="119"/>
                        </a:cubicBezTo>
                        <a:cubicBezTo>
                          <a:pt x="1142" y="123"/>
                          <a:pt x="1131" y="127"/>
                          <a:pt x="1128" y="128"/>
                        </a:cubicBezTo>
                        <a:cubicBezTo>
                          <a:pt x="1121" y="131"/>
                          <a:pt x="1112" y="134"/>
                          <a:pt x="1102" y="138"/>
                        </a:cubicBezTo>
                        <a:cubicBezTo>
                          <a:pt x="1092" y="143"/>
                          <a:pt x="1091" y="142"/>
                          <a:pt x="1078" y="147"/>
                        </a:cubicBezTo>
                        <a:cubicBezTo>
                          <a:pt x="1072" y="150"/>
                          <a:pt x="1071" y="151"/>
                          <a:pt x="1068" y="151"/>
                        </a:cubicBezTo>
                        <a:cubicBezTo>
                          <a:pt x="1066" y="152"/>
                          <a:pt x="1064" y="152"/>
                          <a:pt x="1060" y="153"/>
                        </a:cubicBezTo>
                        <a:cubicBezTo>
                          <a:pt x="1056" y="153"/>
                          <a:pt x="1053" y="152"/>
                          <a:pt x="1048" y="151"/>
                        </a:cubicBezTo>
                        <a:cubicBezTo>
                          <a:pt x="1044" y="150"/>
                          <a:pt x="1039" y="148"/>
                          <a:pt x="1034" y="147"/>
                        </a:cubicBezTo>
                        <a:cubicBezTo>
                          <a:pt x="1024" y="144"/>
                          <a:pt x="1013" y="141"/>
                          <a:pt x="1007" y="141"/>
                        </a:cubicBezTo>
                        <a:cubicBezTo>
                          <a:pt x="991" y="142"/>
                          <a:pt x="983" y="141"/>
                          <a:pt x="953" y="140"/>
                        </a:cubicBezTo>
                        <a:cubicBezTo>
                          <a:pt x="922" y="139"/>
                          <a:pt x="931" y="139"/>
                          <a:pt x="920" y="139"/>
                        </a:cubicBezTo>
                        <a:cubicBezTo>
                          <a:pt x="913" y="139"/>
                          <a:pt x="908" y="135"/>
                          <a:pt x="905" y="132"/>
                        </a:cubicBezTo>
                        <a:cubicBezTo>
                          <a:pt x="902" y="129"/>
                          <a:pt x="901" y="128"/>
                          <a:pt x="897" y="127"/>
                        </a:cubicBezTo>
                        <a:cubicBezTo>
                          <a:pt x="892" y="126"/>
                          <a:pt x="890" y="127"/>
                          <a:pt x="890" y="127"/>
                        </a:cubicBezTo>
                        <a:cubicBezTo>
                          <a:pt x="889" y="127"/>
                          <a:pt x="888" y="128"/>
                          <a:pt x="884" y="130"/>
                        </a:cubicBezTo>
                        <a:cubicBezTo>
                          <a:pt x="884" y="130"/>
                          <a:pt x="883" y="131"/>
                          <a:pt x="883" y="132"/>
                        </a:cubicBezTo>
                        <a:cubicBezTo>
                          <a:pt x="882" y="134"/>
                          <a:pt x="881" y="137"/>
                          <a:pt x="880" y="140"/>
                        </a:cubicBezTo>
                        <a:cubicBezTo>
                          <a:pt x="878" y="143"/>
                          <a:pt x="878" y="146"/>
                          <a:pt x="876" y="148"/>
                        </a:cubicBezTo>
                        <a:cubicBezTo>
                          <a:pt x="875" y="151"/>
                          <a:pt x="875" y="153"/>
                          <a:pt x="872" y="156"/>
                        </a:cubicBezTo>
                        <a:cubicBezTo>
                          <a:pt x="868" y="159"/>
                          <a:pt x="863" y="163"/>
                          <a:pt x="855" y="169"/>
                        </a:cubicBezTo>
                        <a:cubicBezTo>
                          <a:pt x="851" y="172"/>
                          <a:pt x="845" y="174"/>
                          <a:pt x="841" y="176"/>
                        </a:cubicBezTo>
                        <a:cubicBezTo>
                          <a:pt x="837" y="177"/>
                          <a:pt x="833" y="179"/>
                          <a:pt x="833" y="180"/>
                        </a:cubicBezTo>
                        <a:cubicBezTo>
                          <a:pt x="833" y="179"/>
                          <a:pt x="833" y="179"/>
                          <a:pt x="832" y="181"/>
                        </a:cubicBezTo>
                        <a:cubicBezTo>
                          <a:pt x="832" y="182"/>
                          <a:pt x="832" y="184"/>
                          <a:pt x="832" y="186"/>
                        </a:cubicBezTo>
                        <a:cubicBezTo>
                          <a:pt x="832" y="190"/>
                          <a:pt x="832" y="195"/>
                          <a:pt x="832" y="198"/>
                        </a:cubicBezTo>
                        <a:cubicBezTo>
                          <a:pt x="832" y="202"/>
                          <a:pt x="832" y="208"/>
                          <a:pt x="831" y="215"/>
                        </a:cubicBezTo>
                        <a:cubicBezTo>
                          <a:pt x="830" y="219"/>
                          <a:pt x="829" y="222"/>
                          <a:pt x="828" y="225"/>
                        </a:cubicBezTo>
                        <a:cubicBezTo>
                          <a:pt x="828" y="228"/>
                          <a:pt x="827" y="231"/>
                          <a:pt x="825" y="234"/>
                        </a:cubicBezTo>
                        <a:cubicBezTo>
                          <a:pt x="822" y="238"/>
                          <a:pt x="816" y="245"/>
                          <a:pt x="815" y="247"/>
                        </a:cubicBezTo>
                        <a:cubicBezTo>
                          <a:pt x="814" y="250"/>
                          <a:pt x="812" y="251"/>
                          <a:pt x="811" y="251"/>
                        </a:cubicBezTo>
                        <a:cubicBezTo>
                          <a:pt x="810" y="251"/>
                          <a:pt x="809" y="251"/>
                          <a:pt x="808" y="251"/>
                        </a:cubicBezTo>
                        <a:cubicBezTo>
                          <a:pt x="806" y="252"/>
                          <a:pt x="804" y="252"/>
                          <a:pt x="801" y="252"/>
                        </a:cubicBezTo>
                        <a:cubicBezTo>
                          <a:pt x="796" y="252"/>
                          <a:pt x="790" y="252"/>
                          <a:pt x="783" y="251"/>
                        </a:cubicBezTo>
                        <a:cubicBezTo>
                          <a:pt x="776" y="251"/>
                          <a:pt x="770" y="251"/>
                          <a:pt x="764" y="250"/>
                        </a:cubicBezTo>
                        <a:cubicBezTo>
                          <a:pt x="759" y="250"/>
                          <a:pt x="754" y="249"/>
                          <a:pt x="754" y="249"/>
                        </a:cubicBezTo>
                        <a:cubicBezTo>
                          <a:pt x="749" y="249"/>
                          <a:pt x="727" y="249"/>
                          <a:pt x="701" y="249"/>
                        </a:cubicBezTo>
                        <a:cubicBezTo>
                          <a:pt x="675" y="249"/>
                          <a:pt x="665" y="249"/>
                          <a:pt x="658" y="249"/>
                        </a:cubicBezTo>
                        <a:cubicBezTo>
                          <a:pt x="659" y="249"/>
                          <a:pt x="657" y="250"/>
                          <a:pt x="655" y="250"/>
                        </a:cubicBezTo>
                        <a:cubicBezTo>
                          <a:pt x="653" y="251"/>
                          <a:pt x="650" y="251"/>
                          <a:pt x="647" y="252"/>
                        </a:cubicBezTo>
                        <a:cubicBezTo>
                          <a:pt x="642" y="254"/>
                          <a:pt x="634" y="255"/>
                          <a:pt x="627" y="258"/>
                        </a:cubicBezTo>
                        <a:cubicBezTo>
                          <a:pt x="619" y="260"/>
                          <a:pt x="611" y="262"/>
                          <a:pt x="605" y="263"/>
                        </a:cubicBezTo>
                        <a:cubicBezTo>
                          <a:pt x="602" y="264"/>
                          <a:pt x="599" y="265"/>
                          <a:pt x="597" y="265"/>
                        </a:cubicBezTo>
                        <a:cubicBezTo>
                          <a:pt x="595" y="266"/>
                          <a:pt x="593" y="266"/>
                          <a:pt x="591" y="266"/>
                        </a:cubicBezTo>
                        <a:cubicBezTo>
                          <a:pt x="585" y="266"/>
                          <a:pt x="574" y="266"/>
                          <a:pt x="560" y="266"/>
                        </a:cubicBezTo>
                        <a:cubicBezTo>
                          <a:pt x="552" y="266"/>
                          <a:pt x="545" y="262"/>
                          <a:pt x="540" y="258"/>
                        </a:cubicBezTo>
                        <a:cubicBezTo>
                          <a:pt x="535" y="254"/>
                          <a:pt x="531" y="250"/>
                          <a:pt x="529" y="250"/>
                        </a:cubicBezTo>
                        <a:cubicBezTo>
                          <a:pt x="529" y="250"/>
                          <a:pt x="529" y="250"/>
                          <a:pt x="527" y="250"/>
                        </a:cubicBezTo>
                        <a:cubicBezTo>
                          <a:pt x="526" y="251"/>
                          <a:pt x="524" y="252"/>
                          <a:pt x="521" y="253"/>
                        </a:cubicBezTo>
                        <a:cubicBezTo>
                          <a:pt x="517" y="255"/>
                          <a:pt x="513" y="259"/>
                          <a:pt x="506" y="259"/>
                        </a:cubicBezTo>
                        <a:cubicBezTo>
                          <a:pt x="506" y="259"/>
                          <a:pt x="506" y="260"/>
                          <a:pt x="505" y="260"/>
                        </a:cubicBezTo>
                        <a:cubicBezTo>
                          <a:pt x="504" y="261"/>
                          <a:pt x="503" y="264"/>
                          <a:pt x="503" y="266"/>
                        </a:cubicBezTo>
                        <a:cubicBezTo>
                          <a:pt x="502" y="269"/>
                          <a:pt x="501" y="271"/>
                          <a:pt x="501" y="273"/>
                        </a:cubicBezTo>
                        <a:cubicBezTo>
                          <a:pt x="500" y="276"/>
                          <a:pt x="500" y="278"/>
                          <a:pt x="500" y="278"/>
                        </a:cubicBezTo>
                        <a:cubicBezTo>
                          <a:pt x="500" y="283"/>
                          <a:pt x="498" y="301"/>
                          <a:pt x="492" y="315"/>
                        </a:cubicBezTo>
                        <a:cubicBezTo>
                          <a:pt x="489" y="322"/>
                          <a:pt x="485" y="327"/>
                          <a:pt x="481" y="331"/>
                        </a:cubicBezTo>
                        <a:cubicBezTo>
                          <a:pt x="476" y="334"/>
                          <a:pt x="471" y="335"/>
                          <a:pt x="465" y="336"/>
                        </a:cubicBezTo>
                        <a:cubicBezTo>
                          <a:pt x="453" y="340"/>
                          <a:pt x="443" y="342"/>
                          <a:pt x="425" y="348"/>
                        </a:cubicBezTo>
                        <a:cubicBezTo>
                          <a:pt x="415" y="352"/>
                          <a:pt x="402" y="355"/>
                          <a:pt x="391" y="358"/>
                        </a:cubicBezTo>
                        <a:cubicBezTo>
                          <a:pt x="385" y="359"/>
                          <a:pt x="381" y="361"/>
                          <a:pt x="377" y="362"/>
                        </a:cubicBezTo>
                        <a:cubicBezTo>
                          <a:pt x="375" y="362"/>
                          <a:pt x="373" y="363"/>
                          <a:pt x="372" y="363"/>
                        </a:cubicBezTo>
                        <a:cubicBezTo>
                          <a:pt x="371" y="363"/>
                          <a:pt x="370" y="364"/>
                          <a:pt x="371" y="363"/>
                        </a:cubicBezTo>
                        <a:cubicBezTo>
                          <a:pt x="371" y="363"/>
                          <a:pt x="368" y="365"/>
                          <a:pt x="365" y="368"/>
                        </a:cubicBezTo>
                        <a:cubicBezTo>
                          <a:pt x="363" y="370"/>
                          <a:pt x="359" y="373"/>
                          <a:pt x="356" y="376"/>
                        </a:cubicBezTo>
                        <a:cubicBezTo>
                          <a:pt x="348" y="382"/>
                          <a:pt x="340" y="390"/>
                          <a:pt x="337" y="394"/>
                        </a:cubicBezTo>
                        <a:cubicBezTo>
                          <a:pt x="328" y="405"/>
                          <a:pt x="317" y="410"/>
                          <a:pt x="308" y="414"/>
                        </a:cubicBezTo>
                        <a:cubicBezTo>
                          <a:pt x="296" y="420"/>
                          <a:pt x="274" y="426"/>
                          <a:pt x="261" y="426"/>
                        </a:cubicBezTo>
                        <a:cubicBezTo>
                          <a:pt x="253" y="426"/>
                          <a:pt x="246" y="422"/>
                          <a:pt x="240" y="417"/>
                        </a:cubicBezTo>
                        <a:cubicBezTo>
                          <a:pt x="234" y="413"/>
                          <a:pt x="228" y="408"/>
                          <a:pt x="224" y="406"/>
                        </a:cubicBezTo>
                        <a:cubicBezTo>
                          <a:pt x="216" y="402"/>
                          <a:pt x="202" y="403"/>
                          <a:pt x="188" y="400"/>
                        </a:cubicBezTo>
                        <a:cubicBezTo>
                          <a:pt x="180" y="399"/>
                          <a:pt x="173" y="395"/>
                          <a:pt x="168" y="391"/>
                        </a:cubicBezTo>
                        <a:cubicBezTo>
                          <a:pt x="163" y="388"/>
                          <a:pt x="159" y="386"/>
                          <a:pt x="155" y="385"/>
                        </a:cubicBezTo>
                        <a:cubicBezTo>
                          <a:pt x="144" y="385"/>
                          <a:pt x="123" y="385"/>
                          <a:pt x="109" y="385"/>
                        </a:cubicBezTo>
                        <a:cubicBezTo>
                          <a:pt x="103" y="385"/>
                          <a:pt x="102" y="386"/>
                          <a:pt x="100" y="388"/>
                        </a:cubicBezTo>
                        <a:cubicBezTo>
                          <a:pt x="98" y="389"/>
                          <a:pt x="96" y="392"/>
                          <a:pt x="91" y="396"/>
                        </a:cubicBezTo>
                        <a:cubicBezTo>
                          <a:pt x="87" y="400"/>
                          <a:pt x="83" y="403"/>
                          <a:pt x="78" y="406"/>
                        </a:cubicBezTo>
                        <a:cubicBezTo>
                          <a:pt x="74" y="408"/>
                          <a:pt x="69" y="410"/>
                          <a:pt x="64" y="410"/>
                        </a:cubicBezTo>
                        <a:cubicBezTo>
                          <a:pt x="62" y="410"/>
                          <a:pt x="54" y="411"/>
                          <a:pt x="47" y="412"/>
                        </a:cubicBezTo>
                        <a:cubicBezTo>
                          <a:pt x="41" y="412"/>
                          <a:pt x="36" y="412"/>
                          <a:pt x="33" y="413"/>
                        </a:cubicBezTo>
                        <a:cubicBezTo>
                          <a:pt x="33" y="415"/>
                          <a:pt x="33" y="418"/>
                          <a:pt x="33" y="421"/>
                        </a:cubicBezTo>
                        <a:cubicBezTo>
                          <a:pt x="33" y="425"/>
                          <a:pt x="32" y="429"/>
                          <a:pt x="32" y="432"/>
                        </a:cubicBezTo>
                        <a:cubicBezTo>
                          <a:pt x="32" y="434"/>
                          <a:pt x="32" y="435"/>
                          <a:pt x="31" y="437"/>
                        </a:cubicBezTo>
                        <a:cubicBezTo>
                          <a:pt x="31" y="438"/>
                          <a:pt x="31" y="440"/>
                          <a:pt x="29" y="442"/>
                        </a:cubicBezTo>
                        <a:cubicBezTo>
                          <a:pt x="29" y="442"/>
                          <a:pt x="27" y="444"/>
                          <a:pt x="26" y="446"/>
                        </a:cubicBezTo>
                        <a:cubicBezTo>
                          <a:pt x="25" y="448"/>
                          <a:pt x="23" y="450"/>
                          <a:pt x="22" y="453"/>
                        </a:cubicBezTo>
                        <a:cubicBezTo>
                          <a:pt x="21" y="455"/>
                          <a:pt x="19" y="457"/>
                          <a:pt x="18" y="459"/>
                        </a:cubicBezTo>
                        <a:cubicBezTo>
                          <a:pt x="17" y="461"/>
                          <a:pt x="17" y="463"/>
                          <a:pt x="17" y="462"/>
                        </a:cubicBezTo>
                        <a:cubicBezTo>
                          <a:pt x="16" y="464"/>
                          <a:pt x="16" y="465"/>
                          <a:pt x="15" y="466"/>
                        </a:cubicBezTo>
                        <a:cubicBezTo>
                          <a:pt x="14" y="467"/>
                          <a:pt x="13" y="468"/>
                          <a:pt x="13" y="469"/>
                        </a:cubicBezTo>
                        <a:cubicBezTo>
                          <a:pt x="11" y="471"/>
                          <a:pt x="9" y="473"/>
                          <a:pt x="7" y="475"/>
                        </a:cubicBezTo>
                        <a:cubicBezTo>
                          <a:pt x="5" y="477"/>
                          <a:pt x="3" y="480"/>
                          <a:pt x="2" y="482"/>
                        </a:cubicBezTo>
                        <a:cubicBezTo>
                          <a:pt x="1" y="484"/>
                          <a:pt x="0" y="485"/>
                          <a:pt x="0" y="485"/>
                        </a:cubicBezTo>
                        <a:cubicBezTo>
                          <a:pt x="0" y="486"/>
                          <a:pt x="0" y="494"/>
                          <a:pt x="1" y="501"/>
                        </a:cubicBezTo>
                        <a:cubicBezTo>
                          <a:pt x="1" y="505"/>
                          <a:pt x="1" y="505"/>
                          <a:pt x="1" y="508"/>
                        </a:cubicBezTo>
                        <a:lnTo>
                          <a:pt x="4" y="505"/>
                        </a:lnTo>
                        <a:lnTo>
                          <a:pt x="5" y="504"/>
                        </a:lnTo>
                        <a:lnTo>
                          <a:pt x="6" y="503"/>
                        </a:lnTo>
                        <a:cubicBezTo>
                          <a:pt x="6" y="503"/>
                          <a:pt x="17" y="498"/>
                          <a:pt x="29" y="493"/>
                        </a:cubicBezTo>
                        <a:cubicBezTo>
                          <a:pt x="36" y="490"/>
                          <a:pt x="42" y="488"/>
                          <a:pt x="48" y="485"/>
                        </a:cubicBezTo>
                        <a:cubicBezTo>
                          <a:pt x="53" y="483"/>
                          <a:pt x="57" y="481"/>
                          <a:pt x="61" y="481"/>
                        </a:cubicBezTo>
                        <a:cubicBezTo>
                          <a:pt x="66" y="479"/>
                          <a:pt x="70" y="482"/>
                          <a:pt x="74" y="485"/>
                        </a:cubicBezTo>
                        <a:cubicBezTo>
                          <a:pt x="77" y="488"/>
                          <a:pt x="79" y="491"/>
                          <a:pt x="82" y="495"/>
                        </a:cubicBezTo>
                        <a:cubicBezTo>
                          <a:pt x="87" y="502"/>
                          <a:pt x="90" y="508"/>
                          <a:pt x="90" y="508"/>
                        </a:cubicBezTo>
                        <a:lnTo>
                          <a:pt x="91" y="510"/>
                        </a:lnTo>
                        <a:lnTo>
                          <a:pt x="91" y="512"/>
                        </a:lnTo>
                        <a:lnTo>
                          <a:pt x="91" y="558"/>
                        </a:lnTo>
                        <a:lnTo>
                          <a:pt x="86" y="558"/>
                        </a:lnTo>
                        <a:cubicBezTo>
                          <a:pt x="86" y="559"/>
                          <a:pt x="84" y="560"/>
                          <a:pt x="84" y="561"/>
                        </a:cubicBezTo>
                        <a:lnTo>
                          <a:pt x="91" y="559"/>
                        </a:lnTo>
                        <a:lnTo>
                          <a:pt x="97" y="583"/>
                        </a:lnTo>
                        <a:lnTo>
                          <a:pt x="121" y="605"/>
                        </a:lnTo>
                        <a:lnTo>
                          <a:pt x="154" y="596"/>
                        </a:lnTo>
                        <a:lnTo>
                          <a:pt x="163" y="593"/>
                        </a:lnTo>
                        <a:lnTo>
                          <a:pt x="162" y="602"/>
                        </a:lnTo>
                        <a:cubicBezTo>
                          <a:pt x="162" y="602"/>
                          <a:pt x="161" y="607"/>
                          <a:pt x="160" y="612"/>
                        </a:cubicBezTo>
                        <a:cubicBezTo>
                          <a:pt x="158" y="618"/>
                          <a:pt x="156" y="625"/>
                          <a:pt x="149" y="629"/>
                        </a:cubicBezTo>
                        <a:cubicBezTo>
                          <a:pt x="150" y="629"/>
                          <a:pt x="146" y="632"/>
                          <a:pt x="143" y="637"/>
                        </a:cubicBezTo>
                        <a:cubicBezTo>
                          <a:pt x="139" y="641"/>
                          <a:pt x="136" y="646"/>
                          <a:pt x="132" y="651"/>
                        </a:cubicBezTo>
                        <a:cubicBezTo>
                          <a:pt x="127" y="660"/>
                          <a:pt x="125" y="664"/>
                          <a:pt x="123" y="667"/>
                        </a:cubicBezTo>
                        <a:cubicBezTo>
                          <a:pt x="130" y="669"/>
                          <a:pt x="142" y="673"/>
                          <a:pt x="157" y="678"/>
                        </a:cubicBezTo>
                        <a:cubicBezTo>
                          <a:pt x="175" y="683"/>
                          <a:pt x="191" y="689"/>
                          <a:pt x="191" y="689"/>
                        </a:cubicBezTo>
                        <a:lnTo>
                          <a:pt x="191" y="689"/>
                        </a:lnTo>
                        <a:lnTo>
                          <a:pt x="250" y="711"/>
                        </a:lnTo>
                        <a:lnTo>
                          <a:pt x="251" y="712"/>
                        </a:lnTo>
                        <a:lnTo>
                          <a:pt x="252" y="712"/>
                        </a:lnTo>
                        <a:lnTo>
                          <a:pt x="292" y="755"/>
                        </a:lnTo>
                        <a:lnTo>
                          <a:pt x="342" y="803"/>
                        </a:lnTo>
                        <a:lnTo>
                          <a:pt x="367" y="809"/>
                        </a:lnTo>
                        <a:lnTo>
                          <a:pt x="441" y="767"/>
                        </a:lnTo>
                        <a:lnTo>
                          <a:pt x="442" y="766"/>
                        </a:lnTo>
                        <a:lnTo>
                          <a:pt x="444" y="766"/>
                        </a:lnTo>
                        <a:lnTo>
                          <a:pt x="477" y="766"/>
                        </a:lnTo>
                        <a:lnTo>
                          <a:pt x="482" y="766"/>
                        </a:lnTo>
                        <a:lnTo>
                          <a:pt x="483" y="771"/>
                        </a:lnTo>
                        <a:lnTo>
                          <a:pt x="492" y="805"/>
                        </a:lnTo>
                        <a:lnTo>
                          <a:pt x="492" y="805"/>
                        </a:lnTo>
                        <a:lnTo>
                          <a:pt x="499" y="836"/>
                        </a:lnTo>
                        <a:lnTo>
                          <a:pt x="499" y="836"/>
                        </a:lnTo>
                        <a:lnTo>
                          <a:pt x="508" y="869"/>
                        </a:lnTo>
                        <a:lnTo>
                          <a:pt x="508" y="871"/>
                        </a:lnTo>
                        <a:lnTo>
                          <a:pt x="508" y="873"/>
                        </a:lnTo>
                        <a:lnTo>
                          <a:pt x="497" y="907"/>
                        </a:lnTo>
                        <a:lnTo>
                          <a:pt x="497" y="907"/>
                        </a:lnTo>
                        <a:lnTo>
                          <a:pt x="494" y="951"/>
                        </a:lnTo>
                        <a:lnTo>
                          <a:pt x="494" y="952"/>
                        </a:lnTo>
                        <a:lnTo>
                          <a:pt x="497" y="1007"/>
                        </a:lnTo>
                        <a:lnTo>
                          <a:pt x="523" y="1039"/>
                        </a:lnTo>
                        <a:lnTo>
                          <a:pt x="525" y="1037"/>
                        </a:lnTo>
                        <a:lnTo>
                          <a:pt x="528" y="1035"/>
                        </a:lnTo>
                        <a:lnTo>
                          <a:pt x="531" y="1036"/>
                        </a:lnTo>
                        <a:lnTo>
                          <a:pt x="569" y="1045"/>
                        </a:lnTo>
                        <a:lnTo>
                          <a:pt x="569" y="1045"/>
                        </a:lnTo>
                        <a:cubicBezTo>
                          <a:pt x="569" y="1045"/>
                          <a:pt x="574" y="1046"/>
                          <a:pt x="580" y="1048"/>
                        </a:cubicBezTo>
                        <a:cubicBezTo>
                          <a:pt x="585" y="1050"/>
                          <a:pt x="592" y="1051"/>
                          <a:pt x="593" y="1051"/>
                        </a:cubicBezTo>
                        <a:cubicBezTo>
                          <a:pt x="594" y="1051"/>
                          <a:pt x="599" y="1051"/>
                          <a:pt x="605" y="1050"/>
                        </a:cubicBezTo>
                        <a:cubicBezTo>
                          <a:pt x="611" y="1050"/>
                          <a:pt x="618" y="1050"/>
                          <a:pt x="625" y="1049"/>
                        </a:cubicBezTo>
                        <a:cubicBezTo>
                          <a:pt x="638" y="1048"/>
                          <a:pt x="649" y="1047"/>
                          <a:pt x="651" y="1047"/>
                        </a:cubicBezTo>
                        <a:lnTo>
                          <a:pt x="674" y="1027"/>
                        </a:lnTo>
                        <a:lnTo>
                          <a:pt x="676" y="1026"/>
                        </a:lnTo>
                        <a:lnTo>
                          <a:pt x="678" y="1026"/>
                        </a:lnTo>
                        <a:lnTo>
                          <a:pt x="709" y="1026"/>
                        </a:lnTo>
                        <a:cubicBezTo>
                          <a:pt x="711" y="1025"/>
                          <a:pt x="712" y="1025"/>
                          <a:pt x="714" y="1025"/>
                        </a:cubicBezTo>
                        <a:cubicBezTo>
                          <a:pt x="718" y="1024"/>
                          <a:pt x="725" y="1024"/>
                          <a:pt x="739" y="1026"/>
                        </a:cubicBezTo>
                        <a:cubicBezTo>
                          <a:pt x="745" y="1026"/>
                          <a:pt x="749" y="1026"/>
                          <a:pt x="751" y="1027"/>
                        </a:cubicBezTo>
                        <a:cubicBezTo>
                          <a:pt x="752" y="1027"/>
                          <a:pt x="753" y="1027"/>
                          <a:pt x="755" y="1028"/>
                        </a:cubicBezTo>
                        <a:cubicBezTo>
                          <a:pt x="756" y="1029"/>
                          <a:pt x="757" y="1030"/>
                          <a:pt x="757" y="1031"/>
                        </a:cubicBezTo>
                        <a:cubicBezTo>
                          <a:pt x="757" y="1031"/>
                          <a:pt x="758" y="1032"/>
                          <a:pt x="758" y="1031"/>
                        </a:cubicBezTo>
                        <a:cubicBezTo>
                          <a:pt x="758" y="1032"/>
                          <a:pt x="758" y="1031"/>
                          <a:pt x="758" y="1031"/>
                        </a:cubicBezTo>
                        <a:cubicBezTo>
                          <a:pt x="760" y="1032"/>
                          <a:pt x="764" y="1035"/>
                          <a:pt x="772" y="1037"/>
                        </a:cubicBezTo>
                        <a:cubicBezTo>
                          <a:pt x="779" y="1040"/>
                          <a:pt x="784" y="1041"/>
                          <a:pt x="787" y="1042"/>
                        </a:cubicBezTo>
                        <a:cubicBezTo>
                          <a:pt x="789" y="1042"/>
                          <a:pt x="789" y="1042"/>
                          <a:pt x="789" y="1042"/>
                        </a:cubicBezTo>
                        <a:cubicBezTo>
                          <a:pt x="790" y="1041"/>
                          <a:pt x="792" y="1040"/>
                          <a:pt x="795" y="1038"/>
                        </a:cubicBezTo>
                        <a:cubicBezTo>
                          <a:pt x="799" y="1037"/>
                          <a:pt x="803" y="1037"/>
                          <a:pt x="810" y="1037"/>
                        </a:cubicBezTo>
                        <a:cubicBezTo>
                          <a:pt x="816" y="1037"/>
                          <a:pt x="819" y="1037"/>
                          <a:pt x="821" y="1036"/>
                        </a:cubicBezTo>
                        <a:cubicBezTo>
                          <a:pt x="823" y="1036"/>
                          <a:pt x="822" y="1036"/>
                          <a:pt x="822" y="1036"/>
                        </a:cubicBezTo>
                        <a:cubicBezTo>
                          <a:pt x="822" y="1036"/>
                          <a:pt x="824" y="1031"/>
                          <a:pt x="831" y="1026"/>
                        </a:cubicBezTo>
                        <a:cubicBezTo>
                          <a:pt x="841" y="1020"/>
                          <a:pt x="845" y="1015"/>
                          <a:pt x="845" y="1015"/>
                        </a:cubicBezTo>
                        <a:lnTo>
                          <a:pt x="846" y="1014"/>
                        </a:lnTo>
                        <a:lnTo>
                          <a:pt x="847" y="1013"/>
                        </a:lnTo>
                        <a:cubicBezTo>
                          <a:pt x="847" y="1013"/>
                          <a:pt x="856" y="1008"/>
                          <a:pt x="867" y="1004"/>
                        </a:cubicBezTo>
                        <a:cubicBezTo>
                          <a:pt x="873" y="1002"/>
                          <a:pt x="872" y="1002"/>
                          <a:pt x="875" y="999"/>
                        </a:cubicBezTo>
                        <a:cubicBezTo>
                          <a:pt x="877" y="997"/>
                          <a:pt x="881" y="993"/>
                          <a:pt x="891" y="987"/>
                        </a:cubicBezTo>
                        <a:cubicBezTo>
                          <a:pt x="896" y="983"/>
                          <a:pt x="898" y="981"/>
                          <a:pt x="900" y="980"/>
                        </a:cubicBezTo>
                        <a:cubicBezTo>
                          <a:pt x="900" y="979"/>
                          <a:pt x="900" y="979"/>
                          <a:pt x="900" y="980"/>
                        </a:cubicBezTo>
                        <a:cubicBezTo>
                          <a:pt x="900" y="979"/>
                          <a:pt x="900" y="972"/>
                          <a:pt x="905" y="962"/>
                        </a:cubicBezTo>
                        <a:cubicBezTo>
                          <a:pt x="907" y="957"/>
                          <a:pt x="908" y="955"/>
                          <a:pt x="910" y="952"/>
                        </a:cubicBezTo>
                        <a:cubicBezTo>
                          <a:pt x="911" y="950"/>
                          <a:pt x="913" y="948"/>
                          <a:pt x="916" y="947"/>
                        </a:cubicBezTo>
                        <a:cubicBezTo>
                          <a:pt x="919" y="946"/>
                          <a:pt x="920" y="946"/>
                          <a:pt x="922" y="946"/>
                        </a:cubicBezTo>
                        <a:cubicBezTo>
                          <a:pt x="923" y="946"/>
                          <a:pt x="925" y="946"/>
                          <a:pt x="927" y="946"/>
                        </a:cubicBezTo>
                        <a:cubicBezTo>
                          <a:pt x="934" y="944"/>
                          <a:pt x="939" y="946"/>
                          <a:pt x="942" y="948"/>
                        </a:cubicBezTo>
                        <a:cubicBezTo>
                          <a:pt x="944" y="950"/>
                          <a:pt x="945" y="951"/>
                          <a:pt x="949" y="952"/>
                        </a:cubicBezTo>
                        <a:cubicBezTo>
                          <a:pt x="954" y="953"/>
                          <a:pt x="955" y="953"/>
                          <a:pt x="958" y="953"/>
                        </a:cubicBezTo>
                        <a:cubicBezTo>
                          <a:pt x="961" y="953"/>
                          <a:pt x="967" y="952"/>
                          <a:pt x="979" y="952"/>
                        </a:cubicBezTo>
                        <a:cubicBezTo>
                          <a:pt x="1004" y="952"/>
                          <a:pt x="991" y="952"/>
                          <a:pt x="1007" y="950"/>
                        </a:cubicBezTo>
                        <a:cubicBezTo>
                          <a:pt x="1011" y="949"/>
                          <a:pt x="1013" y="949"/>
                          <a:pt x="1014" y="948"/>
                        </a:cubicBezTo>
                        <a:cubicBezTo>
                          <a:pt x="1015" y="948"/>
                          <a:pt x="1015" y="948"/>
                          <a:pt x="1015" y="948"/>
                        </a:cubicBezTo>
                        <a:cubicBezTo>
                          <a:pt x="1015" y="947"/>
                          <a:pt x="1018" y="942"/>
                          <a:pt x="1023" y="939"/>
                        </a:cubicBezTo>
                        <a:cubicBezTo>
                          <a:pt x="1030" y="936"/>
                          <a:pt x="1034" y="930"/>
                          <a:pt x="1035" y="929"/>
                        </a:cubicBezTo>
                        <a:lnTo>
                          <a:pt x="1034" y="901"/>
                        </a:lnTo>
                        <a:lnTo>
                          <a:pt x="1034" y="900"/>
                        </a:lnTo>
                        <a:cubicBezTo>
                          <a:pt x="1034" y="900"/>
                          <a:pt x="1034" y="880"/>
                          <a:pt x="1034" y="867"/>
                        </a:cubicBezTo>
                        <a:cubicBezTo>
                          <a:pt x="1034" y="863"/>
                          <a:pt x="1034" y="861"/>
                          <a:pt x="1034" y="858"/>
                        </a:cubicBezTo>
                        <a:cubicBezTo>
                          <a:pt x="1035" y="856"/>
                          <a:pt x="1037" y="853"/>
                          <a:pt x="1038" y="852"/>
                        </a:cubicBezTo>
                        <a:cubicBezTo>
                          <a:pt x="1041" y="850"/>
                          <a:pt x="1044" y="848"/>
                          <a:pt x="1050" y="839"/>
                        </a:cubicBezTo>
                        <a:cubicBezTo>
                          <a:pt x="1054" y="833"/>
                          <a:pt x="1057" y="830"/>
                          <a:pt x="1062" y="829"/>
                        </a:cubicBezTo>
                        <a:cubicBezTo>
                          <a:pt x="1065" y="829"/>
                          <a:pt x="1068" y="829"/>
                          <a:pt x="1070" y="831"/>
                        </a:cubicBezTo>
                        <a:cubicBezTo>
                          <a:pt x="1072" y="832"/>
                          <a:pt x="1073" y="834"/>
                          <a:pt x="1073" y="836"/>
                        </a:cubicBezTo>
                        <a:cubicBezTo>
                          <a:pt x="1075" y="839"/>
                          <a:pt x="1076" y="842"/>
                          <a:pt x="1078" y="844"/>
                        </a:cubicBezTo>
                        <a:cubicBezTo>
                          <a:pt x="1079" y="847"/>
                          <a:pt x="1080" y="848"/>
                          <a:pt x="1080" y="848"/>
                        </a:cubicBezTo>
                        <a:cubicBezTo>
                          <a:pt x="1082" y="849"/>
                          <a:pt x="1083" y="849"/>
                          <a:pt x="1085" y="850"/>
                        </a:cubicBezTo>
                        <a:cubicBezTo>
                          <a:pt x="1086" y="851"/>
                          <a:pt x="1088" y="852"/>
                          <a:pt x="1089" y="853"/>
                        </a:cubicBezTo>
                        <a:cubicBezTo>
                          <a:pt x="1092" y="856"/>
                          <a:pt x="1094" y="859"/>
                          <a:pt x="1100" y="868"/>
                        </a:cubicBezTo>
                        <a:cubicBezTo>
                          <a:pt x="1107" y="876"/>
                          <a:pt x="1111" y="879"/>
                          <a:pt x="1116" y="881"/>
                        </a:cubicBezTo>
                        <a:cubicBezTo>
                          <a:pt x="1121" y="884"/>
                          <a:pt x="1129" y="886"/>
                          <a:pt x="1140" y="890"/>
                        </a:cubicBezTo>
                        <a:cubicBezTo>
                          <a:pt x="1146" y="892"/>
                          <a:pt x="1149" y="893"/>
                          <a:pt x="1151" y="893"/>
                        </a:cubicBezTo>
                        <a:cubicBezTo>
                          <a:pt x="1153" y="894"/>
                          <a:pt x="1153" y="894"/>
                          <a:pt x="1154" y="893"/>
                        </a:cubicBezTo>
                        <a:cubicBezTo>
                          <a:pt x="1157" y="893"/>
                          <a:pt x="1163" y="889"/>
                          <a:pt x="1176" y="889"/>
                        </a:cubicBezTo>
                        <a:cubicBezTo>
                          <a:pt x="1182" y="889"/>
                          <a:pt x="1185" y="890"/>
                          <a:pt x="1187" y="890"/>
                        </a:cubicBezTo>
                        <a:cubicBezTo>
                          <a:pt x="1188" y="890"/>
                          <a:pt x="1189" y="890"/>
                          <a:pt x="1190" y="890"/>
                        </a:cubicBezTo>
                        <a:cubicBezTo>
                          <a:pt x="1191" y="890"/>
                          <a:pt x="1192" y="891"/>
                          <a:pt x="1193" y="892"/>
                        </a:cubicBezTo>
                        <a:cubicBezTo>
                          <a:pt x="1192" y="892"/>
                          <a:pt x="1193" y="892"/>
                          <a:pt x="1193" y="892"/>
                        </a:cubicBezTo>
                        <a:cubicBezTo>
                          <a:pt x="1194" y="892"/>
                          <a:pt x="1197" y="893"/>
                          <a:pt x="1203" y="894"/>
                        </a:cubicBezTo>
                        <a:cubicBezTo>
                          <a:pt x="1210" y="895"/>
                          <a:pt x="1214" y="896"/>
                          <a:pt x="1216" y="896"/>
                        </a:cubicBezTo>
                        <a:cubicBezTo>
                          <a:pt x="1219" y="896"/>
                          <a:pt x="1219" y="896"/>
                          <a:pt x="1219" y="895"/>
                        </a:cubicBezTo>
                        <a:cubicBezTo>
                          <a:pt x="1220" y="895"/>
                          <a:pt x="1224" y="891"/>
                          <a:pt x="1233" y="890"/>
                        </a:cubicBezTo>
                        <a:cubicBezTo>
                          <a:pt x="1236" y="889"/>
                          <a:pt x="1238" y="889"/>
                          <a:pt x="1239" y="889"/>
                        </a:cubicBezTo>
                        <a:cubicBezTo>
                          <a:pt x="1239" y="889"/>
                          <a:pt x="1239" y="889"/>
                          <a:pt x="1239" y="889"/>
                        </a:cubicBezTo>
                        <a:cubicBezTo>
                          <a:pt x="1240" y="888"/>
                          <a:pt x="1241" y="887"/>
                          <a:pt x="1242" y="886"/>
                        </a:cubicBezTo>
                        <a:cubicBezTo>
                          <a:pt x="1244" y="884"/>
                          <a:pt x="1247" y="883"/>
                          <a:pt x="1252" y="881"/>
                        </a:cubicBezTo>
                        <a:cubicBezTo>
                          <a:pt x="1260" y="878"/>
                          <a:pt x="1263" y="875"/>
                          <a:pt x="1266" y="871"/>
                        </a:cubicBezTo>
                        <a:cubicBezTo>
                          <a:pt x="1269" y="867"/>
                          <a:pt x="1271" y="862"/>
                          <a:pt x="1277" y="857"/>
                        </a:cubicBezTo>
                        <a:cubicBezTo>
                          <a:pt x="1281" y="855"/>
                          <a:pt x="1284" y="856"/>
                          <a:pt x="1287" y="856"/>
                        </a:cubicBezTo>
                        <a:lnTo>
                          <a:pt x="1284" y="854"/>
                        </a:lnTo>
                        <a:cubicBezTo>
                          <a:pt x="1284" y="854"/>
                          <a:pt x="1285" y="851"/>
                          <a:pt x="1286" y="848"/>
                        </a:cubicBezTo>
                        <a:cubicBezTo>
                          <a:pt x="1288" y="845"/>
                          <a:pt x="1289" y="842"/>
                          <a:pt x="1291" y="839"/>
                        </a:cubicBezTo>
                        <a:cubicBezTo>
                          <a:pt x="1292" y="838"/>
                          <a:pt x="1294" y="835"/>
                          <a:pt x="1296" y="832"/>
                        </a:cubicBezTo>
                        <a:cubicBezTo>
                          <a:pt x="1297" y="830"/>
                          <a:pt x="1297" y="828"/>
                          <a:pt x="1298" y="827"/>
                        </a:cubicBezTo>
                        <a:cubicBezTo>
                          <a:pt x="1298" y="827"/>
                          <a:pt x="1298" y="826"/>
                          <a:pt x="1298" y="826"/>
                        </a:cubicBezTo>
                        <a:cubicBezTo>
                          <a:pt x="1299" y="826"/>
                          <a:pt x="1299" y="825"/>
                          <a:pt x="1299" y="824"/>
                        </a:cubicBezTo>
                        <a:cubicBezTo>
                          <a:pt x="1299" y="823"/>
                          <a:pt x="1300" y="822"/>
                          <a:pt x="1300" y="821"/>
                        </a:cubicBezTo>
                        <a:cubicBezTo>
                          <a:pt x="1301" y="819"/>
                          <a:pt x="1301" y="816"/>
                          <a:pt x="1302" y="813"/>
                        </a:cubicBezTo>
                        <a:cubicBezTo>
                          <a:pt x="1304" y="808"/>
                          <a:pt x="1305" y="803"/>
                          <a:pt x="1305" y="800"/>
                        </a:cubicBezTo>
                        <a:cubicBezTo>
                          <a:pt x="1303" y="800"/>
                          <a:pt x="1298" y="801"/>
                          <a:pt x="1291" y="800"/>
                        </a:cubicBezTo>
                        <a:cubicBezTo>
                          <a:pt x="1282" y="800"/>
                          <a:pt x="1275" y="797"/>
                          <a:pt x="1271" y="793"/>
                        </a:cubicBezTo>
                        <a:cubicBezTo>
                          <a:pt x="1266" y="789"/>
                          <a:pt x="1264" y="784"/>
                          <a:pt x="1262" y="782"/>
                        </a:cubicBezTo>
                        <a:cubicBezTo>
                          <a:pt x="1261" y="778"/>
                          <a:pt x="1258" y="773"/>
                          <a:pt x="1256" y="766"/>
                        </a:cubicBezTo>
                        <a:cubicBezTo>
                          <a:pt x="1254" y="760"/>
                          <a:pt x="1252" y="754"/>
                          <a:pt x="1252" y="748"/>
                        </a:cubicBezTo>
                        <a:cubicBezTo>
                          <a:pt x="1253" y="738"/>
                          <a:pt x="1260" y="730"/>
                          <a:pt x="1268" y="725"/>
                        </a:cubicBezTo>
                        <a:cubicBezTo>
                          <a:pt x="1269" y="725"/>
                          <a:pt x="1274" y="720"/>
                          <a:pt x="1279" y="714"/>
                        </a:cubicBezTo>
                        <a:cubicBezTo>
                          <a:pt x="1284" y="708"/>
                          <a:pt x="1290" y="701"/>
                          <a:pt x="1295" y="695"/>
                        </a:cubicBezTo>
                        <a:cubicBezTo>
                          <a:pt x="1305" y="683"/>
                          <a:pt x="1307" y="683"/>
                          <a:pt x="1312" y="680"/>
                        </a:cubicBezTo>
                        <a:cubicBezTo>
                          <a:pt x="1313" y="679"/>
                          <a:pt x="1315" y="676"/>
                          <a:pt x="1316" y="672"/>
                        </a:cubicBezTo>
                        <a:cubicBezTo>
                          <a:pt x="1318" y="667"/>
                          <a:pt x="1319" y="663"/>
                          <a:pt x="1323" y="659"/>
                        </a:cubicBezTo>
                        <a:cubicBezTo>
                          <a:pt x="1323" y="659"/>
                          <a:pt x="1325" y="655"/>
                          <a:pt x="1328" y="651"/>
                        </a:cubicBezTo>
                        <a:cubicBezTo>
                          <a:pt x="1330" y="647"/>
                          <a:pt x="1333" y="642"/>
                          <a:pt x="1336" y="637"/>
                        </a:cubicBezTo>
                        <a:cubicBezTo>
                          <a:pt x="1342" y="627"/>
                          <a:pt x="1348" y="616"/>
                          <a:pt x="1351" y="611"/>
                        </a:cubicBezTo>
                        <a:cubicBezTo>
                          <a:pt x="1354" y="606"/>
                          <a:pt x="1359" y="602"/>
                          <a:pt x="1361" y="598"/>
                        </a:cubicBezTo>
                        <a:cubicBezTo>
                          <a:pt x="1364" y="594"/>
                          <a:pt x="1366" y="591"/>
                          <a:pt x="1366" y="587"/>
                        </a:cubicBezTo>
                        <a:cubicBezTo>
                          <a:pt x="1365" y="579"/>
                          <a:pt x="1368" y="571"/>
                          <a:pt x="1371" y="565"/>
                        </a:cubicBezTo>
                        <a:cubicBezTo>
                          <a:pt x="1374" y="558"/>
                          <a:pt x="1377" y="551"/>
                          <a:pt x="1377" y="549"/>
                        </a:cubicBezTo>
                        <a:cubicBezTo>
                          <a:pt x="1378" y="546"/>
                          <a:pt x="1379" y="540"/>
                          <a:pt x="1381" y="535"/>
                        </a:cubicBezTo>
                        <a:cubicBezTo>
                          <a:pt x="1381" y="532"/>
                          <a:pt x="1382" y="530"/>
                          <a:pt x="1382" y="527"/>
                        </a:cubicBezTo>
                        <a:cubicBezTo>
                          <a:pt x="1383" y="525"/>
                          <a:pt x="1383" y="523"/>
                          <a:pt x="1383" y="524"/>
                        </a:cubicBezTo>
                        <a:cubicBezTo>
                          <a:pt x="1383" y="522"/>
                          <a:pt x="1384" y="520"/>
                          <a:pt x="1384" y="520"/>
                        </a:cubicBezTo>
                        <a:cubicBezTo>
                          <a:pt x="1385" y="519"/>
                          <a:pt x="1386" y="518"/>
                          <a:pt x="1386" y="518"/>
                        </a:cubicBezTo>
                        <a:cubicBezTo>
                          <a:pt x="1387" y="517"/>
                          <a:pt x="1388" y="515"/>
                          <a:pt x="1390" y="514"/>
                        </a:cubicBezTo>
                        <a:cubicBezTo>
                          <a:pt x="1392" y="512"/>
                          <a:pt x="1396" y="510"/>
                          <a:pt x="1400" y="508"/>
                        </a:cubicBezTo>
                        <a:cubicBezTo>
                          <a:pt x="1405" y="504"/>
                          <a:pt x="1408" y="502"/>
                          <a:pt x="1410" y="501"/>
                        </a:cubicBezTo>
                        <a:lnTo>
                          <a:pt x="1404" y="467"/>
                        </a:lnTo>
                        <a:lnTo>
                          <a:pt x="1404" y="467"/>
                        </a:lnTo>
                        <a:lnTo>
                          <a:pt x="1394" y="444"/>
                        </a:lnTo>
                        <a:lnTo>
                          <a:pt x="1372" y="412"/>
                        </a:lnTo>
                        <a:lnTo>
                          <a:pt x="1372" y="412"/>
                        </a:lnTo>
                        <a:cubicBezTo>
                          <a:pt x="1372" y="412"/>
                          <a:pt x="1368" y="405"/>
                          <a:pt x="1365" y="398"/>
                        </a:cubicBezTo>
                        <a:cubicBezTo>
                          <a:pt x="1363" y="394"/>
                          <a:pt x="1362" y="390"/>
                          <a:pt x="1360" y="387"/>
                        </a:cubicBezTo>
                        <a:cubicBezTo>
                          <a:pt x="1359" y="383"/>
                          <a:pt x="1358" y="381"/>
                          <a:pt x="1358" y="377"/>
                        </a:cubicBezTo>
                        <a:cubicBezTo>
                          <a:pt x="1358" y="376"/>
                          <a:pt x="1357" y="368"/>
                          <a:pt x="1357" y="360"/>
                        </a:cubicBezTo>
                        <a:cubicBezTo>
                          <a:pt x="1356" y="352"/>
                          <a:pt x="1356" y="345"/>
                          <a:pt x="1356" y="342"/>
                        </a:cubicBezTo>
                        <a:cubicBezTo>
                          <a:pt x="1356" y="340"/>
                          <a:pt x="1356" y="340"/>
                          <a:pt x="1357" y="338"/>
                        </a:cubicBezTo>
                        <a:cubicBezTo>
                          <a:pt x="1357" y="337"/>
                          <a:pt x="1358" y="336"/>
                          <a:pt x="1358" y="334"/>
                        </a:cubicBezTo>
                        <a:cubicBezTo>
                          <a:pt x="1360" y="331"/>
                          <a:pt x="1361" y="327"/>
                          <a:pt x="1362" y="324"/>
                        </a:cubicBezTo>
                        <a:cubicBezTo>
                          <a:pt x="1364" y="320"/>
                          <a:pt x="1365" y="316"/>
                          <a:pt x="1367" y="313"/>
                        </a:cubicBezTo>
                        <a:cubicBezTo>
                          <a:pt x="1368" y="310"/>
                          <a:pt x="1369" y="308"/>
                          <a:pt x="1369" y="308"/>
                        </a:cubicBezTo>
                        <a:cubicBezTo>
                          <a:pt x="1370" y="303"/>
                          <a:pt x="1372" y="299"/>
                          <a:pt x="1375" y="295"/>
                        </a:cubicBezTo>
                        <a:cubicBezTo>
                          <a:pt x="1377" y="292"/>
                          <a:pt x="1379" y="289"/>
                          <a:pt x="1379" y="288"/>
                        </a:cubicBezTo>
                        <a:cubicBezTo>
                          <a:pt x="1379" y="288"/>
                          <a:pt x="1380" y="288"/>
                          <a:pt x="1380" y="288"/>
                        </a:cubicBezTo>
                        <a:cubicBezTo>
                          <a:pt x="1380" y="288"/>
                          <a:pt x="1384" y="280"/>
                          <a:pt x="1389" y="272"/>
                        </a:cubicBezTo>
                        <a:cubicBezTo>
                          <a:pt x="1391" y="268"/>
                          <a:pt x="1394" y="264"/>
                          <a:pt x="1396" y="260"/>
                        </a:cubicBezTo>
                        <a:cubicBezTo>
                          <a:pt x="1397" y="258"/>
                          <a:pt x="1398" y="257"/>
                          <a:pt x="1399" y="256"/>
                        </a:cubicBezTo>
                        <a:cubicBezTo>
                          <a:pt x="1400" y="254"/>
                          <a:pt x="1401" y="253"/>
                          <a:pt x="1403" y="252"/>
                        </a:cubicBezTo>
                        <a:cubicBezTo>
                          <a:pt x="1406" y="250"/>
                          <a:pt x="1412" y="243"/>
                          <a:pt x="1421" y="236"/>
                        </a:cubicBezTo>
                        <a:cubicBezTo>
                          <a:pt x="1426" y="232"/>
                          <a:pt x="1427" y="222"/>
                          <a:pt x="1429" y="214"/>
                        </a:cubicBezTo>
                        <a:cubicBezTo>
                          <a:pt x="1430" y="209"/>
                          <a:pt x="1434" y="207"/>
                          <a:pt x="1437" y="205"/>
                        </a:cubicBezTo>
                        <a:cubicBezTo>
                          <a:pt x="1440" y="204"/>
                          <a:pt x="1443" y="203"/>
                          <a:pt x="1446" y="202"/>
                        </a:cubicBezTo>
                        <a:cubicBezTo>
                          <a:pt x="1453" y="200"/>
                          <a:pt x="1461" y="199"/>
                          <a:pt x="1462" y="198"/>
                        </a:cubicBezTo>
                        <a:cubicBezTo>
                          <a:pt x="1462" y="198"/>
                          <a:pt x="1465" y="196"/>
                          <a:pt x="1466" y="193"/>
                        </a:cubicBezTo>
                        <a:cubicBezTo>
                          <a:pt x="1467" y="192"/>
                          <a:pt x="1468" y="190"/>
                          <a:pt x="1468" y="190"/>
                        </a:cubicBezTo>
                        <a:cubicBezTo>
                          <a:pt x="1468" y="187"/>
                          <a:pt x="1465" y="143"/>
                          <a:pt x="1464" y="135"/>
                        </a:cubicBezTo>
                        <a:cubicBezTo>
                          <a:pt x="1464" y="135"/>
                          <a:pt x="1464" y="135"/>
                          <a:pt x="1464" y="135"/>
                        </a:cubicBezTo>
                        <a:cubicBezTo>
                          <a:pt x="1464" y="134"/>
                          <a:pt x="1464" y="134"/>
                          <a:pt x="1463" y="134"/>
                        </a:cubicBezTo>
                        <a:cubicBezTo>
                          <a:pt x="1462" y="134"/>
                          <a:pt x="1461" y="133"/>
                          <a:pt x="1460" y="133"/>
                        </a:cubicBezTo>
                        <a:cubicBezTo>
                          <a:pt x="1458" y="132"/>
                          <a:pt x="1456" y="132"/>
                          <a:pt x="1454" y="129"/>
                        </a:cubicBezTo>
                        <a:cubicBezTo>
                          <a:pt x="1452" y="126"/>
                          <a:pt x="1451" y="123"/>
                          <a:pt x="1451" y="119"/>
                        </a:cubicBezTo>
                        <a:cubicBezTo>
                          <a:pt x="1450" y="115"/>
                          <a:pt x="1450" y="109"/>
                          <a:pt x="1448" y="101"/>
                        </a:cubicBezTo>
                        <a:cubicBezTo>
                          <a:pt x="1446" y="93"/>
                          <a:pt x="1445" y="90"/>
                          <a:pt x="1444" y="89"/>
                        </a:cubicBezTo>
                        <a:cubicBezTo>
                          <a:pt x="1443" y="87"/>
                          <a:pt x="1441" y="86"/>
                          <a:pt x="1437" y="83"/>
                        </a:cubicBezTo>
                        <a:cubicBezTo>
                          <a:pt x="1432" y="78"/>
                          <a:pt x="1432" y="71"/>
                          <a:pt x="1432" y="65"/>
                        </a:cubicBezTo>
                        <a:cubicBezTo>
                          <a:pt x="1433" y="60"/>
                          <a:pt x="1433" y="54"/>
                          <a:pt x="1433" y="52"/>
                        </a:cubicBezTo>
                        <a:cubicBezTo>
                          <a:pt x="1432" y="48"/>
                          <a:pt x="1426" y="33"/>
                          <a:pt x="1414" y="22"/>
                        </a:cubicBezTo>
                        <a:cubicBezTo>
                          <a:pt x="1408" y="15"/>
                          <a:pt x="1405" y="10"/>
                          <a:pt x="1403" y="5"/>
                        </a:cubicBezTo>
                        <a:cubicBezTo>
                          <a:pt x="1403" y="5"/>
                          <a:pt x="1404" y="5"/>
                          <a:pt x="1403" y="4"/>
                        </a:cubicBezTo>
                        <a:lnTo>
                          <a:pt x="1358" y="0"/>
                        </a:lnTo>
                        <a:lnTo>
                          <a:pt x="1357" y="0"/>
                        </a:lnTo>
                        <a:lnTo>
                          <a:pt x="1357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41" name="Freeform 29"/>
                  <p:cNvSpPr>
                    <a:spLocks/>
                  </p:cNvSpPr>
                  <p:nvPr/>
                </p:nvSpPr>
                <p:spPr bwMode="auto">
                  <a:xfrm>
                    <a:off x="1504" y="1031"/>
                    <a:ext cx="334" cy="562"/>
                  </a:xfrm>
                  <a:custGeom>
                    <a:avLst/>
                    <a:gdLst>
                      <a:gd name="T0" fmla="*/ 553 w 665"/>
                      <a:gd name="T1" fmla="*/ 11 h 1119"/>
                      <a:gd name="T2" fmla="*/ 495 w 665"/>
                      <a:gd name="T3" fmla="*/ 9 h 1119"/>
                      <a:gd name="T4" fmla="*/ 437 w 665"/>
                      <a:gd name="T5" fmla="*/ 35 h 1119"/>
                      <a:gd name="T6" fmla="*/ 421 w 665"/>
                      <a:gd name="T7" fmla="*/ 91 h 1119"/>
                      <a:gd name="T8" fmla="*/ 395 w 665"/>
                      <a:gd name="T9" fmla="*/ 120 h 1119"/>
                      <a:gd name="T10" fmla="*/ 363 w 665"/>
                      <a:gd name="T11" fmla="*/ 127 h 1119"/>
                      <a:gd name="T12" fmla="*/ 285 w 665"/>
                      <a:gd name="T13" fmla="*/ 131 h 1119"/>
                      <a:gd name="T14" fmla="*/ 268 w 665"/>
                      <a:gd name="T15" fmla="*/ 166 h 1119"/>
                      <a:gd name="T16" fmla="*/ 328 w 665"/>
                      <a:gd name="T17" fmla="*/ 205 h 1119"/>
                      <a:gd name="T18" fmla="*/ 357 w 665"/>
                      <a:gd name="T19" fmla="*/ 229 h 1119"/>
                      <a:gd name="T20" fmla="*/ 424 w 665"/>
                      <a:gd name="T21" fmla="*/ 281 h 1119"/>
                      <a:gd name="T22" fmla="*/ 421 w 665"/>
                      <a:gd name="T23" fmla="*/ 317 h 1119"/>
                      <a:gd name="T24" fmla="*/ 426 w 665"/>
                      <a:gd name="T25" fmla="*/ 439 h 1119"/>
                      <a:gd name="T26" fmla="*/ 429 w 665"/>
                      <a:gd name="T27" fmla="*/ 520 h 1119"/>
                      <a:gd name="T28" fmla="*/ 394 w 665"/>
                      <a:gd name="T29" fmla="*/ 539 h 1119"/>
                      <a:gd name="T30" fmla="*/ 339 w 665"/>
                      <a:gd name="T31" fmla="*/ 541 h 1119"/>
                      <a:gd name="T32" fmla="*/ 289 w 665"/>
                      <a:gd name="T33" fmla="*/ 573 h 1119"/>
                      <a:gd name="T34" fmla="*/ 225 w 665"/>
                      <a:gd name="T35" fmla="*/ 583 h 1119"/>
                      <a:gd name="T36" fmla="*/ 210 w 665"/>
                      <a:gd name="T37" fmla="*/ 649 h 1119"/>
                      <a:gd name="T38" fmla="*/ 202 w 665"/>
                      <a:gd name="T39" fmla="*/ 730 h 1119"/>
                      <a:gd name="T40" fmla="*/ 224 w 665"/>
                      <a:gd name="T41" fmla="*/ 781 h 1119"/>
                      <a:gd name="T42" fmla="*/ 211 w 665"/>
                      <a:gd name="T43" fmla="*/ 837 h 1119"/>
                      <a:gd name="T44" fmla="*/ 153 w 665"/>
                      <a:gd name="T45" fmla="*/ 882 h 1119"/>
                      <a:gd name="T46" fmla="*/ 51 w 665"/>
                      <a:gd name="T47" fmla="*/ 990 h 1119"/>
                      <a:gd name="T48" fmla="*/ 0 w 665"/>
                      <a:gd name="T49" fmla="*/ 1018 h 1119"/>
                      <a:gd name="T50" fmla="*/ 98 w 665"/>
                      <a:gd name="T51" fmla="*/ 1101 h 1119"/>
                      <a:gd name="T52" fmla="*/ 138 w 665"/>
                      <a:gd name="T53" fmla="*/ 1112 h 1119"/>
                      <a:gd name="T54" fmla="*/ 175 w 665"/>
                      <a:gd name="T55" fmla="*/ 1101 h 1119"/>
                      <a:gd name="T56" fmla="*/ 235 w 665"/>
                      <a:gd name="T57" fmla="*/ 1099 h 1119"/>
                      <a:gd name="T58" fmla="*/ 307 w 665"/>
                      <a:gd name="T59" fmla="*/ 1107 h 1119"/>
                      <a:gd name="T60" fmla="*/ 345 w 665"/>
                      <a:gd name="T61" fmla="*/ 1105 h 1119"/>
                      <a:gd name="T62" fmla="*/ 443 w 665"/>
                      <a:gd name="T63" fmla="*/ 1045 h 1119"/>
                      <a:gd name="T64" fmla="*/ 405 w 665"/>
                      <a:gd name="T65" fmla="*/ 977 h 1119"/>
                      <a:gd name="T66" fmla="*/ 408 w 665"/>
                      <a:gd name="T67" fmla="*/ 899 h 1119"/>
                      <a:gd name="T68" fmla="*/ 429 w 665"/>
                      <a:gd name="T69" fmla="*/ 819 h 1119"/>
                      <a:gd name="T70" fmla="*/ 405 w 665"/>
                      <a:gd name="T71" fmla="*/ 777 h 1119"/>
                      <a:gd name="T72" fmla="*/ 412 w 665"/>
                      <a:gd name="T73" fmla="*/ 762 h 1119"/>
                      <a:gd name="T74" fmla="*/ 502 w 665"/>
                      <a:gd name="T75" fmla="*/ 736 h 1119"/>
                      <a:gd name="T76" fmla="*/ 579 w 665"/>
                      <a:gd name="T77" fmla="*/ 597 h 1119"/>
                      <a:gd name="T78" fmla="*/ 565 w 665"/>
                      <a:gd name="T79" fmla="*/ 555 h 1119"/>
                      <a:gd name="T80" fmla="*/ 559 w 665"/>
                      <a:gd name="T81" fmla="*/ 495 h 1119"/>
                      <a:gd name="T82" fmla="*/ 565 w 665"/>
                      <a:gd name="T83" fmla="*/ 444 h 1119"/>
                      <a:gd name="T84" fmla="*/ 635 w 665"/>
                      <a:gd name="T85" fmla="*/ 349 h 1119"/>
                      <a:gd name="T86" fmla="*/ 603 w 665"/>
                      <a:gd name="T87" fmla="*/ 304 h 1119"/>
                      <a:gd name="T88" fmla="*/ 603 w 665"/>
                      <a:gd name="T89" fmla="*/ 266 h 1119"/>
                      <a:gd name="T90" fmla="*/ 645 w 665"/>
                      <a:gd name="T91" fmla="*/ 226 h 1119"/>
                      <a:gd name="T92" fmla="*/ 662 w 665"/>
                      <a:gd name="T93" fmla="*/ 81 h 1119"/>
                      <a:gd name="T94" fmla="*/ 619 w 665"/>
                      <a:gd name="T95" fmla="*/ 0 h 1119"/>
                      <a:gd name="T96" fmla="*/ 592 w 665"/>
                      <a:gd name="T97" fmla="*/ 13 h 1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665" h="1119">
                        <a:moveTo>
                          <a:pt x="565" y="0"/>
                        </a:moveTo>
                        <a:lnTo>
                          <a:pt x="555" y="9"/>
                        </a:lnTo>
                        <a:lnTo>
                          <a:pt x="553" y="11"/>
                        </a:lnTo>
                        <a:lnTo>
                          <a:pt x="551" y="11"/>
                        </a:lnTo>
                        <a:lnTo>
                          <a:pt x="496" y="9"/>
                        </a:lnTo>
                        <a:lnTo>
                          <a:pt x="495" y="9"/>
                        </a:lnTo>
                        <a:lnTo>
                          <a:pt x="494" y="9"/>
                        </a:lnTo>
                        <a:lnTo>
                          <a:pt x="471" y="2"/>
                        </a:lnTo>
                        <a:lnTo>
                          <a:pt x="437" y="35"/>
                        </a:lnTo>
                        <a:lnTo>
                          <a:pt x="423" y="88"/>
                        </a:lnTo>
                        <a:lnTo>
                          <a:pt x="422" y="90"/>
                        </a:lnTo>
                        <a:lnTo>
                          <a:pt x="421" y="91"/>
                        </a:lnTo>
                        <a:lnTo>
                          <a:pt x="398" y="118"/>
                        </a:lnTo>
                        <a:lnTo>
                          <a:pt x="397" y="119"/>
                        </a:lnTo>
                        <a:lnTo>
                          <a:pt x="395" y="120"/>
                        </a:lnTo>
                        <a:lnTo>
                          <a:pt x="368" y="127"/>
                        </a:lnTo>
                        <a:lnTo>
                          <a:pt x="365" y="128"/>
                        </a:lnTo>
                        <a:lnTo>
                          <a:pt x="363" y="127"/>
                        </a:lnTo>
                        <a:lnTo>
                          <a:pt x="342" y="112"/>
                        </a:lnTo>
                        <a:lnTo>
                          <a:pt x="292" y="112"/>
                        </a:lnTo>
                        <a:lnTo>
                          <a:pt x="285" y="131"/>
                        </a:lnTo>
                        <a:lnTo>
                          <a:pt x="285" y="132"/>
                        </a:lnTo>
                        <a:lnTo>
                          <a:pt x="285" y="132"/>
                        </a:lnTo>
                        <a:lnTo>
                          <a:pt x="268" y="166"/>
                        </a:lnTo>
                        <a:lnTo>
                          <a:pt x="292" y="199"/>
                        </a:lnTo>
                        <a:lnTo>
                          <a:pt x="326" y="205"/>
                        </a:lnTo>
                        <a:lnTo>
                          <a:pt x="328" y="205"/>
                        </a:lnTo>
                        <a:lnTo>
                          <a:pt x="329" y="207"/>
                        </a:lnTo>
                        <a:lnTo>
                          <a:pt x="356" y="229"/>
                        </a:lnTo>
                        <a:lnTo>
                          <a:pt x="357" y="229"/>
                        </a:lnTo>
                        <a:lnTo>
                          <a:pt x="358" y="230"/>
                        </a:lnTo>
                        <a:lnTo>
                          <a:pt x="381" y="272"/>
                        </a:lnTo>
                        <a:lnTo>
                          <a:pt x="424" y="281"/>
                        </a:lnTo>
                        <a:lnTo>
                          <a:pt x="431" y="282"/>
                        </a:lnTo>
                        <a:lnTo>
                          <a:pt x="429" y="289"/>
                        </a:lnTo>
                        <a:lnTo>
                          <a:pt x="421" y="317"/>
                        </a:lnTo>
                        <a:lnTo>
                          <a:pt x="412" y="422"/>
                        </a:lnTo>
                        <a:lnTo>
                          <a:pt x="425" y="438"/>
                        </a:lnTo>
                        <a:lnTo>
                          <a:pt x="426" y="439"/>
                        </a:lnTo>
                        <a:lnTo>
                          <a:pt x="426" y="442"/>
                        </a:lnTo>
                        <a:lnTo>
                          <a:pt x="429" y="516"/>
                        </a:lnTo>
                        <a:lnTo>
                          <a:pt x="429" y="520"/>
                        </a:lnTo>
                        <a:lnTo>
                          <a:pt x="426" y="521"/>
                        </a:lnTo>
                        <a:lnTo>
                          <a:pt x="396" y="537"/>
                        </a:lnTo>
                        <a:lnTo>
                          <a:pt x="394" y="539"/>
                        </a:lnTo>
                        <a:lnTo>
                          <a:pt x="391" y="538"/>
                        </a:lnTo>
                        <a:lnTo>
                          <a:pt x="351" y="527"/>
                        </a:lnTo>
                        <a:lnTo>
                          <a:pt x="339" y="541"/>
                        </a:lnTo>
                        <a:lnTo>
                          <a:pt x="339" y="541"/>
                        </a:lnTo>
                        <a:lnTo>
                          <a:pt x="338" y="542"/>
                        </a:lnTo>
                        <a:lnTo>
                          <a:pt x="289" y="573"/>
                        </a:lnTo>
                        <a:lnTo>
                          <a:pt x="288" y="574"/>
                        </a:lnTo>
                        <a:lnTo>
                          <a:pt x="286" y="574"/>
                        </a:lnTo>
                        <a:lnTo>
                          <a:pt x="225" y="583"/>
                        </a:lnTo>
                        <a:lnTo>
                          <a:pt x="200" y="628"/>
                        </a:lnTo>
                        <a:lnTo>
                          <a:pt x="209" y="647"/>
                        </a:lnTo>
                        <a:lnTo>
                          <a:pt x="210" y="649"/>
                        </a:lnTo>
                        <a:lnTo>
                          <a:pt x="210" y="651"/>
                        </a:lnTo>
                        <a:lnTo>
                          <a:pt x="207" y="684"/>
                        </a:lnTo>
                        <a:lnTo>
                          <a:pt x="202" y="730"/>
                        </a:lnTo>
                        <a:lnTo>
                          <a:pt x="223" y="777"/>
                        </a:lnTo>
                        <a:lnTo>
                          <a:pt x="224" y="779"/>
                        </a:lnTo>
                        <a:lnTo>
                          <a:pt x="224" y="781"/>
                        </a:lnTo>
                        <a:lnTo>
                          <a:pt x="214" y="833"/>
                        </a:lnTo>
                        <a:lnTo>
                          <a:pt x="213" y="836"/>
                        </a:lnTo>
                        <a:lnTo>
                          <a:pt x="211" y="837"/>
                        </a:lnTo>
                        <a:lnTo>
                          <a:pt x="168" y="857"/>
                        </a:lnTo>
                        <a:lnTo>
                          <a:pt x="153" y="881"/>
                        </a:lnTo>
                        <a:lnTo>
                          <a:pt x="153" y="882"/>
                        </a:lnTo>
                        <a:lnTo>
                          <a:pt x="152" y="883"/>
                        </a:lnTo>
                        <a:lnTo>
                          <a:pt x="88" y="928"/>
                        </a:lnTo>
                        <a:lnTo>
                          <a:pt x="51" y="990"/>
                        </a:lnTo>
                        <a:lnTo>
                          <a:pt x="50" y="991"/>
                        </a:lnTo>
                        <a:lnTo>
                          <a:pt x="49" y="992"/>
                        </a:lnTo>
                        <a:lnTo>
                          <a:pt x="0" y="1018"/>
                        </a:lnTo>
                        <a:lnTo>
                          <a:pt x="3" y="1084"/>
                        </a:lnTo>
                        <a:lnTo>
                          <a:pt x="25" y="1100"/>
                        </a:lnTo>
                        <a:lnTo>
                          <a:pt x="98" y="1101"/>
                        </a:lnTo>
                        <a:lnTo>
                          <a:pt x="98" y="1101"/>
                        </a:lnTo>
                        <a:lnTo>
                          <a:pt x="99" y="1102"/>
                        </a:lnTo>
                        <a:lnTo>
                          <a:pt x="138" y="1112"/>
                        </a:lnTo>
                        <a:lnTo>
                          <a:pt x="171" y="1100"/>
                        </a:lnTo>
                        <a:lnTo>
                          <a:pt x="173" y="1099"/>
                        </a:lnTo>
                        <a:lnTo>
                          <a:pt x="175" y="1101"/>
                        </a:lnTo>
                        <a:lnTo>
                          <a:pt x="208" y="1114"/>
                        </a:lnTo>
                        <a:lnTo>
                          <a:pt x="232" y="1101"/>
                        </a:lnTo>
                        <a:lnTo>
                          <a:pt x="235" y="1099"/>
                        </a:lnTo>
                        <a:lnTo>
                          <a:pt x="238" y="1101"/>
                        </a:lnTo>
                        <a:lnTo>
                          <a:pt x="270" y="1119"/>
                        </a:lnTo>
                        <a:lnTo>
                          <a:pt x="307" y="1107"/>
                        </a:lnTo>
                        <a:lnTo>
                          <a:pt x="308" y="1107"/>
                        </a:lnTo>
                        <a:lnTo>
                          <a:pt x="309" y="1107"/>
                        </a:lnTo>
                        <a:lnTo>
                          <a:pt x="345" y="1105"/>
                        </a:lnTo>
                        <a:lnTo>
                          <a:pt x="410" y="1087"/>
                        </a:lnTo>
                        <a:lnTo>
                          <a:pt x="413" y="1084"/>
                        </a:lnTo>
                        <a:lnTo>
                          <a:pt x="443" y="1045"/>
                        </a:lnTo>
                        <a:lnTo>
                          <a:pt x="431" y="1000"/>
                        </a:lnTo>
                        <a:lnTo>
                          <a:pt x="407" y="978"/>
                        </a:lnTo>
                        <a:lnTo>
                          <a:pt x="405" y="977"/>
                        </a:lnTo>
                        <a:lnTo>
                          <a:pt x="405" y="973"/>
                        </a:lnTo>
                        <a:lnTo>
                          <a:pt x="408" y="899"/>
                        </a:lnTo>
                        <a:lnTo>
                          <a:pt x="408" y="899"/>
                        </a:lnTo>
                        <a:lnTo>
                          <a:pt x="409" y="898"/>
                        </a:lnTo>
                        <a:lnTo>
                          <a:pt x="418" y="863"/>
                        </a:lnTo>
                        <a:lnTo>
                          <a:pt x="429" y="819"/>
                        </a:lnTo>
                        <a:lnTo>
                          <a:pt x="421" y="799"/>
                        </a:lnTo>
                        <a:lnTo>
                          <a:pt x="421" y="799"/>
                        </a:lnTo>
                        <a:lnTo>
                          <a:pt x="405" y="777"/>
                        </a:lnTo>
                        <a:lnTo>
                          <a:pt x="402" y="773"/>
                        </a:lnTo>
                        <a:lnTo>
                          <a:pt x="405" y="769"/>
                        </a:lnTo>
                        <a:lnTo>
                          <a:pt x="412" y="762"/>
                        </a:lnTo>
                        <a:lnTo>
                          <a:pt x="413" y="760"/>
                        </a:lnTo>
                        <a:lnTo>
                          <a:pt x="415" y="759"/>
                        </a:lnTo>
                        <a:lnTo>
                          <a:pt x="502" y="736"/>
                        </a:lnTo>
                        <a:lnTo>
                          <a:pt x="563" y="695"/>
                        </a:lnTo>
                        <a:lnTo>
                          <a:pt x="585" y="648"/>
                        </a:lnTo>
                        <a:lnTo>
                          <a:pt x="579" y="597"/>
                        </a:lnTo>
                        <a:lnTo>
                          <a:pt x="565" y="556"/>
                        </a:lnTo>
                        <a:lnTo>
                          <a:pt x="565" y="556"/>
                        </a:lnTo>
                        <a:lnTo>
                          <a:pt x="565" y="555"/>
                        </a:lnTo>
                        <a:lnTo>
                          <a:pt x="559" y="496"/>
                        </a:lnTo>
                        <a:lnTo>
                          <a:pt x="559" y="496"/>
                        </a:lnTo>
                        <a:lnTo>
                          <a:pt x="559" y="495"/>
                        </a:lnTo>
                        <a:lnTo>
                          <a:pt x="563" y="448"/>
                        </a:lnTo>
                        <a:lnTo>
                          <a:pt x="564" y="446"/>
                        </a:lnTo>
                        <a:lnTo>
                          <a:pt x="565" y="444"/>
                        </a:lnTo>
                        <a:lnTo>
                          <a:pt x="610" y="388"/>
                        </a:lnTo>
                        <a:lnTo>
                          <a:pt x="611" y="388"/>
                        </a:lnTo>
                        <a:lnTo>
                          <a:pt x="635" y="349"/>
                        </a:lnTo>
                        <a:lnTo>
                          <a:pt x="636" y="349"/>
                        </a:lnTo>
                        <a:lnTo>
                          <a:pt x="644" y="317"/>
                        </a:lnTo>
                        <a:lnTo>
                          <a:pt x="603" y="304"/>
                        </a:lnTo>
                        <a:lnTo>
                          <a:pt x="597" y="303"/>
                        </a:lnTo>
                        <a:lnTo>
                          <a:pt x="598" y="297"/>
                        </a:lnTo>
                        <a:lnTo>
                          <a:pt x="603" y="266"/>
                        </a:lnTo>
                        <a:lnTo>
                          <a:pt x="603" y="264"/>
                        </a:lnTo>
                        <a:lnTo>
                          <a:pt x="605" y="262"/>
                        </a:lnTo>
                        <a:lnTo>
                          <a:pt x="645" y="226"/>
                        </a:lnTo>
                        <a:lnTo>
                          <a:pt x="645" y="225"/>
                        </a:lnTo>
                        <a:lnTo>
                          <a:pt x="665" y="197"/>
                        </a:lnTo>
                        <a:lnTo>
                          <a:pt x="662" y="81"/>
                        </a:lnTo>
                        <a:lnTo>
                          <a:pt x="657" y="0"/>
                        </a:lnTo>
                        <a:lnTo>
                          <a:pt x="657" y="0"/>
                        </a:lnTo>
                        <a:lnTo>
                          <a:pt x="619" y="0"/>
                        </a:lnTo>
                        <a:lnTo>
                          <a:pt x="599" y="13"/>
                        </a:lnTo>
                        <a:lnTo>
                          <a:pt x="596" y="15"/>
                        </a:lnTo>
                        <a:lnTo>
                          <a:pt x="592" y="13"/>
                        </a:lnTo>
                        <a:lnTo>
                          <a:pt x="565" y="0"/>
                        </a:lnTo>
                        <a:close/>
                      </a:path>
                    </a:pathLst>
                  </a:custGeom>
                  <a:solidFill>
                    <a:srgbClr val="C94B5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42" name="Freeform 30"/>
                  <p:cNvSpPr>
                    <a:spLocks/>
                  </p:cNvSpPr>
                  <p:nvPr/>
                </p:nvSpPr>
                <p:spPr bwMode="auto">
                  <a:xfrm>
                    <a:off x="5488" y="2330"/>
                    <a:ext cx="649" cy="389"/>
                  </a:xfrm>
                  <a:custGeom>
                    <a:avLst/>
                    <a:gdLst>
                      <a:gd name="T0" fmla="*/ 1113 w 1292"/>
                      <a:gd name="T1" fmla="*/ 80 h 775"/>
                      <a:gd name="T2" fmla="*/ 1022 w 1292"/>
                      <a:gd name="T3" fmla="*/ 86 h 775"/>
                      <a:gd name="T4" fmla="*/ 963 w 1292"/>
                      <a:gd name="T5" fmla="*/ 106 h 775"/>
                      <a:gd name="T6" fmla="*/ 986 w 1292"/>
                      <a:gd name="T7" fmla="*/ 152 h 775"/>
                      <a:gd name="T8" fmla="*/ 998 w 1292"/>
                      <a:gd name="T9" fmla="*/ 208 h 775"/>
                      <a:gd name="T10" fmla="*/ 968 w 1292"/>
                      <a:gd name="T11" fmla="*/ 269 h 775"/>
                      <a:gd name="T12" fmla="*/ 891 w 1292"/>
                      <a:gd name="T13" fmla="*/ 311 h 775"/>
                      <a:gd name="T14" fmla="*/ 743 w 1292"/>
                      <a:gd name="T15" fmla="*/ 375 h 775"/>
                      <a:gd name="T16" fmla="*/ 797 w 1292"/>
                      <a:gd name="T17" fmla="*/ 441 h 775"/>
                      <a:gd name="T18" fmla="*/ 850 w 1292"/>
                      <a:gd name="T19" fmla="*/ 435 h 775"/>
                      <a:gd name="T20" fmla="*/ 919 w 1292"/>
                      <a:gd name="T21" fmla="*/ 448 h 775"/>
                      <a:gd name="T22" fmla="*/ 991 w 1292"/>
                      <a:gd name="T23" fmla="*/ 418 h 775"/>
                      <a:gd name="T24" fmla="*/ 982 w 1292"/>
                      <a:gd name="T25" fmla="*/ 488 h 775"/>
                      <a:gd name="T26" fmla="*/ 908 w 1292"/>
                      <a:gd name="T27" fmla="*/ 523 h 775"/>
                      <a:gd name="T28" fmla="*/ 742 w 1292"/>
                      <a:gd name="T29" fmla="*/ 524 h 775"/>
                      <a:gd name="T30" fmla="*/ 672 w 1292"/>
                      <a:gd name="T31" fmla="*/ 541 h 775"/>
                      <a:gd name="T32" fmla="*/ 635 w 1292"/>
                      <a:gd name="T33" fmla="*/ 510 h 775"/>
                      <a:gd name="T34" fmla="*/ 705 w 1292"/>
                      <a:gd name="T35" fmla="*/ 442 h 775"/>
                      <a:gd name="T36" fmla="*/ 670 w 1292"/>
                      <a:gd name="T37" fmla="*/ 392 h 775"/>
                      <a:gd name="T38" fmla="*/ 612 w 1292"/>
                      <a:gd name="T39" fmla="*/ 371 h 775"/>
                      <a:gd name="T40" fmla="*/ 537 w 1292"/>
                      <a:gd name="T41" fmla="*/ 356 h 775"/>
                      <a:gd name="T42" fmla="*/ 482 w 1292"/>
                      <a:gd name="T43" fmla="*/ 319 h 775"/>
                      <a:gd name="T44" fmla="*/ 456 w 1292"/>
                      <a:gd name="T45" fmla="*/ 363 h 775"/>
                      <a:gd name="T46" fmla="*/ 321 w 1292"/>
                      <a:gd name="T47" fmla="*/ 355 h 775"/>
                      <a:gd name="T48" fmla="*/ 261 w 1292"/>
                      <a:gd name="T49" fmla="*/ 364 h 775"/>
                      <a:gd name="T50" fmla="*/ 232 w 1292"/>
                      <a:gd name="T51" fmla="*/ 304 h 775"/>
                      <a:gd name="T52" fmla="*/ 239 w 1292"/>
                      <a:gd name="T53" fmla="*/ 221 h 775"/>
                      <a:gd name="T54" fmla="*/ 184 w 1292"/>
                      <a:gd name="T55" fmla="*/ 204 h 775"/>
                      <a:gd name="T56" fmla="*/ 216 w 1292"/>
                      <a:gd name="T57" fmla="*/ 295 h 775"/>
                      <a:gd name="T58" fmla="*/ 193 w 1292"/>
                      <a:gd name="T59" fmla="*/ 320 h 775"/>
                      <a:gd name="T60" fmla="*/ 198 w 1292"/>
                      <a:gd name="T61" fmla="*/ 361 h 775"/>
                      <a:gd name="T62" fmla="*/ 116 w 1292"/>
                      <a:gd name="T63" fmla="*/ 393 h 775"/>
                      <a:gd name="T64" fmla="*/ 85 w 1292"/>
                      <a:gd name="T65" fmla="*/ 395 h 775"/>
                      <a:gd name="T66" fmla="*/ 52 w 1292"/>
                      <a:gd name="T67" fmla="*/ 463 h 775"/>
                      <a:gd name="T68" fmla="*/ 30 w 1292"/>
                      <a:gd name="T69" fmla="*/ 486 h 775"/>
                      <a:gd name="T70" fmla="*/ 13 w 1292"/>
                      <a:gd name="T71" fmla="*/ 594 h 775"/>
                      <a:gd name="T72" fmla="*/ 56 w 1292"/>
                      <a:gd name="T73" fmla="*/ 631 h 775"/>
                      <a:gd name="T74" fmla="*/ 156 w 1292"/>
                      <a:gd name="T75" fmla="*/ 659 h 775"/>
                      <a:gd name="T76" fmla="*/ 240 w 1292"/>
                      <a:gd name="T77" fmla="*/ 684 h 775"/>
                      <a:gd name="T78" fmla="*/ 290 w 1292"/>
                      <a:gd name="T79" fmla="*/ 659 h 775"/>
                      <a:gd name="T80" fmla="*/ 337 w 1292"/>
                      <a:gd name="T81" fmla="*/ 684 h 775"/>
                      <a:gd name="T82" fmla="*/ 386 w 1292"/>
                      <a:gd name="T83" fmla="*/ 726 h 775"/>
                      <a:gd name="T84" fmla="*/ 503 w 1292"/>
                      <a:gd name="T85" fmla="*/ 725 h 775"/>
                      <a:gd name="T86" fmla="*/ 569 w 1292"/>
                      <a:gd name="T87" fmla="*/ 759 h 775"/>
                      <a:gd name="T88" fmla="*/ 680 w 1292"/>
                      <a:gd name="T89" fmla="*/ 742 h 775"/>
                      <a:gd name="T90" fmla="*/ 833 w 1292"/>
                      <a:gd name="T91" fmla="*/ 747 h 775"/>
                      <a:gd name="T92" fmla="*/ 893 w 1292"/>
                      <a:gd name="T93" fmla="*/ 707 h 775"/>
                      <a:gd name="T94" fmla="*/ 993 w 1292"/>
                      <a:gd name="T95" fmla="*/ 632 h 775"/>
                      <a:gd name="T96" fmla="*/ 1039 w 1292"/>
                      <a:gd name="T97" fmla="*/ 599 h 775"/>
                      <a:gd name="T98" fmla="*/ 1128 w 1292"/>
                      <a:gd name="T99" fmla="*/ 607 h 775"/>
                      <a:gd name="T100" fmla="*/ 1262 w 1292"/>
                      <a:gd name="T101" fmla="*/ 598 h 775"/>
                      <a:gd name="T102" fmla="*/ 1185 w 1292"/>
                      <a:gd name="T103" fmla="*/ 493 h 775"/>
                      <a:gd name="T104" fmla="*/ 1228 w 1292"/>
                      <a:gd name="T105" fmla="*/ 393 h 775"/>
                      <a:gd name="T106" fmla="*/ 1286 w 1292"/>
                      <a:gd name="T107" fmla="*/ 344 h 775"/>
                      <a:gd name="T108" fmla="*/ 1274 w 1292"/>
                      <a:gd name="T109" fmla="*/ 297 h 775"/>
                      <a:gd name="T110" fmla="*/ 1232 w 1292"/>
                      <a:gd name="T111" fmla="*/ 235 h 775"/>
                      <a:gd name="T112" fmla="*/ 1213 w 1292"/>
                      <a:gd name="T113" fmla="*/ 185 h 775"/>
                      <a:gd name="T114" fmla="*/ 1226 w 1292"/>
                      <a:gd name="T115" fmla="*/ 87 h 775"/>
                      <a:gd name="T116" fmla="*/ 1206 w 1292"/>
                      <a:gd name="T117" fmla="*/ 0 h 7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292" h="775">
                        <a:moveTo>
                          <a:pt x="1205" y="0"/>
                        </a:moveTo>
                        <a:cubicBezTo>
                          <a:pt x="1201" y="4"/>
                          <a:pt x="1196" y="5"/>
                          <a:pt x="1191" y="8"/>
                        </a:cubicBezTo>
                        <a:cubicBezTo>
                          <a:pt x="1185" y="11"/>
                          <a:pt x="1179" y="14"/>
                          <a:pt x="1175" y="17"/>
                        </a:cubicBezTo>
                        <a:cubicBezTo>
                          <a:pt x="1166" y="24"/>
                          <a:pt x="1155" y="38"/>
                          <a:pt x="1141" y="49"/>
                        </a:cubicBezTo>
                        <a:cubicBezTo>
                          <a:pt x="1135" y="54"/>
                          <a:pt x="1128" y="63"/>
                          <a:pt x="1122" y="70"/>
                        </a:cubicBezTo>
                        <a:cubicBezTo>
                          <a:pt x="1118" y="74"/>
                          <a:pt x="1116" y="77"/>
                          <a:pt x="1113" y="80"/>
                        </a:cubicBezTo>
                        <a:cubicBezTo>
                          <a:pt x="1110" y="82"/>
                          <a:pt x="1107" y="85"/>
                          <a:pt x="1102" y="85"/>
                        </a:cubicBezTo>
                        <a:cubicBezTo>
                          <a:pt x="1102" y="85"/>
                          <a:pt x="1100" y="86"/>
                          <a:pt x="1096" y="87"/>
                        </a:cubicBezTo>
                        <a:cubicBezTo>
                          <a:pt x="1093" y="88"/>
                          <a:pt x="1089" y="90"/>
                          <a:pt x="1085" y="91"/>
                        </a:cubicBezTo>
                        <a:cubicBezTo>
                          <a:pt x="1077" y="94"/>
                          <a:pt x="1067" y="97"/>
                          <a:pt x="1058" y="97"/>
                        </a:cubicBezTo>
                        <a:cubicBezTo>
                          <a:pt x="1051" y="96"/>
                          <a:pt x="1045" y="95"/>
                          <a:pt x="1039" y="94"/>
                        </a:cubicBezTo>
                        <a:cubicBezTo>
                          <a:pt x="1033" y="93"/>
                          <a:pt x="1027" y="91"/>
                          <a:pt x="1022" y="86"/>
                        </a:cubicBezTo>
                        <a:cubicBezTo>
                          <a:pt x="1017" y="82"/>
                          <a:pt x="1015" y="77"/>
                          <a:pt x="1016" y="77"/>
                        </a:cubicBezTo>
                        <a:cubicBezTo>
                          <a:pt x="1016" y="77"/>
                          <a:pt x="1016" y="77"/>
                          <a:pt x="1015" y="77"/>
                        </a:cubicBezTo>
                        <a:cubicBezTo>
                          <a:pt x="1014" y="77"/>
                          <a:pt x="1011" y="76"/>
                          <a:pt x="1007" y="76"/>
                        </a:cubicBezTo>
                        <a:cubicBezTo>
                          <a:pt x="998" y="76"/>
                          <a:pt x="991" y="76"/>
                          <a:pt x="986" y="78"/>
                        </a:cubicBezTo>
                        <a:cubicBezTo>
                          <a:pt x="981" y="79"/>
                          <a:pt x="978" y="81"/>
                          <a:pt x="975" y="85"/>
                        </a:cubicBezTo>
                        <a:cubicBezTo>
                          <a:pt x="969" y="93"/>
                          <a:pt x="963" y="106"/>
                          <a:pt x="963" y="106"/>
                        </a:cubicBezTo>
                        <a:lnTo>
                          <a:pt x="963" y="107"/>
                        </a:lnTo>
                        <a:cubicBezTo>
                          <a:pt x="963" y="107"/>
                          <a:pt x="961" y="109"/>
                          <a:pt x="960" y="113"/>
                        </a:cubicBezTo>
                        <a:cubicBezTo>
                          <a:pt x="960" y="116"/>
                          <a:pt x="960" y="119"/>
                          <a:pt x="962" y="121"/>
                        </a:cubicBezTo>
                        <a:cubicBezTo>
                          <a:pt x="971" y="129"/>
                          <a:pt x="976" y="133"/>
                          <a:pt x="980" y="141"/>
                        </a:cubicBezTo>
                        <a:cubicBezTo>
                          <a:pt x="983" y="145"/>
                          <a:pt x="983" y="148"/>
                          <a:pt x="983" y="150"/>
                        </a:cubicBezTo>
                        <a:cubicBezTo>
                          <a:pt x="984" y="151"/>
                          <a:pt x="983" y="151"/>
                          <a:pt x="986" y="152"/>
                        </a:cubicBezTo>
                        <a:cubicBezTo>
                          <a:pt x="988" y="154"/>
                          <a:pt x="991" y="156"/>
                          <a:pt x="993" y="159"/>
                        </a:cubicBezTo>
                        <a:cubicBezTo>
                          <a:pt x="996" y="161"/>
                          <a:pt x="999" y="164"/>
                          <a:pt x="1000" y="168"/>
                        </a:cubicBezTo>
                        <a:cubicBezTo>
                          <a:pt x="1000" y="170"/>
                          <a:pt x="1000" y="171"/>
                          <a:pt x="1000" y="172"/>
                        </a:cubicBezTo>
                        <a:cubicBezTo>
                          <a:pt x="1000" y="174"/>
                          <a:pt x="1000" y="176"/>
                          <a:pt x="1000" y="178"/>
                        </a:cubicBezTo>
                        <a:cubicBezTo>
                          <a:pt x="1000" y="182"/>
                          <a:pt x="1000" y="187"/>
                          <a:pt x="1000" y="193"/>
                        </a:cubicBezTo>
                        <a:cubicBezTo>
                          <a:pt x="1000" y="198"/>
                          <a:pt x="999" y="203"/>
                          <a:pt x="998" y="208"/>
                        </a:cubicBezTo>
                        <a:cubicBezTo>
                          <a:pt x="998" y="210"/>
                          <a:pt x="997" y="212"/>
                          <a:pt x="997" y="214"/>
                        </a:cubicBezTo>
                        <a:cubicBezTo>
                          <a:pt x="996" y="216"/>
                          <a:pt x="996" y="218"/>
                          <a:pt x="994" y="220"/>
                        </a:cubicBezTo>
                        <a:cubicBezTo>
                          <a:pt x="991" y="222"/>
                          <a:pt x="990" y="223"/>
                          <a:pt x="989" y="225"/>
                        </a:cubicBezTo>
                        <a:cubicBezTo>
                          <a:pt x="987" y="227"/>
                          <a:pt x="986" y="231"/>
                          <a:pt x="983" y="240"/>
                        </a:cubicBezTo>
                        <a:cubicBezTo>
                          <a:pt x="980" y="248"/>
                          <a:pt x="979" y="253"/>
                          <a:pt x="977" y="257"/>
                        </a:cubicBezTo>
                        <a:cubicBezTo>
                          <a:pt x="975" y="262"/>
                          <a:pt x="972" y="265"/>
                          <a:pt x="968" y="269"/>
                        </a:cubicBezTo>
                        <a:cubicBezTo>
                          <a:pt x="964" y="273"/>
                          <a:pt x="959" y="275"/>
                          <a:pt x="955" y="276"/>
                        </a:cubicBezTo>
                        <a:lnTo>
                          <a:pt x="955" y="277"/>
                        </a:lnTo>
                        <a:lnTo>
                          <a:pt x="948" y="298"/>
                        </a:lnTo>
                        <a:lnTo>
                          <a:pt x="946" y="302"/>
                        </a:lnTo>
                        <a:lnTo>
                          <a:pt x="943" y="302"/>
                        </a:lnTo>
                        <a:cubicBezTo>
                          <a:pt x="943" y="302"/>
                          <a:pt x="913" y="311"/>
                          <a:pt x="891" y="311"/>
                        </a:cubicBezTo>
                        <a:cubicBezTo>
                          <a:pt x="872" y="311"/>
                          <a:pt x="851" y="318"/>
                          <a:pt x="837" y="320"/>
                        </a:cubicBezTo>
                        <a:cubicBezTo>
                          <a:pt x="824" y="321"/>
                          <a:pt x="797" y="324"/>
                          <a:pt x="794" y="324"/>
                        </a:cubicBezTo>
                        <a:lnTo>
                          <a:pt x="757" y="355"/>
                        </a:lnTo>
                        <a:lnTo>
                          <a:pt x="757" y="356"/>
                        </a:lnTo>
                        <a:lnTo>
                          <a:pt x="756" y="357"/>
                        </a:lnTo>
                        <a:lnTo>
                          <a:pt x="743" y="375"/>
                        </a:lnTo>
                        <a:lnTo>
                          <a:pt x="749" y="417"/>
                        </a:lnTo>
                        <a:cubicBezTo>
                          <a:pt x="751" y="418"/>
                          <a:pt x="756" y="420"/>
                          <a:pt x="764" y="423"/>
                        </a:cubicBezTo>
                        <a:cubicBezTo>
                          <a:pt x="769" y="426"/>
                          <a:pt x="774" y="429"/>
                          <a:pt x="779" y="431"/>
                        </a:cubicBezTo>
                        <a:cubicBezTo>
                          <a:pt x="783" y="434"/>
                          <a:pt x="787" y="436"/>
                          <a:pt x="789" y="440"/>
                        </a:cubicBezTo>
                        <a:cubicBezTo>
                          <a:pt x="789" y="440"/>
                          <a:pt x="789" y="440"/>
                          <a:pt x="791" y="441"/>
                        </a:cubicBezTo>
                        <a:cubicBezTo>
                          <a:pt x="792" y="441"/>
                          <a:pt x="795" y="441"/>
                          <a:pt x="797" y="441"/>
                        </a:cubicBezTo>
                        <a:cubicBezTo>
                          <a:pt x="801" y="440"/>
                          <a:pt x="806" y="439"/>
                          <a:pt x="806" y="439"/>
                        </a:cubicBezTo>
                        <a:lnTo>
                          <a:pt x="829" y="431"/>
                        </a:lnTo>
                        <a:lnTo>
                          <a:pt x="833" y="430"/>
                        </a:lnTo>
                        <a:lnTo>
                          <a:pt x="836" y="433"/>
                        </a:lnTo>
                        <a:lnTo>
                          <a:pt x="844" y="442"/>
                        </a:lnTo>
                        <a:lnTo>
                          <a:pt x="850" y="435"/>
                        </a:lnTo>
                        <a:lnTo>
                          <a:pt x="852" y="434"/>
                        </a:lnTo>
                        <a:lnTo>
                          <a:pt x="855" y="434"/>
                        </a:lnTo>
                        <a:lnTo>
                          <a:pt x="880" y="434"/>
                        </a:lnTo>
                        <a:lnTo>
                          <a:pt x="881" y="434"/>
                        </a:lnTo>
                        <a:lnTo>
                          <a:pt x="882" y="434"/>
                        </a:lnTo>
                        <a:lnTo>
                          <a:pt x="919" y="448"/>
                        </a:lnTo>
                        <a:lnTo>
                          <a:pt x="953" y="442"/>
                        </a:lnTo>
                        <a:lnTo>
                          <a:pt x="960" y="427"/>
                        </a:lnTo>
                        <a:lnTo>
                          <a:pt x="961" y="423"/>
                        </a:lnTo>
                        <a:lnTo>
                          <a:pt x="964" y="423"/>
                        </a:lnTo>
                        <a:lnTo>
                          <a:pt x="983" y="420"/>
                        </a:lnTo>
                        <a:lnTo>
                          <a:pt x="991" y="418"/>
                        </a:lnTo>
                        <a:lnTo>
                          <a:pt x="991" y="426"/>
                        </a:lnTo>
                        <a:lnTo>
                          <a:pt x="990" y="457"/>
                        </a:lnTo>
                        <a:lnTo>
                          <a:pt x="990" y="458"/>
                        </a:lnTo>
                        <a:lnTo>
                          <a:pt x="990" y="459"/>
                        </a:lnTo>
                        <a:lnTo>
                          <a:pt x="982" y="486"/>
                        </a:lnTo>
                        <a:lnTo>
                          <a:pt x="982" y="488"/>
                        </a:lnTo>
                        <a:lnTo>
                          <a:pt x="980" y="489"/>
                        </a:lnTo>
                        <a:lnTo>
                          <a:pt x="956" y="505"/>
                        </a:lnTo>
                        <a:lnTo>
                          <a:pt x="956" y="506"/>
                        </a:lnTo>
                        <a:lnTo>
                          <a:pt x="955" y="506"/>
                        </a:lnTo>
                        <a:lnTo>
                          <a:pt x="912" y="522"/>
                        </a:lnTo>
                        <a:lnTo>
                          <a:pt x="908" y="523"/>
                        </a:lnTo>
                        <a:lnTo>
                          <a:pt x="905" y="520"/>
                        </a:lnTo>
                        <a:lnTo>
                          <a:pt x="885" y="493"/>
                        </a:lnTo>
                        <a:lnTo>
                          <a:pt x="876" y="481"/>
                        </a:lnTo>
                        <a:lnTo>
                          <a:pt x="814" y="484"/>
                        </a:lnTo>
                        <a:lnTo>
                          <a:pt x="774" y="499"/>
                        </a:lnTo>
                        <a:lnTo>
                          <a:pt x="742" y="524"/>
                        </a:lnTo>
                        <a:lnTo>
                          <a:pt x="741" y="525"/>
                        </a:lnTo>
                        <a:lnTo>
                          <a:pt x="739" y="525"/>
                        </a:lnTo>
                        <a:lnTo>
                          <a:pt x="683" y="535"/>
                        </a:lnTo>
                        <a:lnTo>
                          <a:pt x="675" y="540"/>
                        </a:lnTo>
                        <a:lnTo>
                          <a:pt x="674" y="541"/>
                        </a:lnTo>
                        <a:lnTo>
                          <a:pt x="672" y="541"/>
                        </a:lnTo>
                        <a:lnTo>
                          <a:pt x="655" y="541"/>
                        </a:lnTo>
                        <a:lnTo>
                          <a:pt x="651" y="541"/>
                        </a:lnTo>
                        <a:lnTo>
                          <a:pt x="649" y="538"/>
                        </a:lnTo>
                        <a:lnTo>
                          <a:pt x="635" y="516"/>
                        </a:lnTo>
                        <a:lnTo>
                          <a:pt x="633" y="513"/>
                        </a:lnTo>
                        <a:lnTo>
                          <a:pt x="635" y="510"/>
                        </a:lnTo>
                        <a:lnTo>
                          <a:pt x="642" y="492"/>
                        </a:lnTo>
                        <a:lnTo>
                          <a:pt x="643" y="491"/>
                        </a:lnTo>
                        <a:lnTo>
                          <a:pt x="644" y="490"/>
                        </a:lnTo>
                        <a:lnTo>
                          <a:pt x="674" y="465"/>
                        </a:lnTo>
                        <a:lnTo>
                          <a:pt x="674" y="465"/>
                        </a:lnTo>
                        <a:lnTo>
                          <a:pt x="705" y="442"/>
                        </a:lnTo>
                        <a:cubicBezTo>
                          <a:pt x="704" y="439"/>
                          <a:pt x="703" y="432"/>
                          <a:pt x="701" y="422"/>
                        </a:cubicBezTo>
                        <a:cubicBezTo>
                          <a:pt x="699" y="409"/>
                          <a:pt x="697" y="394"/>
                          <a:pt x="696" y="391"/>
                        </a:cubicBezTo>
                        <a:cubicBezTo>
                          <a:pt x="695" y="389"/>
                          <a:pt x="692" y="387"/>
                          <a:pt x="689" y="385"/>
                        </a:cubicBezTo>
                        <a:cubicBezTo>
                          <a:pt x="686" y="384"/>
                          <a:pt x="685" y="384"/>
                          <a:pt x="684" y="383"/>
                        </a:cubicBezTo>
                        <a:cubicBezTo>
                          <a:pt x="683" y="384"/>
                          <a:pt x="681" y="384"/>
                          <a:pt x="678" y="386"/>
                        </a:cubicBezTo>
                        <a:cubicBezTo>
                          <a:pt x="674" y="388"/>
                          <a:pt x="670" y="391"/>
                          <a:pt x="670" y="392"/>
                        </a:cubicBezTo>
                        <a:cubicBezTo>
                          <a:pt x="669" y="393"/>
                          <a:pt x="668" y="394"/>
                          <a:pt x="667" y="396"/>
                        </a:cubicBezTo>
                        <a:cubicBezTo>
                          <a:pt x="665" y="397"/>
                          <a:pt x="662" y="397"/>
                          <a:pt x="661" y="397"/>
                        </a:cubicBezTo>
                        <a:cubicBezTo>
                          <a:pt x="658" y="396"/>
                          <a:pt x="657" y="394"/>
                          <a:pt x="655" y="393"/>
                        </a:cubicBezTo>
                        <a:cubicBezTo>
                          <a:pt x="653" y="390"/>
                          <a:pt x="651" y="387"/>
                          <a:pt x="649" y="383"/>
                        </a:cubicBezTo>
                        <a:cubicBezTo>
                          <a:pt x="646" y="377"/>
                          <a:pt x="644" y="373"/>
                          <a:pt x="643" y="371"/>
                        </a:cubicBezTo>
                        <a:lnTo>
                          <a:pt x="612" y="371"/>
                        </a:lnTo>
                        <a:lnTo>
                          <a:pt x="610" y="371"/>
                        </a:lnTo>
                        <a:lnTo>
                          <a:pt x="608" y="369"/>
                        </a:lnTo>
                        <a:lnTo>
                          <a:pt x="586" y="352"/>
                        </a:lnTo>
                        <a:lnTo>
                          <a:pt x="560" y="333"/>
                        </a:lnTo>
                        <a:lnTo>
                          <a:pt x="541" y="353"/>
                        </a:lnTo>
                        <a:lnTo>
                          <a:pt x="537" y="356"/>
                        </a:lnTo>
                        <a:lnTo>
                          <a:pt x="533" y="354"/>
                        </a:lnTo>
                        <a:cubicBezTo>
                          <a:pt x="533" y="354"/>
                          <a:pt x="523" y="348"/>
                          <a:pt x="519" y="336"/>
                        </a:cubicBezTo>
                        <a:cubicBezTo>
                          <a:pt x="519" y="336"/>
                          <a:pt x="518" y="334"/>
                          <a:pt x="515" y="331"/>
                        </a:cubicBezTo>
                        <a:cubicBezTo>
                          <a:pt x="513" y="329"/>
                          <a:pt x="509" y="327"/>
                          <a:pt x="506" y="325"/>
                        </a:cubicBezTo>
                        <a:cubicBezTo>
                          <a:pt x="500" y="321"/>
                          <a:pt x="496" y="319"/>
                          <a:pt x="495" y="318"/>
                        </a:cubicBezTo>
                        <a:lnTo>
                          <a:pt x="482" y="319"/>
                        </a:lnTo>
                        <a:lnTo>
                          <a:pt x="476" y="360"/>
                        </a:lnTo>
                        <a:lnTo>
                          <a:pt x="475" y="367"/>
                        </a:lnTo>
                        <a:lnTo>
                          <a:pt x="469" y="365"/>
                        </a:lnTo>
                        <a:lnTo>
                          <a:pt x="459" y="364"/>
                        </a:lnTo>
                        <a:lnTo>
                          <a:pt x="458" y="364"/>
                        </a:lnTo>
                        <a:lnTo>
                          <a:pt x="456" y="363"/>
                        </a:lnTo>
                        <a:lnTo>
                          <a:pt x="411" y="323"/>
                        </a:lnTo>
                        <a:lnTo>
                          <a:pt x="373" y="329"/>
                        </a:lnTo>
                        <a:lnTo>
                          <a:pt x="371" y="329"/>
                        </a:lnTo>
                        <a:lnTo>
                          <a:pt x="369" y="329"/>
                        </a:lnTo>
                        <a:lnTo>
                          <a:pt x="346" y="315"/>
                        </a:lnTo>
                        <a:cubicBezTo>
                          <a:pt x="341" y="322"/>
                          <a:pt x="325" y="348"/>
                          <a:pt x="321" y="355"/>
                        </a:cubicBezTo>
                        <a:cubicBezTo>
                          <a:pt x="319" y="357"/>
                          <a:pt x="315" y="359"/>
                          <a:pt x="312" y="359"/>
                        </a:cubicBezTo>
                        <a:cubicBezTo>
                          <a:pt x="310" y="359"/>
                          <a:pt x="308" y="358"/>
                          <a:pt x="306" y="357"/>
                        </a:cubicBezTo>
                        <a:cubicBezTo>
                          <a:pt x="302" y="354"/>
                          <a:pt x="299" y="351"/>
                          <a:pt x="296" y="347"/>
                        </a:cubicBezTo>
                        <a:cubicBezTo>
                          <a:pt x="290" y="340"/>
                          <a:pt x="286" y="333"/>
                          <a:pt x="282" y="328"/>
                        </a:cubicBezTo>
                        <a:cubicBezTo>
                          <a:pt x="280" y="330"/>
                          <a:pt x="276" y="335"/>
                          <a:pt x="273" y="341"/>
                        </a:cubicBezTo>
                        <a:cubicBezTo>
                          <a:pt x="266" y="351"/>
                          <a:pt x="261" y="364"/>
                          <a:pt x="261" y="364"/>
                        </a:cubicBezTo>
                        <a:lnTo>
                          <a:pt x="257" y="372"/>
                        </a:lnTo>
                        <a:lnTo>
                          <a:pt x="250" y="365"/>
                        </a:lnTo>
                        <a:lnTo>
                          <a:pt x="220" y="329"/>
                        </a:lnTo>
                        <a:lnTo>
                          <a:pt x="218" y="325"/>
                        </a:lnTo>
                        <a:lnTo>
                          <a:pt x="220" y="321"/>
                        </a:lnTo>
                        <a:lnTo>
                          <a:pt x="232" y="304"/>
                        </a:lnTo>
                        <a:lnTo>
                          <a:pt x="223" y="288"/>
                        </a:lnTo>
                        <a:lnTo>
                          <a:pt x="204" y="255"/>
                        </a:lnTo>
                        <a:lnTo>
                          <a:pt x="202" y="252"/>
                        </a:lnTo>
                        <a:lnTo>
                          <a:pt x="204" y="249"/>
                        </a:lnTo>
                        <a:cubicBezTo>
                          <a:pt x="204" y="249"/>
                          <a:pt x="217" y="228"/>
                          <a:pt x="239" y="221"/>
                        </a:cubicBezTo>
                        <a:cubicBezTo>
                          <a:pt x="239" y="221"/>
                          <a:pt x="239" y="221"/>
                          <a:pt x="239" y="221"/>
                        </a:cubicBezTo>
                        <a:cubicBezTo>
                          <a:pt x="239" y="220"/>
                          <a:pt x="238" y="219"/>
                          <a:pt x="236" y="217"/>
                        </a:cubicBezTo>
                        <a:cubicBezTo>
                          <a:pt x="231" y="213"/>
                          <a:pt x="222" y="209"/>
                          <a:pt x="222" y="209"/>
                        </a:cubicBezTo>
                        <a:lnTo>
                          <a:pt x="222" y="208"/>
                        </a:lnTo>
                        <a:lnTo>
                          <a:pt x="222" y="208"/>
                        </a:lnTo>
                        <a:lnTo>
                          <a:pt x="195" y="191"/>
                        </a:lnTo>
                        <a:lnTo>
                          <a:pt x="184" y="204"/>
                        </a:lnTo>
                        <a:lnTo>
                          <a:pt x="181" y="237"/>
                        </a:lnTo>
                        <a:lnTo>
                          <a:pt x="203" y="265"/>
                        </a:lnTo>
                        <a:lnTo>
                          <a:pt x="204" y="266"/>
                        </a:lnTo>
                        <a:lnTo>
                          <a:pt x="204" y="267"/>
                        </a:lnTo>
                        <a:cubicBezTo>
                          <a:pt x="204" y="267"/>
                          <a:pt x="206" y="272"/>
                          <a:pt x="209" y="278"/>
                        </a:cubicBezTo>
                        <a:cubicBezTo>
                          <a:pt x="212" y="284"/>
                          <a:pt x="214" y="290"/>
                          <a:pt x="216" y="295"/>
                        </a:cubicBezTo>
                        <a:cubicBezTo>
                          <a:pt x="216" y="296"/>
                          <a:pt x="216" y="298"/>
                          <a:pt x="215" y="301"/>
                        </a:cubicBezTo>
                        <a:cubicBezTo>
                          <a:pt x="214" y="303"/>
                          <a:pt x="212" y="304"/>
                          <a:pt x="211" y="305"/>
                        </a:cubicBezTo>
                        <a:cubicBezTo>
                          <a:pt x="208" y="306"/>
                          <a:pt x="205" y="306"/>
                          <a:pt x="203" y="306"/>
                        </a:cubicBezTo>
                        <a:cubicBezTo>
                          <a:pt x="199" y="306"/>
                          <a:pt x="196" y="305"/>
                          <a:pt x="193" y="306"/>
                        </a:cubicBezTo>
                        <a:cubicBezTo>
                          <a:pt x="193" y="306"/>
                          <a:pt x="193" y="306"/>
                          <a:pt x="193" y="307"/>
                        </a:cubicBezTo>
                        <a:cubicBezTo>
                          <a:pt x="192" y="310"/>
                          <a:pt x="193" y="315"/>
                          <a:pt x="193" y="320"/>
                        </a:cubicBezTo>
                        <a:cubicBezTo>
                          <a:pt x="193" y="330"/>
                          <a:pt x="195" y="340"/>
                          <a:pt x="195" y="340"/>
                        </a:cubicBezTo>
                        <a:lnTo>
                          <a:pt x="197" y="350"/>
                        </a:lnTo>
                        <a:lnTo>
                          <a:pt x="191" y="348"/>
                        </a:lnTo>
                        <a:lnTo>
                          <a:pt x="197" y="359"/>
                        </a:lnTo>
                        <a:lnTo>
                          <a:pt x="198" y="360"/>
                        </a:lnTo>
                        <a:lnTo>
                          <a:pt x="198" y="361"/>
                        </a:lnTo>
                        <a:lnTo>
                          <a:pt x="199" y="385"/>
                        </a:lnTo>
                        <a:lnTo>
                          <a:pt x="200" y="389"/>
                        </a:lnTo>
                        <a:lnTo>
                          <a:pt x="197" y="391"/>
                        </a:lnTo>
                        <a:cubicBezTo>
                          <a:pt x="197" y="391"/>
                          <a:pt x="182" y="401"/>
                          <a:pt x="163" y="401"/>
                        </a:cubicBezTo>
                        <a:cubicBezTo>
                          <a:pt x="146" y="401"/>
                          <a:pt x="128" y="398"/>
                          <a:pt x="122" y="397"/>
                        </a:cubicBezTo>
                        <a:cubicBezTo>
                          <a:pt x="119" y="396"/>
                          <a:pt x="118" y="395"/>
                          <a:pt x="116" y="393"/>
                        </a:cubicBezTo>
                        <a:cubicBezTo>
                          <a:pt x="114" y="392"/>
                          <a:pt x="112" y="391"/>
                          <a:pt x="110" y="390"/>
                        </a:cubicBezTo>
                        <a:cubicBezTo>
                          <a:pt x="107" y="387"/>
                          <a:pt x="103" y="385"/>
                          <a:pt x="103" y="385"/>
                        </a:cubicBezTo>
                        <a:cubicBezTo>
                          <a:pt x="101" y="385"/>
                          <a:pt x="98" y="386"/>
                          <a:pt x="94" y="388"/>
                        </a:cubicBezTo>
                        <a:cubicBezTo>
                          <a:pt x="92" y="389"/>
                          <a:pt x="90" y="390"/>
                          <a:pt x="88" y="391"/>
                        </a:cubicBezTo>
                        <a:cubicBezTo>
                          <a:pt x="88" y="392"/>
                          <a:pt x="88" y="392"/>
                          <a:pt x="88" y="392"/>
                        </a:cubicBezTo>
                        <a:cubicBezTo>
                          <a:pt x="87" y="393"/>
                          <a:pt x="86" y="394"/>
                          <a:pt x="85" y="395"/>
                        </a:cubicBezTo>
                        <a:cubicBezTo>
                          <a:pt x="84" y="398"/>
                          <a:pt x="82" y="401"/>
                          <a:pt x="80" y="404"/>
                        </a:cubicBezTo>
                        <a:cubicBezTo>
                          <a:pt x="75" y="411"/>
                          <a:pt x="72" y="418"/>
                          <a:pt x="72" y="418"/>
                        </a:cubicBezTo>
                        <a:lnTo>
                          <a:pt x="71" y="418"/>
                        </a:lnTo>
                        <a:lnTo>
                          <a:pt x="59" y="435"/>
                        </a:lnTo>
                        <a:cubicBezTo>
                          <a:pt x="59" y="436"/>
                          <a:pt x="58" y="443"/>
                          <a:pt x="56" y="451"/>
                        </a:cubicBezTo>
                        <a:cubicBezTo>
                          <a:pt x="55" y="455"/>
                          <a:pt x="53" y="459"/>
                          <a:pt x="52" y="463"/>
                        </a:cubicBezTo>
                        <a:cubicBezTo>
                          <a:pt x="52" y="465"/>
                          <a:pt x="51" y="466"/>
                          <a:pt x="51" y="468"/>
                        </a:cubicBezTo>
                        <a:cubicBezTo>
                          <a:pt x="50" y="468"/>
                          <a:pt x="50" y="469"/>
                          <a:pt x="50" y="470"/>
                        </a:cubicBezTo>
                        <a:cubicBezTo>
                          <a:pt x="49" y="470"/>
                          <a:pt x="49" y="471"/>
                          <a:pt x="47" y="473"/>
                        </a:cubicBezTo>
                        <a:cubicBezTo>
                          <a:pt x="47" y="472"/>
                          <a:pt x="46" y="473"/>
                          <a:pt x="44" y="474"/>
                        </a:cubicBezTo>
                        <a:cubicBezTo>
                          <a:pt x="43" y="475"/>
                          <a:pt x="41" y="477"/>
                          <a:pt x="39" y="478"/>
                        </a:cubicBezTo>
                        <a:cubicBezTo>
                          <a:pt x="36" y="481"/>
                          <a:pt x="32" y="484"/>
                          <a:pt x="30" y="486"/>
                        </a:cubicBezTo>
                        <a:cubicBezTo>
                          <a:pt x="26" y="488"/>
                          <a:pt x="5" y="503"/>
                          <a:pt x="1" y="506"/>
                        </a:cubicBezTo>
                        <a:lnTo>
                          <a:pt x="0" y="576"/>
                        </a:lnTo>
                        <a:cubicBezTo>
                          <a:pt x="0" y="577"/>
                          <a:pt x="2" y="579"/>
                          <a:pt x="4" y="582"/>
                        </a:cubicBezTo>
                        <a:cubicBezTo>
                          <a:pt x="5" y="585"/>
                          <a:pt x="6" y="587"/>
                          <a:pt x="7" y="588"/>
                        </a:cubicBezTo>
                        <a:cubicBezTo>
                          <a:pt x="8" y="590"/>
                          <a:pt x="10" y="591"/>
                          <a:pt x="10" y="591"/>
                        </a:cubicBezTo>
                        <a:cubicBezTo>
                          <a:pt x="11" y="592"/>
                          <a:pt x="12" y="593"/>
                          <a:pt x="13" y="594"/>
                        </a:cubicBezTo>
                        <a:cubicBezTo>
                          <a:pt x="14" y="595"/>
                          <a:pt x="15" y="596"/>
                          <a:pt x="17" y="598"/>
                        </a:cubicBezTo>
                        <a:cubicBezTo>
                          <a:pt x="20" y="601"/>
                          <a:pt x="24" y="606"/>
                          <a:pt x="27" y="610"/>
                        </a:cubicBezTo>
                        <a:cubicBezTo>
                          <a:pt x="31" y="614"/>
                          <a:pt x="34" y="618"/>
                          <a:pt x="37" y="621"/>
                        </a:cubicBezTo>
                        <a:cubicBezTo>
                          <a:pt x="39" y="623"/>
                          <a:pt x="40" y="624"/>
                          <a:pt x="41" y="625"/>
                        </a:cubicBezTo>
                        <a:cubicBezTo>
                          <a:pt x="42" y="626"/>
                          <a:pt x="43" y="626"/>
                          <a:pt x="41" y="625"/>
                        </a:cubicBezTo>
                        <a:cubicBezTo>
                          <a:pt x="43" y="626"/>
                          <a:pt x="49" y="629"/>
                          <a:pt x="56" y="631"/>
                        </a:cubicBezTo>
                        <a:cubicBezTo>
                          <a:pt x="62" y="634"/>
                          <a:pt x="70" y="636"/>
                          <a:pt x="71" y="636"/>
                        </a:cubicBezTo>
                        <a:cubicBezTo>
                          <a:pt x="77" y="636"/>
                          <a:pt x="83" y="638"/>
                          <a:pt x="89" y="640"/>
                        </a:cubicBezTo>
                        <a:cubicBezTo>
                          <a:pt x="95" y="642"/>
                          <a:pt x="100" y="644"/>
                          <a:pt x="103" y="645"/>
                        </a:cubicBezTo>
                        <a:cubicBezTo>
                          <a:pt x="103" y="646"/>
                          <a:pt x="108" y="647"/>
                          <a:pt x="112" y="648"/>
                        </a:cubicBezTo>
                        <a:cubicBezTo>
                          <a:pt x="117" y="649"/>
                          <a:pt x="123" y="651"/>
                          <a:pt x="129" y="652"/>
                        </a:cubicBezTo>
                        <a:cubicBezTo>
                          <a:pt x="141" y="655"/>
                          <a:pt x="152" y="658"/>
                          <a:pt x="156" y="659"/>
                        </a:cubicBezTo>
                        <a:cubicBezTo>
                          <a:pt x="158" y="659"/>
                          <a:pt x="167" y="661"/>
                          <a:pt x="176" y="663"/>
                        </a:cubicBezTo>
                        <a:cubicBezTo>
                          <a:pt x="185" y="665"/>
                          <a:pt x="194" y="667"/>
                          <a:pt x="199" y="669"/>
                        </a:cubicBezTo>
                        <a:cubicBezTo>
                          <a:pt x="204" y="671"/>
                          <a:pt x="214" y="674"/>
                          <a:pt x="222" y="678"/>
                        </a:cubicBezTo>
                        <a:cubicBezTo>
                          <a:pt x="227" y="679"/>
                          <a:pt x="231" y="681"/>
                          <a:pt x="235" y="682"/>
                        </a:cubicBezTo>
                        <a:cubicBezTo>
                          <a:pt x="236" y="683"/>
                          <a:pt x="238" y="683"/>
                          <a:pt x="239" y="684"/>
                        </a:cubicBezTo>
                        <a:cubicBezTo>
                          <a:pt x="240" y="684"/>
                          <a:pt x="241" y="684"/>
                          <a:pt x="240" y="684"/>
                        </a:cubicBezTo>
                        <a:cubicBezTo>
                          <a:pt x="242" y="685"/>
                          <a:pt x="242" y="685"/>
                          <a:pt x="243" y="685"/>
                        </a:cubicBezTo>
                        <a:cubicBezTo>
                          <a:pt x="244" y="684"/>
                          <a:pt x="246" y="684"/>
                          <a:pt x="252" y="682"/>
                        </a:cubicBezTo>
                        <a:cubicBezTo>
                          <a:pt x="258" y="680"/>
                          <a:pt x="265" y="678"/>
                          <a:pt x="271" y="676"/>
                        </a:cubicBezTo>
                        <a:cubicBezTo>
                          <a:pt x="274" y="676"/>
                          <a:pt x="276" y="674"/>
                          <a:pt x="277" y="674"/>
                        </a:cubicBezTo>
                        <a:cubicBezTo>
                          <a:pt x="278" y="673"/>
                          <a:pt x="278" y="673"/>
                          <a:pt x="279" y="673"/>
                        </a:cubicBezTo>
                        <a:cubicBezTo>
                          <a:pt x="281" y="669"/>
                          <a:pt x="285" y="664"/>
                          <a:pt x="290" y="659"/>
                        </a:cubicBezTo>
                        <a:cubicBezTo>
                          <a:pt x="292" y="657"/>
                          <a:pt x="294" y="654"/>
                          <a:pt x="297" y="652"/>
                        </a:cubicBezTo>
                        <a:cubicBezTo>
                          <a:pt x="300" y="650"/>
                          <a:pt x="303" y="648"/>
                          <a:pt x="307" y="648"/>
                        </a:cubicBezTo>
                        <a:cubicBezTo>
                          <a:pt x="311" y="648"/>
                          <a:pt x="314" y="651"/>
                          <a:pt x="316" y="654"/>
                        </a:cubicBezTo>
                        <a:cubicBezTo>
                          <a:pt x="317" y="656"/>
                          <a:pt x="318" y="659"/>
                          <a:pt x="319" y="661"/>
                        </a:cubicBezTo>
                        <a:cubicBezTo>
                          <a:pt x="320" y="666"/>
                          <a:pt x="321" y="669"/>
                          <a:pt x="321" y="669"/>
                        </a:cubicBezTo>
                        <a:cubicBezTo>
                          <a:pt x="325" y="672"/>
                          <a:pt x="331" y="678"/>
                          <a:pt x="337" y="684"/>
                        </a:cubicBezTo>
                        <a:cubicBezTo>
                          <a:pt x="343" y="690"/>
                          <a:pt x="349" y="696"/>
                          <a:pt x="349" y="696"/>
                        </a:cubicBezTo>
                        <a:cubicBezTo>
                          <a:pt x="349" y="696"/>
                          <a:pt x="355" y="701"/>
                          <a:pt x="361" y="707"/>
                        </a:cubicBezTo>
                        <a:cubicBezTo>
                          <a:pt x="364" y="710"/>
                          <a:pt x="367" y="713"/>
                          <a:pt x="369" y="715"/>
                        </a:cubicBezTo>
                        <a:cubicBezTo>
                          <a:pt x="371" y="716"/>
                          <a:pt x="373" y="717"/>
                          <a:pt x="374" y="718"/>
                        </a:cubicBezTo>
                        <a:cubicBezTo>
                          <a:pt x="374" y="718"/>
                          <a:pt x="374" y="718"/>
                          <a:pt x="374" y="718"/>
                        </a:cubicBezTo>
                        <a:cubicBezTo>
                          <a:pt x="380" y="719"/>
                          <a:pt x="383" y="723"/>
                          <a:pt x="386" y="726"/>
                        </a:cubicBezTo>
                        <a:cubicBezTo>
                          <a:pt x="389" y="729"/>
                          <a:pt x="391" y="730"/>
                          <a:pt x="394" y="730"/>
                        </a:cubicBezTo>
                        <a:cubicBezTo>
                          <a:pt x="402" y="731"/>
                          <a:pt x="415" y="729"/>
                          <a:pt x="422" y="726"/>
                        </a:cubicBezTo>
                        <a:cubicBezTo>
                          <a:pt x="429" y="724"/>
                          <a:pt x="440" y="720"/>
                          <a:pt x="446" y="719"/>
                        </a:cubicBezTo>
                        <a:cubicBezTo>
                          <a:pt x="452" y="717"/>
                          <a:pt x="462" y="714"/>
                          <a:pt x="476" y="714"/>
                        </a:cubicBezTo>
                        <a:cubicBezTo>
                          <a:pt x="482" y="714"/>
                          <a:pt x="487" y="714"/>
                          <a:pt x="491" y="716"/>
                        </a:cubicBezTo>
                        <a:cubicBezTo>
                          <a:pt x="496" y="717"/>
                          <a:pt x="499" y="720"/>
                          <a:pt x="503" y="725"/>
                        </a:cubicBezTo>
                        <a:cubicBezTo>
                          <a:pt x="507" y="729"/>
                          <a:pt x="510" y="734"/>
                          <a:pt x="514" y="739"/>
                        </a:cubicBezTo>
                        <a:cubicBezTo>
                          <a:pt x="518" y="743"/>
                          <a:pt x="522" y="747"/>
                          <a:pt x="524" y="748"/>
                        </a:cubicBezTo>
                        <a:cubicBezTo>
                          <a:pt x="529" y="751"/>
                          <a:pt x="533" y="753"/>
                          <a:pt x="535" y="756"/>
                        </a:cubicBezTo>
                        <a:cubicBezTo>
                          <a:pt x="537" y="757"/>
                          <a:pt x="538" y="759"/>
                          <a:pt x="538" y="761"/>
                        </a:cubicBezTo>
                        <a:cubicBezTo>
                          <a:pt x="541" y="761"/>
                          <a:pt x="545" y="761"/>
                          <a:pt x="551" y="761"/>
                        </a:cubicBezTo>
                        <a:cubicBezTo>
                          <a:pt x="558" y="760"/>
                          <a:pt x="565" y="759"/>
                          <a:pt x="569" y="759"/>
                        </a:cubicBezTo>
                        <a:cubicBezTo>
                          <a:pt x="570" y="759"/>
                          <a:pt x="573" y="758"/>
                          <a:pt x="577" y="756"/>
                        </a:cubicBezTo>
                        <a:cubicBezTo>
                          <a:pt x="580" y="754"/>
                          <a:pt x="584" y="751"/>
                          <a:pt x="588" y="748"/>
                        </a:cubicBezTo>
                        <a:cubicBezTo>
                          <a:pt x="592" y="745"/>
                          <a:pt x="593" y="742"/>
                          <a:pt x="597" y="739"/>
                        </a:cubicBezTo>
                        <a:cubicBezTo>
                          <a:pt x="601" y="736"/>
                          <a:pt x="606" y="734"/>
                          <a:pt x="614" y="734"/>
                        </a:cubicBezTo>
                        <a:cubicBezTo>
                          <a:pt x="628" y="734"/>
                          <a:pt x="649" y="733"/>
                          <a:pt x="661" y="734"/>
                        </a:cubicBezTo>
                        <a:cubicBezTo>
                          <a:pt x="669" y="734"/>
                          <a:pt x="675" y="738"/>
                          <a:pt x="680" y="742"/>
                        </a:cubicBezTo>
                        <a:cubicBezTo>
                          <a:pt x="686" y="745"/>
                          <a:pt x="690" y="748"/>
                          <a:pt x="695" y="749"/>
                        </a:cubicBezTo>
                        <a:cubicBezTo>
                          <a:pt x="707" y="751"/>
                          <a:pt x="722" y="750"/>
                          <a:pt x="735" y="756"/>
                        </a:cubicBezTo>
                        <a:cubicBezTo>
                          <a:pt x="741" y="759"/>
                          <a:pt x="747" y="764"/>
                          <a:pt x="753" y="768"/>
                        </a:cubicBezTo>
                        <a:cubicBezTo>
                          <a:pt x="758" y="772"/>
                          <a:pt x="763" y="775"/>
                          <a:pt x="766" y="775"/>
                        </a:cubicBezTo>
                        <a:cubicBezTo>
                          <a:pt x="774" y="775"/>
                          <a:pt x="800" y="769"/>
                          <a:pt x="807" y="765"/>
                        </a:cubicBezTo>
                        <a:cubicBezTo>
                          <a:pt x="817" y="759"/>
                          <a:pt x="826" y="756"/>
                          <a:pt x="833" y="747"/>
                        </a:cubicBezTo>
                        <a:cubicBezTo>
                          <a:pt x="837" y="741"/>
                          <a:pt x="845" y="734"/>
                          <a:pt x="853" y="728"/>
                        </a:cubicBezTo>
                        <a:cubicBezTo>
                          <a:pt x="856" y="724"/>
                          <a:pt x="860" y="721"/>
                          <a:pt x="863" y="719"/>
                        </a:cubicBezTo>
                        <a:cubicBezTo>
                          <a:pt x="866" y="717"/>
                          <a:pt x="867" y="715"/>
                          <a:pt x="869" y="714"/>
                        </a:cubicBezTo>
                        <a:cubicBezTo>
                          <a:pt x="871" y="713"/>
                          <a:pt x="872" y="713"/>
                          <a:pt x="873" y="712"/>
                        </a:cubicBezTo>
                        <a:cubicBezTo>
                          <a:pt x="875" y="712"/>
                          <a:pt x="876" y="711"/>
                          <a:pt x="878" y="711"/>
                        </a:cubicBezTo>
                        <a:cubicBezTo>
                          <a:pt x="882" y="710"/>
                          <a:pt x="887" y="708"/>
                          <a:pt x="893" y="707"/>
                        </a:cubicBezTo>
                        <a:cubicBezTo>
                          <a:pt x="904" y="704"/>
                          <a:pt x="917" y="701"/>
                          <a:pt x="926" y="698"/>
                        </a:cubicBezTo>
                        <a:cubicBezTo>
                          <a:pt x="945" y="692"/>
                          <a:pt x="955" y="689"/>
                          <a:pt x="967" y="685"/>
                        </a:cubicBezTo>
                        <a:cubicBezTo>
                          <a:pt x="973" y="684"/>
                          <a:pt x="976" y="683"/>
                          <a:pt x="979" y="681"/>
                        </a:cubicBezTo>
                        <a:cubicBezTo>
                          <a:pt x="981" y="680"/>
                          <a:pt x="983" y="677"/>
                          <a:pt x="986" y="672"/>
                        </a:cubicBezTo>
                        <a:cubicBezTo>
                          <a:pt x="991" y="660"/>
                          <a:pt x="992" y="641"/>
                          <a:pt x="992" y="639"/>
                        </a:cubicBezTo>
                        <a:cubicBezTo>
                          <a:pt x="992" y="637"/>
                          <a:pt x="993" y="635"/>
                          <a:pt x="993" y="632"/>
                        </a:cubicBezTo>
                        <a:cubicBezTo>
                          <a:pt x="994" y="630"/>
                          <a:pt x="995" y="626"/>
                          <a:pt x="996" y="623"/>
                        </a:cubicBezTo>
                        <a:cubicBezTo>
                          <a:pt x="997" y="620"/>
                          <a:pt x="998" y="617"/>
                          <a:pt x="1000" y="614"/>
                        </a:cubicBezTo>
                        <a:cubicBezTo>
                          <a:pt x="1002" y="611"/>
                          <a:pt x="1006" y="608"/>
                          <a:pt x="1010" y="608"/>
                        </a:cubicBezTo>
                        <a:cubicBezTo>
                          <a:pt x="1010" y="608"/>
                          <a:pt x="1015" y="606"/>
                          <a:pt x="1020" y="603"/>
                        </a:cubicBezTo>
                        <a:cubicBezTo>
                          <a:pt x="1023" y="602"/>
                          <a:pt x="1025" y="600"/>
                          <a:pt x="1028" y="599"/>
                        </a:cubicBezTo>
                        <a:cubicBezTo>
                          <a:pt x="1031" y="598"/>
                          <a:pt x="1035" y="598"/>
                          <a:pt x="1039" y="599"/>
                        </a:cubicBezTo>
                        <a:cubicBezTo>
                          <a:pt x="1045" y="601"/>
                          <a:pt x="1049" y="606"/>
                          <a:pt x="1053" y="609"/>
                        </a:cubicBezTo>
                        <a:cubicBezTo>
                          <a:pt x="1057" y="613"/>
                          <a:pt x="1061" y="615"/>
                          <a:pt x="1065" y="615"/>
                        </a:cubicBezTo>
                        <a:cubicBezTo>
                          <a:pt x="1079" y="615"/>
                          <a:pt x="1090" y="615"/>
                          <a:pt x="1096" y="615"/>
                        </a:cubicBezTo>
                        <a:cubicBezTo>
                          <a:pt x="1096" y="615"/>
                          <a:pt x="1097" y="615"/>
                          <a:pt x="1099" y="614"/>
                        </a:cubicBezTo>
                        <a:cubicBezTo>
                          <a:pt x="1101" y="614"/>
                          <a:pt x="1104" y="613"/>
                          <a:pt x="1107" y="612"/>
                        </a:cubicBezTo>
                        <a:cubicBezTo>
                          <a:pt x="1113" y="611"/>
                          <a:pt x="1121" y="609"/>
                          <a:pt x="1128" y="607"/>
                        </a:cubicBezTo>
                        <a:cubicBezTo>
                          <a:pt x="1136" y="604"/>
                          <a:pt x="1143" y="603"/>
                          <a:pt x="1149" y="601"/>
                        </a:cubicBezTo>
                        <a:cubicBezTo>
                          <a:pt x="1153" y="600"/>
                          <a:pt x="1155" y="600"/>
                          <a:pt x="1158" y="599"/>
                        </a:cubicBezTo>
                        <a:cubicBezTo>
                          <a:pt x="1160" y="599"/>
                          <a:pt x="1161" y="598"/>
                          <a:pt x="1163" y="598"/>
                        </a:cubicBezTo>
                        <a:cubicBezTo>
                          <a:pt x="1169" y="598"/>
                          <a:pt x="1180" y="598"/>
                          <a:pt x="1206" y="598"/>
                        </a:cubicBezTo>
                        <a:cubicBezTo>
                          <a:pt x="1232" y="598"/>
                          <a:pt x="1255" y="598"/>
                          <a:pt x="1259" y="598"/>
                        </a:cubicBezTo>
                        <a:cubicBezTo>
                          <a:pt x="1260" y="598"/>
                          <a:pt x="1261" y="598"/>
                          <a:pt x="1262" y="598"/>
                        </a:cubicBezTo>
                        <a:cubicBezTo>
                          <a:pt x="1259" y="597"/>
                          <a:pt x="1259" y="597"/>
                          <a:pt x="1257" y="594"/>
                        </a:cubicBezTo>
                        <a:cubicBezTo>
                          <a:pt x="1250" y="589"/>
                          <a:pt x="1242" y="581"/>
                          <a:pt x="1242" y="570"/>
                        </a:cubicBezTo>
                        <a:cubicBezTo>
                          <a:pt x="1242" y="558"/>
                          <a:pt x="1237" y="537"/>
                          <a:pt x="1236" y="534"/>
                        </a:cubicBezTo>
                        <a:lnTo>
                          <a:pt x="1196" y="501"/>
                        </a:lnTo>
                        <a:lnTo>
                          <a:pt x="1195" y="500"/>
                        </a:lnTo>
                        <a:cubicBezTo>
                          <a:pt x="1195" y="500"/>
                          <a:pt x="1190" y="497"/>
                          <a:pt x="1185" y="493"/>
                        </a:cubicBezTo>
                        <a:cubicBezTo>
                          <a:pt x="1183" y="491"/>
                          <a:pt x="1180" y="489"/>
                          <a:pt x="1178" y="486"/>
                        </a:cubicBezTo>
                        <a:cubicBezTo>
                          <a:pt x="1177" y="485"/>
                          <a:pt x="1176" y="483"/>
                          <a:pt x="1175" y="481"/>
                        </a:cubicBezTo>
                        <a:cubicBezTo>
                          <a:pt x="1175" y="479"/>
                          <a:pt x="1174" y="477"/>
                          <a:pt x="1175" y="474"/>
                        </a:cubicBezTo>
                        <a:cubicBezTo>
                          <a:pt x="1179" y="465"/>
                          <a:pt x="1194" y="440"/>
                          <a:pt x="1200" y="432"/>
                        </a:cubicBezTo>
                        <a:cubicBezTo>
                          <a:pt x="1202" y="430"/>
                          <a:pt x="1209" y="420"/>
                          <a:pt x="1216" y="411"/>
                        </a:cubicBezTo>
                        <a:cubicBezTo>
                          <a:pt x="1223" y="401"/>
                          <a:pt x="1228" y="393"/>
                          <a:pt x="1228" y="393"/>
                        </a:cubicBezTo>
                        <a:lnTo>
                          <a:pt x="1229" y="392"/>
                        </a:lnTo>
                        <a:lnTo>
                          <a:pt x="1230" y="391"/>
                        </a:lnTo>
                        <a:cubicBezTo>
                          <a:pt x="1230" y="391"/>
                          <a:pt x="1241" y="384"/>
                          <a:pt x="1252" y="376"/>
                        </a:cubicBezTo>
                        <a:cubicBezTo>
                          <a:pt x="1257" y="372"/>
                          <a:pt x="1263" y="367"/>
                          <a:pt x="1268" y="364"/>
                        </a:cubicBezTo>
                        <a:cubicBezTo>
                          <a:pt x="1272" y="361"/>
                          <a:pt x="1276" y="358"/>
                          <a:pt x="1276" y="357"/>
                        </a:cubicBezTo>
                        <a:cubicBezTo>
                          <a:pt x="1277" y="356"/>
                          <a:pt x="1282" y="350"/>
                          <a:pt x="1286" y="344"/>
                        </a:cubicBezTo>
                        <a:cubicBezTo>
                          <a:pt x="1288" y="341"/>
                          <a:pt x="1290" y="339"/>
                          <a:pt x="1291" y="336"/>
                        </a:cubicBezTo>
                        <a:cubicBezTo>
                          <a:pt x="1292" y="335"/>
                          <a:pt x="1292" y="335"/>
                          <a:pt x="1292" y="334"/>
                        </a:cubicBezTo>
                        <a:cubicBezTo>
                          <a:pt x="1292" y="333"/>
                          <a:pt x="1292" y="324"/>
                          <a:pt x="1290" y="317"/>
                        </a:cubicBezTo>
                        <a:cubicBezTo>
                          <a:pt x="1290" y="313"/>
                          <a:pt x="1289" y="310"/>
                          <a:pt x="1288" y="307"/>
                        </a:cubicBezTo>
                        <a:cubicBezTo>
                          <a:pt x="1286" y="305"/>
                          <a:pt x="1285" y="304"/>
                          <a:pt x="1286" y="304"/>
                        </a:cubicBezTo>
                        <a:cubicBezTo>
                          <a:pt x="1283" y="303"/>
                          <a:pt x="1279" y="300"/>
                          <a:pt x="1274" y="297"/>
                        </a:cubicBezTo>
                        <a:cubicBezTo>
                          <a:pt x="1268" y="294"/>
                          <a:pt x="1262" y="290"/>
                          <a:pt x="1256" y="286"/>
                        </a:cubicBezTo>
                        <a:cubicBezTo>
                          <a:pt x="1250" y="282"/>
                          <a:pt x="1244" y="278"/>
                          <a:pt x="1239" y="275"/>
                        </a:cubicBezTo>
                        <a:cubicBezTo>
                          <a:pt x="1237" y="273"/>
                          <a:pt x="1235" y="272"/>
                          <a:pt x="1234" y="270"/>
                        </a:cubicBezTo>
                        <a:cubicBezTo>
                          <a:pt x="1233" y="269"/>
                          <a:pt x="1232" y="268"/>
                          <a:pt x="1231" y="267"/>
                        </a:cubicBezTo>
                        <a:cubicBezTo>
                          <a:pt x="1231" y="266"/>
                          <a:pt x="1230" y="265"/>
                          <a:pt x="1230" y="262"/>
                        </a:cubicBezTo>
                        <a:cubicBezTo>
                          <a:pt x="1230" y="257"/>
                          <a:pt x="1229" y="245"/>
                          <a:pt x="1232" y="235"/>
                        </a:cubicBezTo>
                        <a:cubicBezTo>
                          <a:pt x="1233" y="230"/>
                          <a:pt x="1236" y="226"/>
                          <a:pt x="1236" y="224"/>
                        </a:cubicBezTo>
                        <a:cubicBezTo>
                          <a:pt x="1237" y="223"/>
                          <a:pt x="1237" y="223"/>
                          <a:pt x="1237" y="223"/>
                        </a:cubicBezTo>
                        <a:cubicBezTo>
                          <a:pt x="1234" y="220"/>
                          <a:pt x="1228" y="216"/>
                          <a:pt x="1223" y="212"/>
                        </a:cubicBezTo>
                        <a:cubicBezTo>
                          <a:pt x="1221" y="209"/>
                          <a:pt x="1219" y="207"/>
                          <a:pt x="1217" y="205"/>
                        </a:cubicBezTo>
                        <a:cubicBezTo>
                          <a:pt x="1215" y="203"/>
                          <a:pt x="1213" y="201"/>
                          <a:pt x="1213" y="196"/>
                        </a:cubicBezTo>
                        <a:cubicBezTo>
                          <a:pt x="1213" y="195"/>
                          <a:pt x="1212" y="190"/>
                          <a:pt x="1213" y="185"/>
                        </a:cubicBezTo>
                        <a:cubicBezTo>
                          <a:pt x="1213" y="180"/>
                          <a:pt x="1214" y="174"/>
                          <a:pt x="1218" y="168"/>
                        </a:cubicBezTo>
                        <a:cubicBezTo>
                          <a:pt x="1223" y="161"/>
                          <a:pt x="1223" y="160"/>
                          <a:pt x="1223" y="147"/>
                        </a:cubicBezTo>
                        <a:cubicBezTo>
                          <a:pt x="1223" y="141"/>
                          <a:pt x="1223" y="129"/>
                          <a:pt x="1223" y="119"/>
                        </a:cubicBezTo>
                        <a:cubicBezTo>
                          <a:pt x="1223" y="113"/>
                          <a:pt x="1223" y="109"/>
                          <a:pt x="1223" y="105"/>
                        </a:cubicBezTo>
                        <a:cubicBezTo>
                          <a:pt x="1223" y="100"/>
                          <a:pt x="1223" y="98"/>
                          <a:pt x="1223" y="95"/>
                        </a:cubicBezTo>
                        <a:cubicBezTo>
                          <a:pt x="1224" y="92"/>
                          <a:pt x="1225" y="90"/>
                          <a:pt x="1226" y="87"/>
                        </a:cubicBezTo>
                        <a:cubicBezTo>
                          <a:pt x="1228" y="84"/>
                          <a:pt x="1230" y="81"/>
                          <a:pt x="1231" y="78"/>
                        </a:cubicBezTo>
                        <a:cubicBezTo>
                          <a:pt x="1235" y="72"/>
                          <a:pt x="1239" y="65"/>
                          <a:pt x="1239" y="63"/>
                        </a:cubicBezTo>
                        <a:cubicBezTo>
                          <a:pt x="1241" y="56"/>
                          <a:pt x="1247" y="40"/>
                          <a:pt x="1248" y="36"/>
                        </a:cubicBezTo>
                        <a:lnTo>
                          <a:pt x="1220" y="1"/>
                        </a:lnTo>
                        <a:cubicBezTo>
                          <a:pt x="1219" y="1"/>
                          <a:pt x="1217" y="0"/>
                          <a:pt x="1213" y="0"/>
                        </a:cubicBezTo>
                        <a:cubicBezTo>
                          <a:pt x="1211" y="0"/>
                          <a:pt x="1208" y="0"/>
                          <a:pt x="1206" y="0"/>
                        </a:cubicBezTo>
                        <a:cubicBezTo>
                          <a:pt x="1205" y="0"/>
                          <a:pt x="1204" y="1"/>
                          <a:pt x="1205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43" name="Freeform 31"/>
                  <p:cNvSpPr>
                    <a:spLocks/>
                  </p:cNvSpPr>
                  <p:nvPr/>
                </p:nvSpPr>
                <p:spPr bwMode="auto">
                  <a:xfrm>
                    <a:off x="5462" y="1965"/>
                    <a:ext cx="800" cy="439"/>
                  </a:xfrm>
                  <a:custGeom>
                    <a:avLst/>
                    <a:gdLst>
                      <a:gd name="T0" fmla="*/ 1041 w 1592"/>
                      <a:gd name="T1" fmla="*/ 20 h 873"/>
                      <a:gd name="T2" fmla="*/ 944 w 1592"/>
                      <a:gd name="T3" fmla="*/ 94 h 873"/>
                      <a:gd name="T4" fmla="*/ 919 w 1592"/>
                      <a:gd name="T5" fmla="*/ 126 h 873"/>
                      <a:gd name="T6" fmla="*/ 846 w 1592"/>
                      <a:gd name="T7" fmla="*/ 165 h 873"/>
                      <a:gd name="T8" fmla="*/ 808 w 1592"/>
                      <a:gd name="T9" fmla="*/ 165 h 873"/>
                      <a:gd name="T10" fmla="*/ 742 w 1592"/>
                      <a:gd name="T11" fmla="*/ 159 h 873"/>
                      <a:gd name="T12" fmla="*/ 622 w 1592"/>
                      <a:gd name="T13" fmla="*/ 125 h 873"/>
                      <a:gd name="T14" fmla="*/ 487 w 1592"/>
                      <a:gd name="T15" fmla="*/ 59 h 873"/>
                      <a:gd name="T16" fmla="*/ 360 w 1592"/>
                      <a:gd name="T17" fmla="*/ 37 h 873"/>
                      <a:gd name="T18" fmla="*/ 295 w 1592"/>
                      <a:gd name="T19" fmla="*/ 17 h 873"/>
                      <a:gd name="T20" fmla="*/ 276 w 1592"/>
                      <a:gd name="T21" fmla="*/ 82 h 873"/>
                      <a:gd name="T22" fmla="*/ 150 w 1592"/>
                      <a:gd name="T23" fmla="*/ 110 h 873"/>
                      <a:gd name="T24" fmla="*/ 101 w 1592"/>
                      <a:gd name="T25" fmla="*/ 94 h 873"/>
                      <a:gd name="T26" fmla="*/ 49 w 1592"/>
                      <a:gd name="T27" fmla="*/ 162 h 873"/>
                      <a:gd name="T28" fmla="*/ 77 w 1592"/>
                      <a:gd name="T29" fmla="*/ 222 h 873"/>
                      <a:gd name="T30" fmla="*/ 22 w 1592"/>
                      <a:gd name="T31" fmla="*/ 331 h 873"/>
                      <a:gd name="T32" fmla="*/ 23 w 1592"/>
                      <a:gd name="T33" fmla="*/ 412 h 873"/>
                      <a:gd name="T34" fmla="*/ 0 w 1592"/>
                      <a:gd name="T35" fmla="*/ 460 h 873"/>
                      <a:gd name="T36" fmla="*/ 27 w 1592"/>
                      <a:gd name="T37" fmla="*/ 519 h 873"/>
                      <a:gd name="T38" fmla="*/ 43 w 1592"/>
                      <a:gd name="T39" fmla="*/ 588 h 873"/>
                      <a:gd name="T40" fmla="*/ 38 w 1592"/>
                      <a:gd name="T41" fmla="*/ 659 h 873"/>
                      <a:gd name="T42" fmla="*/ 36 w 1592"/>
                      <a:gd name="T43" fmla="*/ 766 h 873"/>
                      <a:gd name="T44" fmla="*/ 63 w 1592"/>
                      <a:gd name="T45" fmla="*/ 809 h 873"/>
                      <a:gd name="T46" fmla="*/ 143 w 1592"/>
                      <a:gd name="T47" fmla="*/ 802 h 873"/>
                      <a:gd name="T48" fmla="*/ 197 w 1592"/>
                      <a:gd name="T49" fmla="*/ 816 h 873"/>
                      <a:gd name="T50" fmla="*/ 256 w 1592"/>
                      <a:gd name="T51" fmla="*/ 873 h 873"/>
                      <a:gd name="T52" fmla="*/ 217 w 1592"/>
                      <a:gd name="T53" fmla="*/ 792 h 873"/>
                      <a:gd name="T54" fmla="*/ 180 w 1592"/>
                      <a:gd name="T55" fmla="*/ 781 h 873"/>
                      <a:gd name="T56" fmla="*/ 106 w 1592"/>
                      <a:gd name="T57" fmla="*/ 713 h 873"/>
                      <a:gd name="T58" fmla="*/ 106 w 1592"/>
                      <a:gd name="T59" fmla="*/ 668 h 873"/>
                      <a:gd name="T60" fmla="*/ 172 w 1592"/>
                      <a:gd name="T61" fmla="*/ 706 h 873"/>
                      <a:gd name="T62" fmla="*/ 214 w 1592"/>
                      <a:gd name="T63" fmla="*/ 760 h 873"/>
                      <a:gd name="T64" fmla="*/ 316 w 1592"/>
                      <a:gd name="T65" fmla="*/ 749 h 873"/>
                      <a:gd name="T66" fmla="*/ 375 w 1592"/>
                      <a:gd name="T67" fmla="*/ 703 h 873"/>
                      <a:gd name="T68" fmla="*/ 301 w 1592"/>
                      <a:gd name="T69" fmla="*/ 667 h 873"/>
                      <a:gd name="T70" fmla="*/ 366 w 1592"/>
                      <a:gd name="T71" fmla="*/ 610 h 873"/>
                      <a:gd name="T72" fmla="*/ 421 w 1592"/>
                      <a:gd name="T73" fmla="*/ 600 h 873"/>
                      <a:gd name="T74" fmla="*/ 490 w 1592"/>
                      <a:gd name="T75" fmla="*/ 527 h 873"/>
                      <a:gd name="T76" fmla="*/ 650 w 1592"/>
                      <a:gd name="T77" fmla="*/ 502 h 873"/>
                      <a:gd name="T78" fmla="*/ 785 w 1592"/>
                      <a:gd name="T79" fmla="*/ 451 h 873"/>
                      <a:gd name="T80" fmla="*/ 841 w 1592"/>
                      <a:gd name="T81" fmla="*/ 510 h 873"/>
                      <a:gd name="T82" fmla="*/ 950 w 1592"/>
                      <a:gd name="T83" fmla="*/ 421 h 873"/>
                      <a:gd name="T84" fmla="*/ 972 w 1592"/>
                      <a:gd name="T85" fmla="*/ 370 h 873"/>
                      <a:gd name="T86" fmla="*/ 1196 w 1592"/>
                      <a:gd name="T87" fmla="*/ 370 h 873"/>
                      <a:gd name="T88" fmla="*/ 1336 w 1592"/>
                      <a:gd name="T89" fmla="*/ 376 h 873"/>
                      <a:gd name="T90" fmla="*/ 1391 w 1592"/>
                      <a:gd name="T91" fmla="*/ 433 h 873"/>
                      <a:gd name="T92" fmla="*/ 1492 w 1592"/>
                      <a:gd name="T93" fmla="*/ 425 h 873"/>
                      <a:gd name="T94" fmla="*/ 1537 w 1592"/>
                      <a:gd name="T95" fmla="*/ 415 h 873"/>
                      <a:gd name="T96" fmla="*/ 1543 w 1592"/>
                      <a:gd name="T97" fmla="*/ 385 h 873"/>
                      <a:gd name="T98" fmla="*/ 1521 w 1592"/>
                      <a:gd name="T99" fmla="*/ 347 h 873"/>
                      <a:gd name="T100" fmla="*/ 1483 w 1592"/>
                      <a:gd name="T101" fmla="*/ 287 h 873"/>
                      <a:gd name="T102" fmla="*/ 1434 w 1592"/>
                      <a:gd name="T103" fmla="*/ 234 h 873"/>
                      <a:gd name="T104" fmla="*/ 1407 w 1592"/>
                      <a:gd name="T105" fmla="*/ 129 h 873"/>
                      <a:gd name="T106" fmla="*/ 1296 w 1592"/>
                      <a:gd name="T107" fmla="*/ 106 h 873"/>
                      <a:gd name="T108" fmla="*/ 1273 w 1592"/>
                      <a:gd name="T109" fmla="*/ 21 h 873"/>
                      <a:gd name="T110" fmla="*/ 1231 w 1592"/>
                      <a:gd name="T111" fmla="*/ 3 h 8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592" h="873">
                        <a:moveTo>
                          <a:pt x="1142" y="0"/>
                        </a:moveTo>
                        <a:cubicBezTo>
                          <a:pt x="1142" y="0"/>
                          <a:pt x="1131" y="3"/>
                          <a:pt x="1119" y="7"/>
                        </a:cubicBezTo>
                        <a:cubicBezTo>
                          <a:pt x="1108" y="10"/>
                          <a:pt x="1095" y="14"/>
                          <a:pt x="1089" y="16"/>
                        </a:cubicBezTo>
                        <a:cubicBezTo>
                          <a:pt x="1083" y="17"/>
                          <a:pt x="1071" y="17"/>
                          <a:pt x="1058" y="18"/>
                        </a:cubicBezTo>
                        <a:cubicBezTo>
                          <a:pt x="1052" y="18"/>
                          <a:pt x="1046" y="19"/>
                          <a:pt x="1041" y="20"/>
                        </a:cubicBezTo>
                        <a:cubicBezTo>
                          <a:pt x="1036" y="20"/>
                          <a:pt x="1032" y="21"/>
                          <a:pt x="1032" y="21"/>
                        </a:cubicBezTo>
                        <a:cubicBezTo>
                          <a:pt x="1027" y="24"/>
                          <a:pt x="993" y="43"/>
                          <a:pt x="984" y="49"/>
                        </a:cubicBezTo>
                        <a:cubicBezTo>
                          <a:pt x="983" y="50"/>
                          <a:pt x="979" y="54"/>
                          <a:pt x="975" y="58"/>
                        </a:cubicBezTo>
                        <a:cubicBezTo>
                          <a:pt x="971" y="63"/>
                          <a:pt x="966" y="68"/>
                          <a:pt x="961" y="73"/>
                        </a:cubicBezTo>
                        <a:cubicBezTo>
                          <a:pt x="952" y="84"/>
                          <a:pt x="944" y="94"/>
                          <a:pt x="944" y="94"/>
                        </a:cubicBezTo>
                        <a:lnTo>
                          <a:pt x="944" y="95"/>
                        </a:lnTo>
                        <a:lnTo>
                          <a:pt x="946" y="97"/>
                        </a:lnTo>
                        <a:cubicBezTo>
                          <a:pt x="946" y="97"/>
                          <a:pt x="941" y="104"/>
                          <a:pt x="934" y="111"/>
                        </a:cubicBezTo>
                        <a:cubicBezTo>
                          <a:pt x="931" y="115"/>
                          <a:pt x="927" y="119"/>
                          <a:pt x="924" y="122"/>
                        </a:cubicBezTo>
                        <a:cubicBezTo>
                          <a:pt x="922" y="124"/>
                          <a:pt x="921" y="125"/>
                          <a:pt x="919" y="126"/>
                        </a:cubicBezTo>
                        <a:cubicBezTo>
                          <a:pt x="918" y="127"/>
                          <a:pt x="917" y="128"/>
                          <a:pt x="914" y="129"/>
                        </a:cubicBezTo>
                        <a:cubicBezTo>
                          <a:pt x="912" y="129"/>
                          <a:pt x="901" y="133"/>
                          <a:pt x="890" y="137"/>
                        </a:cubicBezTo>
                        <a:cubicBezTo>
                          <a:pt x="885" y="138"/>
                          <a:pt x="880" y="141"/>
                          <a:pt x="875" y="143"/>
                        </a:cubicBezTo>
                        <a:cubicBezTo>
                          <a:pt x="871" y="145"/>
                          <a:pt x="867" y="147"/>
                          <a:pt x="867" y="148"/>
                        </a:cubicBezTo>
                        <a:cubicBezTo>
                          <a:pt x="862" y="152"/>
                          <a:pt x="854" y="159"/>
                          <a:pt x="846" y="165"/>
                        </a:cubicBezTo>
                        <a:cubicBezTo>
                          <a:pt x="842" y="168"/>
                          <a:pt x="839" y="171"/>
                          <a:pt x="835" y="173"/>
                        </a:cubicBezTo>
                        <a:cubicBezTo>
                          <a:pt x="833" y="174"/>
                          <a:pt x="831" y="175"/>
                          <a:pt x="829" y="176"/>
                        </a:cubicBezTo>
                        <a:cubicBezTo>
                          <a:pt x="828" y="176"/>
                          <a:pt x="826" y="177"/>
                          <a:pt x="823" y="176"/>
                        </a:cubicBezTo>
                        <a:cubicBezTo>
                          <a:pt x="819" y="175"/>
                          <a:pt x="817" y="173"/>
                          <a:pt x="815" y="171"/>
                        </a:cubicBezTo>
                        <a:cubicBezTo>
                          <a:pt x="812" y="169"/>
                          <a:pt x="810" y="167"/>
                          <a:pt x="808" y="165"/>
                        </a:cubicBezTo>
                        <a:cubicBezTo>
                          <a:pt x="804" y="161"/>
                          <a:pt x="800" y="158"/>
                          <a:pt x="795" y="159"/>
                        </a:cubicBezTo>
                        <a:cubicBezTo>
                          <a:pt x="786" y="160"/>
                          <a:pt x="776" y="156"/>
                          <a:pt x="768" y="154"/>
                        </a:cubicBezTo>
                        <a:cubicBezTo>
                          <a:pt x="764" y="152"/>
                          <a:pt x="760" y="151"/>
                          <a:pt x="757" y="151"/>
                        </a:cubicBezTo>
                        <a:cubicBezTo>
                          <a:pt x="754" y="150"/>
                          <a:pt x="753" y="150"/>
                          <a:pt x="753" y="150"/>
                        </a:cubicBezTo>
                        <a:cubicBezTo>
                          <a:pt x="750" y="152"/>
                          <a:pt x="746" y="156"/>
                          <a:pt x="742" y="159"/>
                        </a:cubicBezTo>
                        <a:cubicBezTo>
                          <a:pt x="738" y="162"/>
                          <a:pt x="733" y="165"/>
                          <a:pt x="726" y="165"/>
                        </a:cubicBezTo>
                        <a:cubicBezTo>
                          <a:pt x="722" y="165"/>
                          <a:pt x="719" y="164"/>
                          <a:pt x="715" y="162"/>
                        </a:cubicBezTo>
                        <a:cubicBezTo>
                          <a:pt x="711" y="161"/>
                          <a:pt x="706" y="158"/>
                          <a:pt x="701" y="156"/>
                        </a:cubicBezTo>
                        <a:cubicBezTo>
                          <a:pt x="691" y="152"/>
                          <a:pt x="680" y="148"/>
                          <a:pt x="673" y="148"/>
                        </a:cubicBezTo>
                        <a:cubicBezTo>
                          <a:pt x="650" y="148"/>
                          <a:pt x="631" y="130"/>
                          <a:pt x="622" y="125"/>
                        </a:cubicBezTo>
                        <a:cubicBezTo>
                          <a:pt x="614" y="119"/>
                          <a:pt x="590" y="108"/>
                          <a:pt x="577" y="101"/>
                        </a:cubicBezTo>
                        <a:cubicBezTo>
                          <a:pt x="565" y="95"/>
                          <a:pt x="553" y="93"/>
                          <a:pt x="544" y="87"/>
                        </a:cubicBezTo>
                        <a:cubicBezTo>
                          <a:pt x="542" y="85"/>
                          <a:pt x="536" y="82"/>
                          <a:pt x="530" y="79"/>
                        </a:cubicBezTo>
                        <a:cubicBezTo>
                          <a:pt x="523" y="76"/>
                          <a:pt x="517" y="73"/>
                          <a:pt x="513" y="72"/>
                        </a:cubicBezTo>
                        <a:cubicBezTo>
                          <a:pt x="508" y="69"/>
                          <a:pt x="498" y="64"/>
                          <a:pt x="487" y="59"/>
                        </a:cubicBezTo>
                        <a:cubicBezTo>
                          <a:pt x="477" y="53"/>
                          <a:pt x="465" y="47"/>
                          <a:pt x="460" y="45"/>
                        </a:cubicBezTo>
                        <a:cubicBezTo>
                          <a:pt x="450" y="40"/>
                          <a:pt x="413" y="24"/>
                          <a:pt x="403" y="19"/>
                        </a:cubicBezTo>
                        <a:cubicBezTo>
                          <a:pt x="397" y="25"/>
                          <a:pt x="391" y="32"/>
                          <a:pt x="385" y="35"/>
                        </a:cubicBezTo>
                        <a:cubicBezTo>
                          <a:pt x="381" y="37"/>
                          <a:pt x="377" y="37"/>
                          <a:pt x="373" y="37"/>
                        </a:cubicBezTo>
                        <a:cubicBezTo>
                          <a:pt x="369" y="37"/>
                          <a:pt x="364" y="37"/>
                          <a:pt x="360" y="37"/>
                        </a:cubicBezTo>
                        <a:cubicBezTo>
                          <a:pt x="351" y="36"/>
                          <a:pt x="343" y="35"/>
                          <a:pt x="343" y="35"/>
                        </a:cubicBezTo>
                        <a:lnTo>
                          <a:pt x="343" y="35"/>
                        </a:lnTo>
                        <a:lnTo>
                          <a:pt x="342" y="35"/>
                        </a:lnTo>
                        <a:lnTo>
                          <a:pt x="297" y="17"/>
                        </a:lnTo>
                        <a:lnTo>
                          <a:pt x="295" y="17"/>
                        </a:lnTo>
                        <a:lnTo>
                          <a:pt x="289" y="17"/>
                        </a:lnTo>
                        <a:lnTo>
                          <a:pt x="289" y="44"/>
                        </a:lnTo>
                        <a:lnTo>
                          <a:pt x="289" y="44"/>
                        </a:lnTo>
                        <a:lnTo>
                          <a:pt x="289" y="46"/>
                        </a:lnTo>
                        <a:lnTo>
                          <a:pt x="276" y="82"/>
                        </a:lnTo>
                        <a:lnTo>
                          <a:pt x="275" y="87"/>
                        </a:lnTo>
                        <a:lnTo>
                          <a:pt x="271" y="87"/>
                        </a:lnTo>
                        <a:lnTo>
                          <a:pt x="182" y="87"/>
                        </a:lnTo>
                        <a:lnTo>
                          <a:pt x="151" y="109"/>
                        </a:lnTo>
                        <a:lnTo>
                          <a:pt x="150" y="110"/>
                        </a:lnTo>
                        <a:lnTo>
                          <a:pt x="147" y="110"/>
                        </a:lnTo>
                        <a:lnTo>
                          <a:pt x="132" y="109"/>
                        </a:lnTo>
                        <a:lnTo>
                          <a:pt x="131" y="109"/>
                        </a:lnTo>
                        <a:lnTo>
                          <a:pt x="130" y="108"/>
                        </a:lnTo>
                        <a:lnTo>
                          <a:pt x="101" y="94"/>
                        </a:lnTo>
                        <a:lnTo>
                          <a:pt x="65" y="85"/>
                        </a:lnTo>
                        <a:lnTo>
                          <a:pt x="31" y="110"/>
                        </a:lnTo>
                        <a:lnTo>
                          <a:pt x="33" y="149"/>
                        </a:lnTo>
                        <a:lnTo>
                          <a:pt x="48" y="162"/>
                        </a:lnTo>
                        <a:lnTo>
                          <a:pt x="49" y="162"/>
                        </a:lnTo>
                        <a:lnTo>
                          <a:pt x="49" y="163"/>
                        </a:lnTo>
                        <a:lnTo>
                          <a:pt x="84" y="181"/>
                        </a:lnTo>
                        <a:lnTo>
                          <a:pt x="88" y="183"/>
                        </a:lnTo>
                        <a:lnTo>
                          <a:pt x="87" y="188"/>
                        </a:lnTo>
                        <a:lnTo>
                          <a:pt x="77" y="222"/>
                        </a:lnTo>
                        <a:lnTo>
                          <a:pt x="76" y="224"/>
                        </a:lnTo>
                        <a:lnTo>
                          <a:pt x="76" y="225"/>
                        </a:lnTo>
                        <a:lnTo>
                          <a:pt x="55" y="252"/>
                        </a:lnTo>
                        <a:lnTo>
                          <a:pt x="54" y="252"/>
                        </a:lnTo>
                        <a:lnTo>
                          <a:pt x="22" y="331"/>
                        </a:lnTo>
                        <a:lnTo>
                          <a:pt x="6" y="374"/>
                        </a:lnTo>
                        <a:lnTo>
                          <a:pt x="11" y="384"/>
                        </a:lnTo>
                        <a:lnTo>
                          <a:pt x="23" y="407"/>
                        </a:lnTo>
                        <a:lnTo>
                          <a:pt x="24" y="409"/>
                        </a:lnTo>
                        <a:lnTo>
                          <a:pt x="23" y="412"/>
                        </a:lnTo>
                        <a:cubicBezTo>
                          <a:pt x="23" y="412"/>
                          <a:pt x="19" y="420"/>
                          <a:pt x="15" y="428"/>
                        </a:cubicBezTo>
                        <a:cubicBezTo>
                          <a:pt x="13" y="432"/>
                          <a:pt x="10" y="437"/>
                          <a:pt x="8" y="440"/>
                        </a:cubicBezTo>
                        <a:cubicBezTo>
                          <a:pt x="6" y="444"/>
                          <a:pt x="4" y="447"/>
                          <a:pt x="2" y="449"/>
                        </a:cubicBezTo>
                        <a:cubicBezTo>
                          <a:pt x="2" y="449"/>
                          <a:pt x="1" y="450"/>
                          <a:pt x="0" y="452"/>
                        </a:cubicBezTo>
                        <a:cubicBezTo>
                          <a:pt x="0" y="454"/>
                          <a:pt x="0" y="457"/>
                          <a:pt x="0" y="460"/>
                        </a:cubicBezTo>
                        <a:cubicBezTo>
                          <a:pt x="0" y="465"/>
                          <a:pt x="1" y="469"/>
                          <a:pt x="1" y="469"/>
                        </a:cubicBezTo>
                        <a:lnTo>
                          <a:pt x="1" y="470"/>
                        </a:lnTo>
                        <a:lnTo>
                          <a:pt x="12" y="496"/>
                        </a:lnTo>
                        <a:lnTo>
                          <a:pt x="13" y="497"/>
                        </a:lnTo>
                        <a:lnTo>
                          <a:pt x="27" y="519"/>
                        </a:lnTo>
                        <a:lnTo>
                          <a:pt x="63" y="550"/>
                        </a:lnTo>
                        <a:lnTo>
                          <a:pt x="67" y="553"/>
                        </a:lnTo>
                        <a:lnTo>
                          <a:pt x="64" y="558"/>
                        </a:lnTo>
                        <a:lnTo>
                          <a:pt x="43" y="588"/>
                        </a:lnTo>
                        <a:lnTo>
                          <a:pt x="43" y="588"/>
                        </a:lnTo>
                        <a:lnTo>
                          <a:pt x="43" y="589"/>
                        </a:lnTo>
                        <a:lnTo>
                          <a:pt x="28" y="607"/>
                        </a:lnTo>
                        <a:lnTo>
                          <a:pt x="27" y="641"/>
                        </a:lnTo>
                        <a:lnTo>
                          <a:pt x="37" y="657"/>
                        </a:lnTo>
                        <a:lnTo>
                          <a:pt x="38" y="659"/>
                        </a:lnTo>
                        <a:lnTo>
                          <a:pt x="38" y="661"/>
                        </a:lnTo>
                        <a:lnTo>
                          <a:pt x="37" y="730"/>
                        </a:lnTo>
                        <a:lnTo>
                          <a:pt x="37" y="764"/>
                        </a:lnTo>
                        <a:lnTo>
                          <a:pt x="37" y="765"/>
                        </a:lnTo>
                        <a:lnTo>
                          <a:pt x="36" y="766"/>
                        </a:lnTo>
                        <a:lnTo>
                          <a:pt x="26" y="797"/>
                        </a:lnTo>
                        <a:cubicBezTo>
                          <a:pt x="28" y="798"/>
                          <a:pt x="30" y="799"/>
                          <a:pt x="32" y="800"/>
                        </a:cubicBezTo>
                        <a:cubicBezTo>
                          <a:pt x="35" y="801"/>
                          <a:pt x="38" y="802"/>
                          <a:pt x="37" y="802"/>
                        </a:cubicBezTo>
                        <a:cubicBezTo>
                          <a:pt x="41" y="803"/>
                          <a:pt x="47" y="805"/>
                          <a:pt x="54" y="806"/>
                        </a:cubicBezTo>
                        <a:cubicBezTo>
                          <a:pt x="57" y="807"/>
                          <a:pt x="60" y="808"/>
                          <a:pt x="63" y="809"/>
                        </a:cubicBezTo>
                        <a:cubicBezTo>
                          <a:pt x="66" y="809"/>
                          <a:pt x="68" y="810"/>
                          <a:pt x="68" y="810"/>
                        </a:cubicBezTo>
                        <a:cubicBezTo>
                          <a:pt x="67" y="810"/>
                          <a:pt x="70" y="810"/>
                          <a:pt x="73" y="810"/>
                        </a:cubicBezTo>
                        <a:cubicBezTo>
                          <a:pt x="75" y="809"/>
                          <a:pt x="79" y="809"/>
                          <a:pt x="83" y="808"/>
                        </a:cubicBezTo>
                        <a:cubicBezTo>
                          <a:pt x="91" y="807"/>
                          <a:pt x="102" y="806"/>
                          <a:pt x="113" y="805"/>
                        </a:cubicBezTo>
                        <a:cubicBezTo>
                          <a:pt x="124" y="804"/>
                          <a:pt x="134" y="803"/>
                          <a:pt x="143" y="802"/>
                        </a:cubicBezTo>
                        <a:cubicBezTo>
                          <a:pt x="147" y="801"/>
                          <a:pt x="151" y="801"/>
                          <a:pt x="153" y="801"/>
                        </a:cubicBezTo>
                        <a:cubicBezTo>
                          <a:pt x="156" y="801"/>
                          <a:pt x="158" y="800"/>
                          <a:pt x="160" y="800"/>
                        </a:cubicBezTo>
                        <a:cubicBezTo>
                          <a:pt x="163" y="800"/>
                          <a:pt x="166" y="802"/>
                          <a:pt x="169" y="803"/>
                        </a:cubicBezTo>
                        <a:cubicBezTo>
                          <a:pt x="172" y="804"/>
                          <a:pt x="176" y="806"/>
                          <a:pt x="180" y="808"/>
                        </a:cubicBezTo>
                        <a:cubicBezTo>
                          <a:pt x="187" y="811"/>
                          <a:pt x="194" y="815"/>
                          <a:pt x="197" y="816"/>
                        </a:cubicBezTo>
                        <a:cubicBezTo>
                          <a:pt x="199" y="817"/>
                          <a:pt x="199" y="818"/>
                          <a:pt x="200" y="819"/>
                        </a:cubicBezTo>
                        <a:cubicBezTo>
                          <a:pt x="201" y="821"/>
                          <a:pt x="202" y="822"/>
                          <a:pt x="204" y="824"/>
                        </a:cubicBezTo>
                        <a:cubicBezTo>
                          <a:pt x="207" y="827"/>
                          <a:pt x="210" y="831"/>
                          <a:pt x="213" y="835"/>
                        </a:cubicBezTo>
                        <a:cubicBezTo>
                          <a:pt x="219" y="843"/>
                          <a:pt x="224" y="850"/>
                          <a:pt x="224" y="850"/>
                        </a:cubicBezTo>
                        <a:lnTo>
                          <a:pt x="256" y="873"/>
                        </a:lnTo>
                        <a:cubicBezTo>
                          <a:pt x="256" y="867"/>
                          <a:pt x="256" y="862"/>
                          <a:pt x="256" y="858"/>
                        </a:cubicBezTo>
                        <a:cubicBezTo>
                          <a:pt x="256" y="851"/>
                          <a:pt x="256" y="801"/>
                          <a:pt x="256" y="796"/>
                        </a:cubicBezTo>
                        <a:cubicBezTo>
                          <a:pt x="253" y="794"/>
                          <a:pt x="244" y="787"/>
                          <a:pt x="232" y="787"/>
                        </a:cubicBezTo>
                        <a:cubicBezTo>
                          <a:pt x="224" y="787"/>
                          <a:pt x="221" y="789"/>
                          <a:pt x="219" y="790"/>
                        </a:cubicBezTo>
                        <a:cubicBezTo>
                          <a:pt x="218" y="792"/>
                          <a:pt x="217" y="792"/>
                          <a:pt x="217" y="792"/>
                        </a:cubicBezTo>
                        <a:lnTo>
                          <a:pt x="215" y="799"/>
                        </a:lnTo>
                        <a:lnTo>
                          <a:pt x="209" y="796"/>
                        </a:lnTo>
                        <a:lnTo>
                          <a:pt x="182" y="783"/>
                        </a:lnTo>
                        <a:lnTo>
                          <a:pt x="181" y="783"/>
                        </a:lnTo>
                        <a:lnTo>
                          <a:pt x="180" y="781"/>
                        </a:lnTo>
                        <a:lnTo>
                          <a:pt x="150" y="745"/>
                        </a:lnTo>
                        <a:cubicBezTo>
                          <a:pt x="148" y="745"/>
                          <a:pt x="143" y="743"/>
                          <a:pt x="136" y="740"/>
                        </a:cubicBezTo>
                        <a:cubicBezTo>
                          <a:pt x="128" y="738"/>
                          <a:pt x="120" y="735"/>
                          <a:pt x="116" y="733"/>
                        </a:cubicBezTo>
                        <a:cubicBezTo>
                          <a:pt x="109" y="730"/>
                          <a:pt x="108" y="724"/>
                          <a:pt x="107" y="719"/>
                        </a:cubicBezTo>
                        <a:cubicBezTo>
                          <a:pt x="106" y="716"/>
                          <a:pt x="106" y="715"/>
                          <a:pt x="106" y="713"/>
                        </a:cubicBezTo>
                        <a:lnTo>
                          <a:pt x="91" y="691"/>
                        </a:lnTo>
                        <a:lnTo>
                          <a:pt x="98" y="686"/>
                        </a:lnTo>
                        <a:lnTo>
                          <a:pt x="95" y="684"/>
                        </a:lnTo>
                        <a:lnTo>
                          <a:pt x="102" y="673"/>
                        </a:lnTo>
                        <a:lnTo>
                          <a:pt x="106" y="668"/>
                        </a:lnTo>
                        <a:lnTo>
                          <a:pt x="111" y="671"/>
                        </a:lnTo>
                        <a:lnTo>
                          <a:pt x="129" y="683"/>
                        </a:lnTo>
                        <a:lnTo>
                          <a:pt x="130" y="684"/>
                        </a:lnTo>
                        <a:lnTo>
                          <a:pt x="170" y="706"/>
                        </a:lnTo>
                        <a:lnTo>
                          <a:pt x="172" y="706"/>
                        </a:lnTo>
                        <a:lnTo>
                          <a:pt x="173" y="708"/>
                        </a:lnTo>
                        <a:lnTo>
                          <a:pt x="185" y="729"/>
                        </a:lnTo>
                        <a:lnTo>
                          <a:pt x="185" y="730"/>
                        </a:lnTo>
                        <a:lnTo>
                          <a:pt x="185" y="730"/>
                        </a:lnTo>
                        <a:lnTo>
                          <a:pt x="214" y="760"/>
                        </a:lnTo>
                        <a:lnTo>
                          <a:pt x="259" y="760"/>
                        </a:lnTo>
                        <a:lnTo>
                          <a:pt x="284" y="756"/>
                        </a:lnTo>
                        <a:lnTo>
                          <a:pt x="285" y="756"/>
                        </a:lnTo>
                        <a:cubicBezTo>
                          <a:pt x="285" y="756"/>
                          <a:pt x="291" y="754"/>
                          <a:pt x="297" y="753"/>
                        </a:cubicBezTo>
                        <a:cubicBezTo>
                          <a:pt x="304" y="751"/>
                          <a:pt x="311" y="749"/>
                          <a:pt x="316" y="749"/>
                        </a:cubicBezTo>
                        <a:lnTo>
                          <a:pt x="316" y="751"/>
                        </a:lnTo>
                        <a:lnTo>
                          <a:pt x="348" y="740"/>
                        </a:lnTo>
                        <a:lnTo>
                          <a:pt x="349" y="740"/>
                        </a:lnTo>
                        <a:lnTo>
                          <a:pt x="379" y="722"/>
                        </a:lnTo>
                        <a:lnTo>
                          <a:pt x="375" y="703"/>
                        </a:lnTo>
                        <a:lnTo>
                          <a:pt x="319" y="703"/>
                        </a:lnTo>
                        <a:lnTo>
                          <a:pt x="315" y="703"/>
                        </a:lnTo>
                        <a:lnTo>
                          <a:pt x="314" y="699"/>
                        </a:lnTo>
                        <a:lnTo>
                          <a:pt x="302" y="669"/>
                        </a:lnTo>
                        <a:lnTo>
                          <a:pt x="301" y="667"/>
                        </a:lnTo>
                        <a:lnTo>
                          <a:pt x="303" y="664"/>
                        </a:lnTo>
                        <a:lnTo>
                          <a:pt x="328" y="628"/>
                        </a:lnTo>
                        <a:lnTo>
                          <a:pt x="329" y="626"/>
                        </a:lnTo>
                        <a:lnTo>
                          <a:pt x="330" y="626"/>
                        </a:lnTo>
                        <a:lnTo>
                          <a:pt x="366" y="610"/>
                        </a:lnTo>
                        <a:lnTo>
                          <a:pt x="370" y="609"/>
                        </a:lnTo>
                        <a:lnTo>
                          <a:pt x="373" y="612"/>
                        </a:lnTo>
                        <a:lnTo>
                          <a:pt x="389" y="630"/>
                        </a:lnTo>
                        <a:lnTo>
                          <a:pt x="420" y="600"/>
                        </a:lnTo>
                        <a:lnTo>
                          <a:pt x="421" y="600"/>
                        </a:lnTo>
                        <a:lnTo>
                          <a:pt x="423" y="599"/>
                        </a:lnTo>
                        <a:lnTo>
                          <a:pt x="454" y="589"/>
                        </a:lnTo>
                        <a:lnTo>
                          <a:pt x="486" y="530"/>
                        </a:lnTo>
                        <a:lnTo>
                          <a:pt x="488" y="528"/>
                        </a:lnTo>
                        <a:lnTo>
                          <a:pt x="490" y="527"/>
                        </a:lnTo>
                        <a:lnTo>
                          <a:pt x="551" y="514"/>
                        </a:lnTo>
                        <a:lnTo>
                          <a:pt x="602" y="488"/>
                        </a:lnTo>
                        <a:lnTo>
                          <a:pt x="605" y="487"/>
                        </a:lnTo>
                        <a:lnTo>
                          <a:pt x="608" y="488"/>
                        </a:lnTo>
                        <a:lnTo>
                          <a:pt x="650" y="502"/>
                        </a:lnTo>
                        <a:lnTo>
                          <a:pt x="677" y="494"/>
                        </a:lnTo>
                        <a:lnTo>
                          <a:pt x="677" y="494"/>
                        </a:lnTo>
                        <a:lnTo>
                          <a:pt x="678" y="494"/>
                        </a:lnTo>
                        <a:lnTo>
                          <a:pt x="736" y="483"/>
                        </a:lnTo>
                        <a:lnTo>
                          <a:pt x="785" y="451"/>
                        </a:lnTo>
                        <a:lnTo>
                          <a:pt x="792" y="445"/>
                        </a:lnTo>
                        <a:lnTo>
                          <a:pt x="794" y="454"/>
                        </a:lnTo>
                        <a:lnTo>
                          <a:pt x="806" y="490"/>
                        </a:lnTo>
                        <a:lnTo>
                          <a:pt x="811" y="508"/>
                        </a:lnTo>
                        <a:lnTo>
                          <a:pt x="841" y="510"/>
                        </a:lnTo>
                        <a:lnTo>
                          <a:pt x="880" y="469"/>
                        </a:lnTo>
                        <a:lnTo>
                          <a:pt x="881" y="469"/>
                        </a:lnTo>
                        <a:lnTo>
                          <a:pt x="881" y="468"/>
                        </a:lnTo>
                        <a:lnTo>
                          <a:pt x="943" y="433"/>
                        </a:lnTo>
                        <a:lnTo>
                          <a:pt x="950" y="421"/>
                        </a:lnTo>
                        <a:lnTo>
                          <a:pt x="943" y="416"/>
                        </a:lnTo>
                        <a:lnTo>
                          <a:pt x="938" y="412"/>
                        </a:lnTo>
                        <a:lnTo>
                          <a:pt x="942" y="407"/>
                        </a:lnTo>
                        <a:lnTo>
                          <a:pt x="969" y="374"/>
                        </a:lnTo>
                        <a:lnTo>
                          <a:pt x="972" y="370"/>
                        </a:lnTo>
                        <a:lnTo>
                          <a:pt x="976" y="372"/>
                        </a:lnTo>
                        <a:lnTo>
                          <a:pt x="1014" y="390"/>
                        </a:lnTo>
                        <a:lnTo>
                          <a:pt x="1068" y="416"/>
                        </a:lnTo>
                        <a:lnTo>
                          <a:pt x="1138" y="405"/>
                        </a:lnTo>
                        <a:lnTo>
                          <a:pt x="1196" y="370"/>
                        </a:lnTo>
                        <a:lnTo>
                          <a:pt x="1197" y="369"/>
                        </a:lnTo>
                        <a:lnTo>
                          <a:pt x="1199" y="369"/>
                        </a:lnTo>
                        <a:lnTo>
                          <a:pt x="1331" y="374"/>
                        </a:lnTo>
                        <a:lnTo>
                          <a:pt x="1334" y="374"/>
                        </a:lnTo>
                        <a:lnTo>
                          <a:pt x="1336" y="376"/>
                        </a:lnTo>
                        <a:lnTo>
                          <a:pt x="1371" y="416"/>
                        </a:lnTo>
                        <a:lnTo>
                          <a:pt x="1372" y="418"/>
                        </a:lnTo>
                        <a:lnTo>
                          <a:pt x="1373" y="420"/>
                        </a:lnTo>
                        <a:lnTo>
                          <a:pt x="1374" y="429"/>
                        </a:lnTo>
                        <a:cubicBezTo>
                          <a:pt x="1381" y="429"/>
                          <a:pt x="1388" y="430"/>
                          <a:pt x="1391" y="433"/>
                        </a:cubicBezTo>
                        <a:cubicBezTo>
                          <a:pt x="1396" y="436"/>
                          <a:pt x="1397" y="438"/>
                          <a:pt x="1402" y="439"/>
                        </a:cubicBezTo>
                        <a:cubicBezTo>
                          <a:pt x="1407" y="439"/>
                          <a:pt x="1412" y="437"/>
                          <a:pt x="1416" y="434"/>
                        </a:cubicBezTo>
                        <a:cubicBezTo>
                          <a:pt x="1419" y="432"/>
                          <a:pt x="1421" y="430"/>
                          <a:pt x="1424" y="428"/>
                        </a:cubicBezTo>
                        <a:cubicBezTo>
                          <a:pt x="1427" y="427"/>
                          <a:pt x="1429" y="425"/>
                          <a:pt x="1433" y="425"/>
                        </a:cubicBezTo>
                        <a:cubicBezTo>
                          <a:pt x="1441" y="425"/>
                          <a:pt x="1492" y="425"/>
                          <a:pt x="1492" y="425"/>
                        </a:cubicBezTo>
                        <a:lnTo>
                          <a:pt x="1497" y="425"/>
                        </a:lnTo>
                        <a:lnTo>
                          <a:pt x="1498" y="430"/>
                        </a:lnTo>
                        <a:lnTo>
                          <a:pt x="1499" y="439"/>
                        </a:lnTo>
                        <a:lnTo>
                          <a:pt x="1536" y="416"/>
                        </a:lnTo>
                        <a:lnTo>
                          <a:pt x="1537" y="415"/>
                        </a:lnTo>
                        <a:lnTo>
                          <a:pt x="1539" y="415"/>
                        </a:lnTo>
                        <a:lnTo>
                          <a:pt x="1586" y="411"/>
                        </a:lnTo>
                        <a:cubicBezTo>
                          <a:pt x="1587" y="410"/>
                          <a:pt x="1589" y="408"/>
                          <a:pt x="1591" y="405"/>
                        </a:cubicBezTo>
                        <a:cubicBezTo>
                          <a:pt x="1592" y="405"/>
                          <a:pt x="1592" y="405"/>
                          <a:pt x="1592" y="404"/>
                        </a:cubicBezTo>
                        <a:cubicBezTo>
                          <a:pt x="1580" y="400"/>
                          <a:pt x="1543" y="385"/>
                          <a:pt x="1543" y="385"/>
                        </a:cubicBezTo>
                        <a:lnTo>
                          <a:pt x="1543" y="385"/>
                        </a:lnTo>
                        <a:lnTo>
                          <a:pt x="1542" y="384"/>
                        </a:lnTo>
                        <a:cubicBezTo>
                          <a:pt x="1542" y="384"/>
                          <a:pt x="1538" y="381"/>
                          <a:pt x="1533" y="377"/>
                        </a:cubicBezTo>
                        <a:cubicBezTo>
                          <a:pt x="1529" y="373"/>
                          <a:pt x="1524" y="367"/>
                          <a:pt x="1524" y="358"/>
                        </a:cubicBezTo>
                        <a:cubicBezTo>
                          <a:pt x="1524" y="357"/>
                          <a:pt x="1523" y="352"/>
                          <a:pt x="1521" y="347"/>
                        </a:cubicBezTo>
                        <a:cubicBezTo>
                          <a:pt x="1520" y="341"/>
                          <a:pt x="1518" y="335"/>
                          <a:pt x="1516" y="329"/>
                        </a:cubicBezTo>
                        <a:cubicBezTo>
                          <a:pt x="1514" y="323"/>
                          <a:pt x="1512" y="317"/>
                          <a:pt x="1510" y="312"/>
                        </a:cubicBezTo>
                        <a:cubicBezTo>
                          <a:pt x="1508" y="310"/>
                          <a:pt x="1508" y="308"/>
                          <a:pt x="1507" y="306"/>
                        </a:cubicBezTo>
                        <a:cubicBezTo>
                          <a:pt x="1506" y="305"/>
                          <a:pt x="1505" y="304"/>
                          <a:pt x="1506" y="305"/>
                        </a:cubicBezTo>
                        <a:cubicBezTo>
                          <a:pt x="1502" y="302"/>
                          <a:pt x="1493" y="295"/>
                          <a:pt x="1483" y="287"/>
                        </a:cubicBezTo>
                        <a:cubicBezTo>
                          <a:pt x="1474" y="280"/>
                          <a:pt x="1465" y="272"/>
                          <a:pt x="1461" y="268"/>
                        </a:cubicBezTo>
                        <a:cubicBezTo>
                          <a:pt x="1457" y="264"/>
                          <a:pt x="1451" y="257"/>
                          <a:pt x="1445" y="249"/>
                        </a:cubicBezTo>
                        <a:cubicBezTo>
                          <a:pt x="1440" y="242"/>
                          <a:pt x="1435" y="236"/>
                          <a:pt x="1435" y="236"/>
                        </a:cubicBezTo>
                        <a:lnTo>
                          <a:pt x="1434" y="235"/>
                        </a:lnTo>
                        <a:lnTo>
                          <a:pt x="1434" y="234"/>
                        </a:lnTo>
                        <a:lnTo>
                          <a:pt x="1424" y="207"/>
                        </a:lnTo>
                        <a:lnTo>
                          <a:pt x="1424" y="206"/>
                        </a:lnTo>
                        <a:lnTo>
                          <a:pt x="1424" y="205"/>
                        </a:lnTo>
                        <a:lnTo>
                          <a:pt x="1424" y="145"/>
                        </a:lnTo>
                        <a:lnTo>
                          <a:pt x="1407" y="129"/>
                        </a:lnTo>
                        <a:lnTo>
                          <a:pt x="1332" y="118"/>
                        </a:lnTo>
                        <a:lnTo>
                          <a:pt x="1331" y="118"/>
                        </a:lnTo>
                        <a:lnTo>
                          <a:pt x="1331" y="118"/>
                        </a:lnTo>
                        <a:lnTo>
                          <a:pt x="1298" y="107"/>
                        </a:lnTo>
                        <a:lnTo>
                          <a:pt x="1296" y="106"/>
                        </a:lnTo>
                        <a:lnTo>
                          <a:pt x="1295" y="106"/>
                        </a:lnTo>
                        <a:lnTo>
                          <a:pt x="1257" y="71"/>
                        </a:lnTo>
                        <a:lnTo>
                          <a:pt x="1254" y="68"/>
                        </a:lnTo>
                        <a:lnTo>
                          <a:pt x="1256" y="64"/>
                        </a:lnTo>
                        <a:lnTo>
                          <a:pt x="1273" y="21"/>
                        </a:lnTo>
                        <a:lnTo>
                          <a:pt x="1274" y="19"/>
                        </a:lnTo>
                        <a:lnTo>
                          <a:pt x="1276" y="18"/>
                        </a:lnTo>
                        <a:lnTo>
                          <a:pt x="1282" y="14"/>
                        </a:lnTo>
                        <a:cubicBezTo>
                          <a:pt x="1277" y="13"/>
                          <a:pt x="1275" y="13"/>
                          <a:pt x="1267" y="11"/>
                        </a:cubicBezTo>
                        <a:cubicBezTo>
                          <a:pt x="1252" y="7"/>
                          <a:pt x="1235" y="4"/>
                          <a:pt x="1231" y="3"/>
                        </a:cubicBezTo>
                        <a:cubicBezTo>
                          <a:pt x="1229" y="3"/>
                          <a:pt x="1221" y="2"/>
                          <a:pt x="1212" y="2"/>
                        </a:cubicBezTo>
                        <a:cubicBezTo>
                          <a:pt x="1203" y="2"/>
                          <a:pt x="1192" y="1"/>
                          <a:pt x="1182" y="1"/>
                        </a:cubicBezTo>
                        <a:cubicBezTo>
                          <a:pt x="1161" y="0"/>
                          <a:pt x="1144" y="0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44" name="Freeform 32"/>
                  <p:cNvSpPr>
                    <a:spLocks/>
                  </p:cNvSpPr>
                  <p:nvPr/>
                </p:nvSpPr>
                <p:spPr bwMode="auto">
                  <a:xfrm>
                    <a:off x="6100" y="1555"/>
                    <a:ext cx="737" cy="762"/>
                  </a:xfrm>
                  <a:custGeom>
                    <a:avLst/>
                    <a:gdLst>
                      <a:gd name="T0" fmla="*/ 979 w 1467"/>
                      <a:gd name="T1" fmla="*/ 53 h 1517"/>
                      <a:gd name="T2" fmla="*/ 984 w 1467"/>
                      <a:gd name="T3" fmla="*/ 104 h 1517"/>
                      <a:gd name="T4" fmla="*/ 962 w 1467"/>
                      <a:gd name="T5" fmla="*/ 203 h 1517"/>
                      <a:gd name="T6" fmla="*/ 894 w 1467"/>
                      <a:gd name="T7" fmla="*/ 258 h 1517"/>
                      <a:gd name="T8" fmla="*/ 782 w 1467"/>
                      <a:gd name="T9" fmla="*/ 245 h 1517"/>
                      <a:gd name="T10" fmla="*/ 649 w 1467"/>
                      <a:gd name="T11" fmla="*/ 344 h 1517"/>
                      <a:gd name="T12" fmla="*/ 630 w 1467"/>
                      <a:gd name="T13" fmla="*/ 293 h 1517"/>
                      <a:gd name="T14" fmla="*/ 512 w 1467"/>
                      <a:gd name="T15" fmla="*/ 131 h 1517"/>
                      <a:gd name="T16" fmla="*/ 431 w 1467"/>
                      <a:gd name="T17" fmla="*/ 207 h 1517"/>
                      <a:gd name="T18" fmla="*/ 321 w 1467"/>
                      <a:gd name="T19" fmla="*/ 293 h 1517"/>
                      <a:gd name="T20" fmla="*/ 169 w 1467"/>
                      <a:gd name="T21" fmla="*/ 398 h 1517"/>
                      <a:gd name="T22" fmla="*/ 152 w 1467"/>
                      <a:gd name="T23" fmla="*/ 439 h 1517"/>
                      <a:gd name="T24" fmla="*/ 152 w 1467"/>
                      <a:gd name="T25" fmla="*/ 513 h 1517"/>
                      <a:gd name="T26" fmla="*/ 136 w 1467"/>
                      <a:gd name="T27" fmla="*/ 556 h 1517"/>
                      <a:gd name="T28" fmla="*/ 147 w 1467"/>
                      <a:gd name="T29" fmla="*/ 628 h 1517"/>
                      <a:gd name="T30" fmla="*/ 224 w 1467"/>
                      <a:gd name="T31" fmla="*/ 656 h 1517"/>
                      <a:gd name="T32" fmla="*/ 237 w 1467"/>
                      <a:gd name="T33" fmla="*/ 642 h 1517"/>
                      <a:gd name="T34" fmla="*/ 273 w 1467"/>
                      <a:gd name="T35" fmla="*/ 673 h 1517"/>
                      <a:gd name="T36" fmla="*/ 224 w 1467"/>
                      <a:gd name="T37" fmla="*/ 743 h 1517"/>
                      <a:gd name="T38" fmla="*/ 73 w 1467"/>
                      <a:gd name="T39" fmla="*/ 842 h 1517"/>
                      <a:gd name="T40" fmla="*/ 34 w 1467"/>
                      <a:gd name="T41" fmla="*/ 912 h 1517"/>
                      <a:gd name="T42" fmla="*/ 166 w 1467"/>
                      <a:gd name="T43" fmla="*/ 955 h 1517"/>
                      <a:gd name="T44" fmla="*/ 186 w 1467"/>
                      <a:gd name="T45" fmla="*/ 1059 h 1517"/>
                      <a:gd name="T46" fmla="*/ 252 w 1467"/>
                      <a:gd name="T47" fmla="*/ 1124 h 1517"/>
                      <a:gd name="T48" fmla="*/ 279 w 1467"/>
                      <a:gd name="T49" fmla="*/ 1190 h 1517"/>
                      <a:gd name="T50" fmla="*/ 331 w 1467"/>
                      <a:gd name="T51" fmla="*/ 1230 h 1517"/>
                      <a:gd name="T52" fmla="*/ 232 w 1467"/>
                      <a:gd name="T53" fmla="*/ 1269 h 1517"/>
                      <a:gd name="T54" fmla="*/ 231 w 1467"/>
                      <a:gd name="T55" fmla="*/ 1298 h 1517"/>
                      <a:gd name="T56" fmla="*/ 317 w 1467"/>
                      <a:gd name="T57" fmla="*/ 1320 h 1517"/>
                      <a:gd name="T58" fmla="*/ 404 w 1467"/>
                      <a:gd name="T59" fmla="*/ 1303 h 1517"/>
                      <a:gd name="T60" fmla="*/ 411 w 1467"/>
                      <a:gd name="T61" fmla="*/ 1295 h 1517"/>
                      <a:gd name="T62" fmla="*/ 495 w 1467"/>
                      <a:gd name="T63" fmla="*/ 1290 h 1517"/>
                      <a:gd name="T64" fmla="*/ 553 w 1467"/>
                      <a:gd name="T65" fmla="*/ 1305 h 1517"/>
                      <a:gd name="T66" fmla="*/ 569 w 1467"/>
                      <a:gd name="T67" fmla="*/ 1336 h 1517"/>
                      <a:gd name="T68" fmla="*/ 757 w 1467"/>
                      <a:gd name="T69" fmla="*/ 1349 h 1517"/>
                      <a:gd name="T70" fmla="*/ 846 w 1467"/>
                      <a:gd name="T71" fmla="*/ 1416 h 1517"/>
                      <a:gd name="T72" fmla="*/ 906 w 1467"/>
                      <a:gd name="T73" fmla="*/ 1498 h 1517"/>
                      <a:gd name="T74" fmla="*/ 992 w 1467"/>
                      <a:gd name="T75" fmla="*/ 1515 h 1517"/>
                      <a:gd name="T76" fmla="*/ 1069 w 1467"/>
                      <a:gd name="T77" fmla="*/ 1486 h 1517"/>
                      <a:gd name="T78" fmla="*/ 1188 w 1467"/>
                      <a:gd name="T79" fmla="*/ 1455 h 1517"/>
                      <a:gd name="T80" fmla="*/ 1227 w 1467"/>
                      <a:gd name="T81" fmla="*/ 1434 h 1517"/>
                      <a:gd name="T82" fmla="*/ 1291 w 1467"/>
                      <a:gd name="T83" fmla="*/ 1304 h 1517"/>
                      <a:gd name="T84" fmla="*/ 1375 w 1467"/>
                      <a:gd name="T85" fmla="*/ 1219 h 1517"/>
                      <a:gd name="T86" fmla="*/ 1439 w 1467"/>
                      <a:gd name="T87" fmla="*/ 1137 h 1517"/>
                      <a:gd name="T88" fmla="*/ 1370 w 1467"/>
                      <a:gd name="T89" fmla="*/ 1011 h 1517"/>
                      <a:gd name="T90" fmla="*/ 1302 w 1467"/>
                      <a:gd name="T91" fmla="*/ 949 h 1517"/>
                      <a:gd name="T92" fmla="*/ 1320 w 1467"/>
                      <a:gd name="T93" fmla="*/ 878 h 1517"/>
                      <a:gd name="T94" fmla="*/ 1467 w 1467"/>
                      <a:gd name="T95" fmla="*/ 803 h 1517"/>
                      <a:gd name="T96" fmla="*/ 1313 w 1467"/>
                      <a:gd name="T97" fmla="*/ 632 h 1517"/>
                      <a:gd name="T98" fmla="*/ 1177 w 1467"/>
                      <a:gd name="T99" fmla="*/ 579 h 1517"/>
                      <a:gd name="T100" fmla="*/ 1192 w 1467"/>
                      <a:gd name="T101" fmla="*/ 499 h 1517"/>
                      <a:gd name="T102" fmla="*/ 1333 w 1467"/>
                      <a:gd name="T103" fmla="*/ 476 h 1517"/>
                      <a:gd name="T104" fmla="*/ 1416 w 1467"/>
                      <a:gd name="T105" fmla="*/ 400 h 1517"/>
                      <a:gd name="T106" fmla="*/ 1409 w 1467"/>
                      <a:gd name="T107" fmla="*/ 315 h 1517"/>
                      <a:gd name="T108" fmla="*/ 1432 w 1467"/>
                      <a:gd name="T109" fmla="*/ 188 h 1517"/>
                      <a:gd name="T110" fmla="*/ 1395 w 1467"/>
                      <a:gd name="T111" fmla="*/ 122 h 1517"/>
                      <a:gd name="T112" fmla="*/ 1308 w 1467"/>
                      <a:gd name="T113" fmla="*/ 83 h 1517"/>
                      <a:gd name="T114" fmla="*/ 1232 w 1467"/>
                      <a:gd name="T115" fmla="*/ 10 h 1517"/>
                      <a:gd name="T116" fmla="*/ 1105 w 1467"/>
                      <a:gd name="T117" fmla="*/ 0 h 15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467" h="1517">
                        <a:moveTo>
                          <a:pt x="1105" y="0"/>
                        </a:moveTo>
                        <a:lnTo>
                          <a:pt x="1105" y="1"/>
                        </a:lnTo>
                        <a:lnTo>
                          <a:pt x="1036" y="1"/>
                        </a:lnTo>
                        <a:lnTo>
                          <a:pt x="1004" y="9"/>
                        </a:lnTo>
                        <a:lnTo>
                          <a:pt x="979" y="53"/>
                        </a:lnTo>
                        <a:lnTo>
                          <a:pt x="979" y="54"/>
                        </a:lnTo>
                        <a:lnTo>
                          <a:pt x="975" y="78"/>
                        </a:lnTo>
                        <a:lnTo>
                          <a:pt x="983" y="102"/>
                        </a:lnTo>
                        <a:lnTo>
                          <a:pt x="984" y="103"/>
                        </a:lnTo>
                        <a:lnTo>
                          <a:pt x="984" y="104"/>
                        </a:lnTo>
                        <a:lnTo>
                          <a:pt x="982" y="160"/>
                        </a:lnTo>
                        <a:lnTo>
                          <a:pt x="982" y="161"/>
                        </a:lnTo>
                        <a:lnTo>
                          <a:pt x="981" y="162"/>
                        </a:lnTo>
                        <a:lnTo>
                          <a:pt x="963" y="202"/>
                        </a:lnTo>
                        <a:lnTo>
                          <a:pt x="962" y="203"/>
                        </a:lnTo>
                        <a:lnTo>
                          <a:pt x="961" y="205"/>
                        </a:lnTo>
                        <a:lnTo>
                          <a:pt x="923" y="236"/>
                        </a:lnTo>
                        <a:lnTo>
                          <a:pt x="923" y="236"/>
                        </a:lnTo>
                        <a:lnTo>
                          <a:pt x="896" y="256"/>
                        </a:lnTo>
                        <a:lnTo>
                          <a:pt x="894" y="258"/>
                        </a:lnTo>
                        <a:lnTo>
                          <a:pt x="891" y="257"/>
                        </a:lnTo>
                        <a:lnTo>
                          <a:pt x="859" y="246"/>
                        </a:lnTo>
                        <a:lnTo>
                          <a:pt x="815" y="231"/>
                        </a:lnTo>
                        <a:lnTo>
                          <a:pt x="783" y="245"/>
                        </a:lnTo>
                        <a:lnTo>
                          <a:pt x="782" y="245"/>
                        </a:lnTo>
                        <a:lnTo>
                          <a:pt x="735" y="284"/>
                        </a:lnTo>
                        <a:lnTo>
                          <a:pt x="685" y="344"/>
                        </a:lnTo>
                        <a:lnTo>
                          <a:pt x="683" y="347"/>
                        </a:lnTo>
                        <a:lnTo>
                          <a:pt x="680" y="346"/>
                        </a:lnTo>
                        <a:lnTo>
                          <a:pt x="649" y="344"/>
                        </a:lnTo>
                        <a:lnTo>
                          <a:pt x="644" y="344"/>
                        </a:lnTo>
                        <a:lnTo>
                          <a:pt x="643" y="340"/>
                        </a:lnTo>
                        <a:lnTo>
                          <a:pt x="630" y="295"/>
                        </a:lnTo>
                        <a:lnTo>
                          <a:pt x="630" y="294"/>
                        </a:lnTo>
                        <a:lnTo>
                          <a:pt x="630" y="293"/>
                        </a:lnTo>
                        <a:lnTo>
                          <a:pt x="630" y="186"/>
                        </a:lnTo>
                        <a:lnTo>
                          <a:pt x="576" y="165"/>
                        </a:lnTo>
                        <a:lnTo>
                          <a:pt x="575" y="165"/>
                        </a:lnTo>
                        <a:lnTo>
                          <a:pt x="575" y="165"/>
                        </a:lnTo>
                        <a:lnTo>
                          <a:pt x="512" y="131"/>
                        </a:lnTo>
                        <a:lnTo>
                          <a:pt x="490" y="177"/>
                        </a:lnTo>
                        <a:lnTo>
                          <a:pt x="489" y="179"/>
                        </a:lnTo>
                        <a:lnTo>
                          <a:pt x="487" y="181"/>
                        </a:lnTo>
                        <a:lnTo>
                          <a:pt x="431" y="207"/>
                        </a:lnTo>
                        <a:lnTo>
                          <a:pt x="431" y="207"/>
                        </a:lnTo>
                        <a:lnTo>
                          <a:pt x="430" y="207"/>
                        </a:lnTo>
                        <a:lnTo>
                          <a:pt x="350" y="238"/>
                        </a:lnTo>
                        <a:lnTo>
                          <a:pt x="322" y="291"/>
                        </a:lnTo>
                        <a:lnTo>
                          <a:pt x="322" y="292"/>
                        </a:lnTo>
                        <a:lnTo>
                          <a:pt x="321" y="293"/>
                        </a:lnTo>
                        <a:lnTo>
                          <a:pt x="286" y="333"/>
                        </a:lnTo>
                        <a:lnTo>
                          <a:pt x="284" y="334"/>
                        </a:lnTo>
                        <a:lnTo>
                          <a:pt x="283" y="335"/>
                        </a:lnTo>
                        <a:lnTo>
                          <a:pt x="226" y="350"/>
                        </a:lnTo>
                        <a:lnTo>
                          <a:pt x="169" y="398"/>
                        </a:lnTo>
                        <a:lnTo>
                          <a:pt x="168" y="399"/>
                        </a:lnTo>
                        <a:lnTo>
                          <a:pt x="167" y="399"/>
                        </a:lnTo>
                        <a:lnTo>
                          <a:pt x="163" y="401"/>
                        </a:lnTo>
                        <a:lnTo>
                          <a:pt x="167" y="403"/>
                        </a:lnTo>
                        <a:lnTo>
                          <a:pt x="152" y="439"/>
                        </a:lnTo>
                        <a:lnTo>
                          <a:pt x="151" y="439"/>
                        </a:lnTo>
                        <a:lnTo>
                          <a:pt x="131" y="482"/>
                        </a:lnTo>
                        <a:lnTo>
                          <a:pt x="151" y="510"/>
                        </a:lnTo>
                        <a:lnTo>
                          <a:pt x="152" y="511"/>
                        </a:lnTo>
                        <a:lnTo>
                          <a:pt x="152" y="513"/>
                        </a:lnTo>
                        <a:cubicBezTo>
                          <a:pt x="152" y="513"/>
                          <a:pt x="157" y="535"/>
                          <a:pt x="158" y="541"/>
                        </a:cubicBezTo>
                        <a:cubicBezTo>
                          <a:pt x="159" y="543"/>
                          <a:pt x="158" y="545"/>
                          <a:pt x="158" y="546"/>
                        </a:cubicBezTo>
                        <a:cubicBezTo>
                          <a:pt x="157" y="548"/>
                          <a:pt x="156" y="549"/>
                          <a:pt x="155" y="550"/>
                        </a:cubicBezTo>
                        <a:cubicBezTo>
                          <a:pt x="153" y="551"/>
                          <a:pt x="151" y="552"/>
                          <a:pt x="149" y="553"/>
                        </a:cubicBezTo>
                        <a:cubicBezTo>
                          <a:pt x="145" y="554"/>
                          <a:pt x="141" y="555"/>
                          <a:pt x="136" y="556"/>
                        </a:cubicBezTo>
                        <a:cubicBezTo>
                          <a:pt x="129" y="558"/>
                          <a:pt x="125" y="558"/>
                          <a:pt x="122" y="559"/>
                        </a:cubicBezTo>
                        <a:cubicBezTo>
                          <a:pt x="121" y="564"/>
                          <a:pt x="119" y="581"/>
                          <a:pt x="119" y="593"/>
                        </a:cubicBezTo>
                        <a:cubicBezTo>
                          <a:pt x="119" y="594"/>
                          <a:pt x="120" y="598"/>
                          <a:pt x="123" y="602"/>
                        </a:cubicBezTo>
                        <a:cubicBezTo>
                          <a:pt x="125" y="606"/>
                          <a:pt x="129" y="610"/>
                          <a:pt x="133" y="614"/>
                        </a:cubicBezTo>
                        <a:cubicBezTo>
                          <a:pt x="140" y="622"/>
                          <a:pt x="145" y="627"/>
                          <a:pt x="147" y="628"/>
                        </a:cubicBezTo>
                        <a:lnTo>
                          <a:pt x="194" y="632"/>
                        </a:lnTo>
                        <a:lnTo>
                          <a:pt x="196" y="633"/>
                        </a:lnTo>
                        <a:lnTo>
                          <a:pt x="198" y="634"/>
                        </a:lnTo>
                        <a:cubicBezTo>
                          <a:pt x="198" y="634"/>
                          <a:pt x="202" y="640"/>
                          <a:pt x="208" y="645"/>
                        </a:cubicBezTo>
                        <a:cubicBezTo>
                          <a:pt x="214" y="650"/>
                          <a:pt x="221" y="656"/>
                          <a:pt x="224" y="656"/>
                        </a:cubicBezTo>
                        <a:cubicBezTo>
                          <a:pt x="224" y="656"/>
                          <a:pt x="224" y="657"/>
                          <a:pt x="225" y="656"/>
                        </a:cubicBezTo>
                        <a:cubicBezTo>
                          <a:pt x="226" y="656"/>
                          <a:pt x="228" y="654"/>
                          <a:pt x="229" y="653"/>
                        </a:cubicBezTo>
                        <a:cubicBezTo>
                          <a:pt x="232" y="649"/>
                          <a:pt x="233" y="646"/>
                          <a:pt x="233" y="646"/>
                        </a:cubicBezTo>
                        <a:lnTo>
                          <a:pt x="234" y="643"/>
                        </a:lnTo>
                        <a:lnTo>
                          <a:pt x="237" y="642"/>
                        </a:lnTo>
                        <a:lnTo>
                          <a:pt x="272" y="631"/>
                        </a:lnTo>
                        <a:lnTo>
                          <a:pt x="281" y="628"/>
                        </a:lnTo>
                        <a:lnTo>
                          <a:pt x="280" y="638"/>
                        </a:lnTo>
                        <a:cubicBezTo>
                          <a:pt x="280" y="638"/>
                          <a:pt x="278" y="648"/>
                          <a:pt x="276" y="658"/>
                        </a:cubicBezTo>
                        <a:cubicBezTo>
                          <a:pt x="275" y="663"/>
                          <a:pt x="274" y="668"/>
                          <a:pt x="273" y="673"/>
                        </a:cubicBezTo>
                        <a:cubicBezTo>
                          <a:pt x="272" y="678"/>
                          <a:pt x="271" y="681"/>
                          <a:pt x="270" y="684"/>
                        </a:cubicBezTo>
                        <a:cubicBezTo>
                          <a:pt x="268" y="687"/>
                          <a:pt x="264" y="695"/>
                          <a:pt x="260" y="703"/>
                        </a:cubicBezTo>
                        <a:cubicBezTo>
                          <a:pt x="255" y="712"/>
                          <a:pt x="251" y="720"/>
                          <a:pt x="247" y="725"/>
                        </a:cubicBezTo>
                        <a:cubicBezTo>
                          <a:pt x="245" y="728"/>
                          <a:pt x="241" y="730"/>
                          <a:pt x="237" y="734"/>
                        </a:cubicBezTo>
                        <a:cubicBezTo>
                          <a:pt x="233" y="737"/>
                          <a:pt x="228" y="740"/>
                          <a:pt x="224" y="743"/>
                        </a:cubicBezTo>
                        <a:cubicBezTo>
                          <a:pt x="215" y="749"/>
                          <a:pt x="208" y="753"/>
                          <a:pt x="207" y="754"/>
                        </a:cubicBezTo>
                        <a:lnTo>
                          <a:pt x="206" y="755"/>
                        </a:lnTo>
                        <a:cubicBezTo>
                          <a:pt x="205" y="756"/>
                          <a:pt x="178" y="781"/>
                          <a:pt x="168" y="791"/>
                        </a:cubicBezTo>
                        <a:cubicBezTo>
                          <a:pt x="157" y="802"/>
                          <a:pt x="148" y="814"/>
                          <a:pt x="130" y="825"/>
                        </a:cubicBezTo>
                        <a:cubicBezTo>
                          <a:pt x="111" y="838"/>
                          <a:pt x="86" y="839"/>
                          <a:pt x="73" y="842"/>
                        </a:cubicBezTo>
                        <a:cubicBezTo>
                          <a:pt x="63" y="844"/>
                          <a:pt x="53" y="842"/>
                          <a:pt x="43" y="840"/>
                        </a:cubicBezTo>
                        <a:cubicBezTo>
                          <a:pt x="36" y="838"/>
                          <a:pt x="32" y="837"/>
                          <a:pt x="30" y="836"/>
                        </a:cubicBezTo>
                        <a:lnTo>
                          <a:pt x="15" y="845"/>
                        </a:lnTo>
                        <a:lnTo>
                          <a:pt x="0" y="881"/>
                        </a:lnTo>
                        <a:lnTo>
                          <a:pt x="34" y="912"/>
                        </a:lnTo>
                        <a:lnTo>
                          <a:pt x="66" y="923"/>
                        </a:lnTo>
                        <a:lnTo>
                          <a:pt x="142" y="934"/>
                        </a:lnTo>
                        <a:lnTo>
                          <a:pt x="144" y="934"/>
                        </a:lnTo>
                        <a:lnTo>
                          <a:pt x="145" y="935"/>
                        </a:lnTo>
                        <a:lnTo>
                          <a:pt x="166" y="955"/>
                        </a:lnTo>
                        <a:lnTo>
                          <a:pt x="168" y="956"/>
                        </a:lnTo>
                        <a:lnTo>
                          <a:pt x="168" y="959"/>
                        </a:lnTo>
                        <a:lnTo>
                          <a:pt x="168" y="1021"/>
                        </a:lnTo>
                        <a:lnTo>
                          <a:pt x="177" y="1047"/>
                        </a:lnTo>
                        <a:cubicBezTo>
                          <a:pt x="178" y="1048"/>
                          <a:pt x="181" y="1052"/>
                          <a:pt x="186" y="1059"/>
                        </a:cubicBezTo>
                        <a:cubicBezTo>
                          <a:pt x="191" y="1066"/>
                          <a:pt x="198" y="1074"/>
                          <a:pt x="201" y="1076"/>
                        </a:cubicBezTo>
                        <a:cubicBezTo>
                          <a:pt x="203" y="1079"/>
                          <a:pt x="213" y="1087"/>
                          <a:pt x="222" y="1094"/>
                        </a:cubicBezTo>
                        <a:cubicBezTo>
                          <a:pt x="232" y="1102"/>
                          <a:pt x="241" y="1110"/>
                          <a:pt x="244" y="1112"/>
                        </a:cubicBezTo>
                        <a:cubicBezTo>
                          <a:pt x="246" y="1114"/>
                          <a:pt x="247" y="1115"/>
                          <a:pt x="248" y="1117"/>
                        </a:cubicBezTo>
                        <a:cubicBezTo>
                          <a:pt x="250" y="1119"/>
                          <a:pt x="251" y="1121"/>
                          <a:pt x="252" y="1124"/>
                        </a:cubicBezTo>
                        <a:cubicBezTo>
                          <a:pt x="254" y="1129"/>
                          <a:pt x="257" y="1135"/>
                          <a:pt x="259" y="1142"/>
                        </a:cubicBezTo>
                        <a:cubicBezTo>
                          <a:pt x="261" y="1148"/>
                          <a:pt x="263" y="1155"/>
                          <a:pt x="264" y="1161"/>
                        </a:cubicBezTo>
                        <a:cubicBezTo>
                          <a:pt x="266" y="1166"/>
                          <a:pt x="267" y="1171"/>
                          <a:pt x="267" y="1175"/>
                        </a:cubicBezTo>
                        <a:cubicBezTo>
                          <a:pt x="267" y="1178"/>
                          <a:pt x="270" y="1182"/>
                          <a:pt x="273" y="1185"/>
                        </a:cubicBezTo>
                        <a:cubicBezTo>
                          <a:pt x="276" y="1188"/>
                          <a:pt x="278" y="1190"/>
                          <a:pt x="279" y="1190"/>
                        </a:cubicBezTo>
                        <a:cubicBezTo>
                          <a:pt x="279" y="1190"/>
                          <a:pt x="280" y="1191"/>
                          <a:pt x="280" y="1191"/>
                        </a:cubicBezTo>
                        <a:cubicBezTo>
                          <a:pt x="281" y="1191"/>
                          <a:pt x="323" y="1207"/>
                          <a:pt x="331" y="1211"/>
                        </a:cubicBezTo>
                        <a:cubicBezTo>
                          <a:pt x="333" y="1211"/>
                          <a:pt x="335" y="1213"/>
                          <a:pt x="336" y="1216"/>
                        </a:cubicBezTo>
                        <a:cubicBezTo>
                          <a:pt x="337" y="1218"/>
                          <a:pt x="337" y="1221"/>
                          <a:pt x="337" y="1222"/>
                        </a:cubicBezTo>
                        <a:cubicBezTo>
                          <a:pt x="336" y="1226"/>
                          <a:pt x="333" y="1228"/>
                          <a:pt x="331" y="1230"/>
                        </a:cubicBezTo>
                        <a:cubicBezTo>
                          <a:pt x="328" y="1235"/>
                          <a:pt x="323" y="1239"/>
                          <a:pt x="323" y="1239"/>
                        </a:cubicBezTo>
                        <a:lnTo>
                          <a:pt x="322" y="1240"/>
                        </a:lnTo>
                        <a:lnTo>
                          <a:pt x="320" y="1240"/>
                        </a:lnTo>
                        <a:lnTo>
                          <a:pt x="272" y="1244"/>
                        </a:lnTo>
                        <a:lnTo>
                          <a:pt x="232" y="1269"/>
                        </a:lnTo>
                        <a:lnTo>
                          <a:pt x="232" y="1271"/>
                        </a:lnTo>
                        <a:lnTo>
                          <a:pt x="232" y="1272"/>
                        </a:lnTo>
                        <a:lnTo>
                          <a:pt x="232" y="1273"/>
                        </a:lnTo>
                        <a:cubicBezTo>
                          <a:pt x="232" y="1273"/>
                          <a:pt x="231" y="1280"/>
                          <a:pt x="231" y="1287"/>
                        </a:cubicBezTo>
                        <a:cubicBezTo>
                          <a:pt x="231" y="1291"/>
                          <a:pt x="231" y="1295"/>
                          <a:pt x="231" y="1298"/>
                        </a:cubicBezTo>
                        <a:cubicBezTo>
                          <a:pt x="232" y="1301"/>
                          <a:pt x="233" y="1303"/>
                          <a:pt x="233" y="1303"/>
                        </a:cubicBezTo>
                        <a:cubicBezTo>
                          <a:pt x="238" y="1307"/>
                          <a:pt x="241" y="1311"/>
                          <a:pt x="244" y="1314"/>
                        </a:cubicBezTo>
                        <a:cubicBezTo>
                          <a:pt x="248" y="1317"/>
                          <a:pt x="251" y="1319"/>
                          <a:pt x="258" y="1319"/>
                        </a:cubicBezTo>
                        <a:cubicBezTo>
                          <a:pt x="267" y="1319"/>
                          <a:pt x="279" y="1321"/>
                          <a:pt x="291" y="1322"/>
                        </a:cubicBezTo>
                        <a:cubicBezTo>
                          <a:pt x="303" y="1323"/>
                          <a:pt x="314" y="1322"/>
                          <a:pt x="317" y="1320"/>
                        </a:cubicBezTo>
                        <a:cubicBezTo>
                          <a:pt x="323" y="1317"/>
                          <a:pt x="321" y="1316"/>
                          <a:pt x="325" y="1312"/>
                        </a:cubicBezTo>
                        <a:cubicBezTo>
                          <a:pt x="327" y="1310"/>
                          <a:pt x="330" y="1308"/>
                          <a:pt x="333" y="1307"/>
                        </a:cubicBezTo>
                        <a:cubicBezTo>
                          <a:pt x="336" y="1307"/>
                          <a:pt x="341" y="1306"/>
                          <a:pt x="347" y="1306"/>
                        </a:cubicBezTo>
                        <a:cubicBezTo>
                          <a:pt x="360" y="1306"/>
                          <a:pt x="375" y="1306"/>
                          <a:pt x="388" y="1305"/>
                        </a:cubicBezTo>
                        <a:cubicBezTo>
                          <a:pt x="394" y="1305"/>
                          <a:pt x="400" y="1304"/>
                          <a:pt x="404" y="1303"/>
                        </a:cubicBezTo>
                        <a:lnTo>
                          <a:pt x="404" y="1300"/>
                        </a:lnTo>
                        <a:cubicBezTo>
                          <a:pt x="404" y="1300"/>
                          <a:pt x="406" y="1298"/>
                          <a:pt x="406" y="1298"/>
                        </a:cubicBezTo>
                        <a:cubicBezTo>
                          <a:pt x="406" y="1298"/>
                          <a:pt x="407" y="1297"/>
                          <a:pt x="407" y="1296"/>
                        </a:cubicBezTo>
                        <a:cubicBezTo>
                          <a:pt x="409" y="1296"/>
                          <a:pt x="409" y="1296"/>
                          <a:pt x="410" y="1296"/>
                        </a:cubicBezTo>
                        <a:cubicBezTo>
                          <a:pt x="410" y="1296"/>
                          <a:pt x="411" y="1295"/>
                          <a:pt x="411" y="1295"/>
                        </a:cubicBezTo>
                        <a:cubicBezTo>
                          <a:pt x="413" y="1295"/>
                          <a:pt x="417" y="1295"/>
                          <a:pt x="423" y="1295"/>
                        </a:cubicBezTo>
                        <a:cubicBezTo>
                          <a:pt x="437" y="1295"/>
                          <a:pt x="454" y="1296"/>
                          <a:pt x="468" y="1297"/>
                        </a:cubicBezTo>
                        <a:cubicBezTo>
                          <a:pt x="475" y="1297"/>
                          <a:pt x="481" y="1297"/>
                          <a:pt x="486" y="1297"/>
                        </a:cubicBezTo>
                        <a:cubicBezTo>
                          <a:pt x="491" y="1297"/>
                          <a:pt x="494" y="1296"/>
                          <a:pt x="494" y="1296"/>
                        </a:cubicBezTo>
                        <a:cubicBezTo>
                          <a:pt x="494" y="1295"/>
                          <a:pt x="495" y="1293"/>
                          <a:pt x="495" y="1290"/>
                        </a:cubicBezTo>
                        <a:cubicBezTo>
                          <a:pt x="495" y="1289"/>
                          <a:pt x="495" y="1287"/>
                          <a:pt x="497" y="1286"/>
                        </a:cubicBezTo>
                        <a:cubicBezTo>
                          <a:pt x="498" y="1284"/>
                          <a:pt x="500" y="1282"/>
                          <a:pt x="503" y="1282"/>
                        </a:cubicBezTo>
                        <a:cubicBezTo>
                          <a:pt x="507" y="1281"/>
                          <a:pt x="511" y="1283"/>
                          <a:pt x="516" y="1285"/>
                        </a:cubicBezTo>
                        <a:cubicBezTo>
                          <a:pt x="525" y="1290"/>
                          <a:pt x="535" y="1294"/>
                          <a:pt x="542" y="1298"/>
                        </a:cubicBezTo>
                        <a:cubicBezTo>
                          <a:pt x="546" y="1300"/>
                          <a:pt x="550" y="1302"/>
                          <a:pt x="553" y="1305"/>
                        </a:cubicBezTo>
                        <a:cubicBezTo>
                          <a:pt x="555" y="1307"/>
                          <a:pt x="558" y="1311"/>
                          <a:pt x="559" y="1315"/>
                        </a:cubicBezTo>
                        <a:cubicBezTo>
                          <a:pt x="559" y="1319"/>
                          <a:pt x="559" y="1321"/>
                          <a:pt x="558" y="1324"/>
                        </a:cubicBezTo>
                        <a:cubicBezTo>
                          <a:pt x="558" y="1326"/>
                          <a:pt x="558" y="1327"/>
                          <a:pt x="558" y="1327"/>
                        </a:cubicBezTo>
                        <a:cubicBezTo>
                          <a:pt x="558" y="1328"/>
                          <a:pt x="558" y="1328"/>
                          <a:pt x="559" y="1329"/>
                        </a:cubicBezTo>
                        <a:cubicBezTo>
                          <a:pt x="561" y="1331"/>
                          <a:pt x="564" y="1333"/>
                          <a:pt x="569" y="1336"/>
                        </a:cubicBezTo>
                        <a:cubicBezTo>
                          <a:pt x="593" y="1346"/>
                          <a:pt x="603" y="1348"/>
                          <a:pt x="612" y="1351"/>
                        </a:cubicBezTo>
                        <a:cubicBezTo>
                          <a:pt x="616" y="1353"/>
                          <a:pt x="618" y="1357"/>
                          <a:pt x="619" y="1360"/>
                        </a:cubicBezTo>
                        <a:lnTo>
                          <a:pt x="669" y="1359"/>
                        </a:lnTo>
                        <a:lnTo>
                          <a:pt x="669" y="1359"/>
                        </a:lnTo>
                        <a:lnTo>
                          <a:pt x="757" y="1349"/>
                        </a:lnTo>
                        <a:lnTo>
                          <a:pt x="760" y="1349"/>
                        </a:lnTo>
                        <a:lnTo>
                          <a:pt x="762" y="1350"/>
                        </a:lnTo>
                        <a:cubicBezTo>
                          <a:pt x="762" y="1350"/>
                          <a:pt x="772" y="1358"/>
                          <a:pt x="785" y="1366"/>
                        </a:cubicBezTo>
                        <a:cubicBezTo>
                          <a:pt x="798" y="1375"/>
                          <a:pt x="813" y="1384"/>
                          <a:pt x="820" y="1388"/>
                        </a:cubicBezTo>
                        <a:cubicBezTo>
                          <a:pt x="831" y="1393"/>
                          <a:pt x="839" y="1405"/>
                          <a:pt x="846" y="1416"/>
                        </a:cubicBezTo>
                        <a:cubicBezTo>
                          <a:pt x="849" y="1421"/>
                          <a:pt x="852" y="1427"/>
                          <a:pt x="855" y="1431"/>
                        </a:cubicBezTo>
                        <a:cubicBezTo>
                          <a:pt x="858" y="1435"/>
                          <a:pt x="861" y="1439"/>
                          <a:pt x="861" y="1439"/>
                        </a:cubicBezTo>
                        <a:cubicBezTo>
                          <a:pt x="867" y="1444"/>
                          <a:pt x="872" y="1452"/>
                          <a:pt x="877" y="1462"/>
                        </a:cubicBezTo>
                        <a:cubicBezTo>
                          <a:pt x="883" y="1471"/>
                          <a:pt x="888" y="1480"/>
                          <a:pt x="891" y="1485"/>
                        </a:cubicBezTo>
                        <a:cubicBezTo>
                          <a:pt x="893" y="1488"/>
                          <a:pt x="899" y="1493"/>
                          <a:pt x="906" y="1498"/>
                        </a:cubicBezTo>
                        <a:cubicBezTo>
                          <a:pt x="913" y="1502"/>
                          <a:pt x="921" y="1505"/>
                          <a:pt x="923" y="1506"/>
                        </a:cubicBezTo>
                        <a:cubicBezTo>
                          <a:pt x="927" y="1507"/>
                          <a:pt x="941" y="1509"/>
                          <a:pt x="955" y="1512"/>
                        </a:cubicBezTo>
                        <a:cubicBezTo>
                          <a:pt x="962" y="1513"/>
                          <a:pt x="969" y="1514"/>
                          <a:pt x="975" y="1515"/>
                        </a:cubicBezTo>
                        <a:cubicBezTo>
                          <a:pt x="980" y="1516"/>
                          <a:pt x="985" y="1517"/>
                          <a:pt x="985" y="1517"/>
                        </a:cubicBezTo>
                        <a:cubicBezTo>
                          <a:pt x="984" y="1517"/>
                          <a:pt x="988" y="1516"/>
                          <a:pt x="992" y="1515"/>
                        </a:cubicBezTo>
                        <a:cubicBezTo>
                          <a:pt x="996" y="1514"/>
                          <a:pt x="1001" y="1512"/>
                          <a:pt x="1006" y="1510"/>
                        </a:cubicBezTo>
                        <a:cubicBezTo>
                          <a:pt x="1016" y="1507"/>
                          <a:pt x="1025" y="1504"/>
                          <a:pt x="1029" y="1503"/>
                        </a:cubicBezTo>
                        <a:cubicBezTo>
                          <a:pt x="1029" y="1503"/>
                          <a:pt x="1031" y="1502"/>
                          <a:pt x="1034" y="1501"/>
                        </a:cubicBezTo>
                        <a:cubicBezTo>
                          <a:pt x="1036" y="1500"/>
                          <a:pt x="1039" y="1499"/>
                          <a:pt x="1043" y="1497"/>
                        </a:cubicBezTo>
                        <a:cubicBezTo>
                          <a:pt x="1051" y="1494"/>
                          <a:pt x="1060" y="1490"/>
                          <a:pt x="1069" y="1486"/>
                        </a:cubicBezTo>
                        <a:cubicBezTo>
                          <a:pt x="1088" y="1478"/>
                          <a:pt x="1106" y="1470"/>
                          <a:pt x="1106" y="1470"/>
                        </a:cubicBezTo>
                        <a:lnTo>
                          <a:pt x="1106" y="1470"/>
                        </a:lnTo>
                        <a:lnTo>
                          <a:pt x="1107" y="1470"/>
                        </a:lnTo>
                        <a:cubicBezTo>
                          <a:pt x="1107" y="1470"/>
                          <a:pt x="1130" y="1465"/>
                          <a:pt x="1154" y="1461"/>
                        </a:cubicBezTo>
                        <a:cubicBezTo>
                          <a:pt x="1166" y="1459"/>
                          <a:pt x="1178" y="1456"/>
                          <a:pt x="1188" y="1455"/>
                        </a:cubicBezTo>
                        <a:cubicBezTo>
                          <a:pt x="1193" y="1454"/>
                          <a:pt x="1198" y="1453"/>
                          <a:pt x="1201" y="1453"/>
                        </a:cubicBezTo>
                        <a:cubicBezTo>
                          <a:pt x="1205" y="1452"/>
                          <a:pt x="1207" y="1452"/>
                          <a:pt x="1209" y="1452"/>
                        </a:cubicBezTo>
                        <a:cubicBezTo>
                          <a:pt x="1209" y="1452"/>
                          <a:pt x="1210" y="1452"/>
                          <a:pt x="1210" y="1451"/>
                        </a:cubicBezTo>
                        <a:cubicBezTo>
                          <a:pt x="1211" y="1450"/>
                          <a:pt x="1213" y="1449"/>
                          <a:pt x="1215" y="1448"/>
                        </a:cubicBezTo>
                        <a:cubicBezTo>
                          <a:pt x="1219" y="1444"/>
                          <a:pt x="1223" y="1439"/>
                          <a:pt x="1227" y="1434"/>
                        </a:cubicBezTo>
                        <a:cubicBezTo>
                          <a:pt x="1235" y="1425"/>
                          <a:pt x="1242" y="1415"/>
                          <a:pt x="1242" y="1415"/>
                        </a:cubicBezTo>
                        <a:lnTo>
                          <a:pt x="1276" y="1366"/>
                        </a:lnTo>
                        <a:lnTo>
                          <a:pt x="1290" y="1306"/>
                        </a:lnTo>
                        <a:lnTo>
                          <a:pt x="1290" y="1304"/>
                        </a:lnTo>
                        <a:lnTo>
                          <a:pt x="1291" y="1304"/>
                        </a:lnTo>
                        <a:lnTo>
                          <a:pt x="1326" y="1248"/>
                        </a:lnTo>
                        <a:lnTo>
                          <a:pt x="1326" y="1247"/>
                        </a:lnTo>
                        <a:lnTo>
                          <a:pt x="1328" y="1246"/>
                        </a:lnTo>
                        <a:lnTo>
                          <a:pt x="1373" y="1219"/>
                        </a:lnTo>
                        <a:lnTo>
                          <a:pt x="1375" y="1219"/>
                        </a:lnTo>
                        <a:lnTo>
                          <a:pt x="1377" y="1219"/>
                        </a:lnTo>
                        <a:lnTo>
                          <a:pt x="1385" y="1219"/>
                        </a:lnTo>
                        <a:lnTo>
                          <a:pt x="1378" y="1213"/>
                        </a:lnTo>
                        <a:lnTo>
                          <a:pt x="1438" y="1137"/>
                        </a:lnTo>
                        <a:lnTo>
                          <a:pt x="1439" y="1137"/>
                        </a:lnTo>
                        <a:lnTo>
                          <a:pt x="1440" y="1136"/>
                        </a:lnTo>
                        <a:cubicBezTo>
                          <a:pt x="1440" y="1136"/>
                          <a:pt x="1453" y="1129"/>
                          <a:pt x="1453" y="1110"/>
                        </a:cubicBezTo>
                        <a:cubicBezTo>
                          <a:pt x="1453" y="1098"/>
                          <a:pt x="1455" y="1086"/>
                          <a:pt x="1455" y="1078"/>
                        </a:cubicBezTo>
                        <a:cubicBezTo>
                          <a:pt x="1455" y="1069"/>
                          <a:pt x="1454" y="1063"/>
                          <a:pt x="1446" y="1058"/>
                        </a:cubicBezTo>
                        <a:cubicBezTo>
                          <a:pt x="1427" y="1046"/>
                          <a:pt x="1370" y="1011"/>
                          <a:pt x="1370" y="1011"/>
                        </a:cubicBezTo>
                        <a:lnTo>
                          <a:pt x="1370" y="1011"/>
                        </a:lnTo>
                        <a:lnTo>
                          <a:pt x="1370" y="1010"/>
                        </a:lnTo>
                        <a:cubicBezTo>
                          <a:pt x="1370" y="1010"/>
                          <a:pt x="1352" y="997"/>
                          <a:pt x="1335" y="982"/>
                        </a:cubicBezTo>
                        <a:cubicBezTo>
                          <a:pt x="1326" y="974"/>
                          <a:pt x="1317" y="966"/>
                          <a:pt x="1310" y="959"/>
                        </a:cubicBezTo>
                        <a:cubicBezTo>
                          <a:pt x="1307" y="956"/>
                          <a:pt x="1304" y="953"/>
                          <a:pt x="1302" y="949"/>
                        </a:cubicBezTo>
                        <a:cubicBezTo>
                          <a:pt x="1300" y="946"/>
                          <a:pt x="1298" y="944"/>
                          <a:pt x="1298" y="939"/>
                        </a:cubicBezTo>
                        <a:cubicBezTo>
                          <a:pt x="1298" y="935"/>
                          <a:pt x="1296" y="925"/>
                          <a:pt x="1295" y="915"/>
                        </a:cubicBezTo>
                        <a:cubicBezTo>
                          <a:pt x="1294" y="911"/>
                          <a:pt x="1294" y="906"/>
                          <a:pt x="1295" y="901"/>
                        </a:cubicBezTo>
                        <a:cubicBezTo>
                          <a:pt x="1296" y="897"/>
                          <a:pt x="1300" y="892"/>
                          <a:pt x="1305" y="889"/>
                        </a:cubicBezTo>
                        <a:cubicBezTo>
                          <a:pt x="1306" y="888"/>
                          <a:pt x="1313" y="884"/>
                          <a:pt x="1320" y="878"/>
                        </a:cubicBezTo>
                        <a:cubicBezTo>
                          <a:pt x="1327" y="873"/>
                          <a:pt x="1336" y="866"/>
                          <a:pt x="1345" y="859"/>
                        </a:cubicBezTo>
                        <a:cubicBezTo>
                          <a:pt x="1354" y="852"/>
                          <a:pt x="1363" y="845"/>
                          <a:pt x="1371" y="840"/>
                        </a:cubicBezTo>
                        <a:cubicBezTo>
                          <a:pt x="1379" y="834"/>
                          <a:pt x="1385" y="830"/>
                          <a:pt x="1391" y="829"/>
                        </a:cubicBezTo>
                        <a:cubicBezTo>
                          <a:pt x="1398" y="828"/>
                          <a:pt x="1421" y="820"/>
                          <a:pt x="1442" y="812"/>
                        </a:cubicBezTo>
                        <a:cubicBezTo>
                          <a:pt x="1455" y="808"/>
                          <a:pt x="1459" y="806"/>
                          <a:pt x="1467" y="803"/>
                        </a:cubicBezTo>
                        <a:lnTo>
                          <a:pt x="1450" y="760"/>
                        </a:lnTo>
                        <a:lnTo>
                          <a:pt x="1348" y="687"/>
                        </a:lnTo>
                        <a:lnTo>
                          <a:pt x="1348" y="687"/>
                        </a:lnTo>
                        <a:lnTo>
                          <a:pt x="1347" y="685"/>
                        </a:lnTo>
                        <a:lnTo>
                          <a:pt x="1313" y="632"/>
                        </a:lnTo>
                        <a:lnTo>
                          <a:pt x="1212" y="608"/>
                        </a:lnTo>
                        <a:lnTo>
                          <a:pt x="1211" y="608"/>
                        </a:lnTo>
                        <a:lnTo>
                          <a:pt x="1210" y="606"/>
                        </a:lnTo>
                        <a:lnTo>
                          <a:pt x="1179" y="579"/>
                        </a:lnTo>
                        <a:lnTo>
                          <a:pt x="1177" y="579"/>
                        </a:lnTo>
                        <a:lnTo>
                          <a:pt x="1177" y="578"/>
                        </a:lnTo>
                        <a:lnTo>
                          <a:pt x="1157" y="531"/>
                        </a:lnTo>
                        <a:lnTo>
                          <a:pt x="1155" y="526"/>
                        </a:lnTo>
                        <a:lnTo>
                          <a:pt x="1159" y="523"/>
                        </a:lnTo>
                        <a:lnTo>
                          <a:pt x="1192" y="499"/>
                        </a:lnTo>
                        <a:lnTo>
                          <a:pt x="1194" y="497"/>
                        </a:lnTo>
                        <a:lnTo>
                          <a:pt x="1196" y="497"/>
                        </a:lnTo>
                        <a:lnTo>
                          <a:pt x="1269" y="497"/>
                        </a:lnTo>
                        <a:lnTo>
                          <a:pt x="1270" y="497"/>
                        </a:lnTo>
                        <a:lnTo>
                          <a:pt x="1333" y="476"/>
                        </a:lnTo>
                        <a:cubicBezTo>
                          <a:pt x="1335" y="475"/>
                          <a:pt x="1351" y="459"/>
                          <a:pt x="1369" y="442"/>
                        </a:cubicBezTo>
                        <a:cubicBezTo>
                          <a:pt x="1379" y="433"/>
                          <a:pt x="1389" y="424"/>
                          <a:pt x="1397" y="417"/>
                        </a:cubicBezTo>
                        <a:cubicBezTo>
                          <a:pt x="1401" y="414"/>
                          <a:pt x="1404" y="411"/>
                          <a:pt x="1407" y="408"/>
                        </a:cubicBezTo>
                        <a:cubicBezTo>
                          <a:pt x="1410" y="407"/>
                          <a:pt x="1411" y="405"/>
                          <a:pt x="1414" y="404"/>
                        </a:cubicBezTo>
                        <a:cubicBezTo>
                          <a:pt x="1415" y="404"/>
                          <a:pt x="1415" y="402"/>
                          <a:pt x="1416" y="400"/>
                        </a:cubicBezTo>
                        <a:cubicBezTo>
                          <a:pt x="1417" y="396"/>
                          <a:pt x="1417" y="391"/>
                          <a:pt x="1417" y="385"/>
                        </a:cubicBezTo>
                        <a:cubicBezTo>
                          <a:pt x="1418" y="374"/>
                          <a:pt x="1417" y="363"/>
                          <a:pt x="1417" y="363"/>
                        </a:cubicBezTo>
                        <a:lnTo>
                          <a:pt x="1418" y="363"/>
                        </a:lnTo>
                        <a:lnTo>
                          <a:pt x="1409" y="315"/>
                        </a:lnTo>
                        <a:lnTo>
                          <a:pt x="1409" y="315"/>
                        </a:lnTo>
                        <a:lnTo>
                          <a:pt x="1409" y="314"/>
                        </a:lnTo>
                        <a:lnTo>
                          <a:pt x="1407" y="276"/>
                        </a:lnTo>
                        <a:lnTo>
                          <a:pt x="1407" y="275"/>
                        </a:lnTo>
                        <a:lnTo>
                          <a:pt x="1407" y="274"/>
                        </a:lnTo>
                        <a:lnTo>
                          <a:pt x="1432" y="188"/>
                        </a:lnTo>
                        <a:cubicBezTo>
                          <a:pt x="1431" y="184"/>
                          <a:pt x="1430" y="179"/>
                          <a:pt x="1427" y="170"/>
                        </a:cubicBezTo>
                        <a:cubicBezTo>
                          <a:pt x="1425" y="164"/>
                          <a:pt x="1423" y="158"/>
                          <a:pt x="1421" y="154"/>
                        </a:cubicBezTo>
                        <a:cubicBezTo>
                          <a:pt x="1419" y="150"/>
                          <a:pt x="1416" y="147"/>
                          <a:pt x="1417" y="147"/>
                        </a:cubicBezTo>
                        <a:cubicBezTo>
                          <a:pt x="1409" y="144"/>
                          <a:pt x="1405" y="137"/>
                          <a:pt x="1401" y="130"/>
                        </a:cubicBezTo>
                        <a:cubicBezTo>
                          <a:pt x="1399" y="127"/>
                          <a:pt x="1397" y="124"/>
                          <a:pt x="1395" y="122"/>
                        </a:cubicBezTo>
                        <a:cubicBezTo>
                          <a:pt x="1393" y="120"/>
                          <a:pt x="1391" y="119"/>
                          <a:pt x="1391" y="119"/>
                        </a:cubicBezTo>
                        <a:cubicBezTo>
                          <a:pt x="1385" y="117"/>
                          <a:pt x="1375" y="113"/>
                          <a:pt x="1366" y="109"/>
                        </a:cubicBezTo>
                        <a:cubicBezTo>
                          <a:pt x="1358" y="105"/>
                          <a:pt x="1350" y="101"/>
                          <a:pt x="1350" y="101"/>
                        </a:cubicBezTo>
                        <a:lnTo>
                          <a:pt x="1350" y="101"/>
                        </a:lnTo>
                        <a:lnTo>
                          <a:pt x="1308" y="83"/>
                        </a:lnTo>
                        <a:lnTo>
                          <a:pt x="1307" y="83"/>
                        </a:lnTo>
                        <a:lnTo>
                          <a:pt x="1306" y="82"/>
                        </a:lnTo>
                        <a:lnTo>
                          <a:pt x="1263" y="42"/>
                        </a:lnTo>
                        <a:lnTo>
                          <a:pt x="1263" y="41"/>
                        </a:lnTo>
                        <a:lnTo>
                          <a:pt x="1232" y="10"/>
                        </a:lnTo>
                        <a:lnTo>
                          <a:pt x="1232" y="10"/>
                        </a:lnTo>
                        <a:lnTo>
                          <a:pt x="1165" y="9"/>
                        </a:lnTo>
                        <a:lnTo>
                          <a:pt x="1165" y="9"/>
                        </a:lnTo>
                        <a:lnTo>
                          <a:pt x="1164" y="9"/>
                        </a:lnTo>
                        <a:lnTo>
                          <a:pt x="1105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45" name="Freeform 33"/>
                  <p:cNvSpPr>
                    <a:spLocks/>
                  </p:cNvSpPr>
                  <p:nvPr/>
                </p:nvSpPr>
                <p:spPr bwMode="auto">
                  <a:xfrm>
                    <a:off x="2738" y="1901"/>
                    <a:ext cx="663" cy="466"/>
                  </a:xfrm>
                  <a:custGeom>
                    <a:avLst/>
                    <a:gdLst>
                      <a:gd name="T0" fmla="*/ 447 w 1319"/>
                      <a:gd name="T1" fmla="*/ 3 h 927"/>
                      <a:gd name="T2" fmla="*/ 403 w 1319"/>
                      <a:gd name="T3" fmla="*/ 13 h 927"/>
                      <a:gd name="T4" fmla="*/ 379 w 1319"/>
                      <a:gd name="T5" fmla="*/ 24 h 927"/>
                      <a:gd name="T6" fmla="*/ 340 w 1319"/>
                      <a:gd name="T7" fmla="*/ 54 h 927"/>
                      <a:gd name="T8" fmla="*/ 323 w 1319"/>
                      <a:gd name="T9" fmla="*/ 75 h 927"/>
                      <a:gd name="T10" fmla="*/ 298 w 1319"/>
                      <a:gd name="T11" fmla="*/ 120 h 927"/>
                      <a:gd name="T12" fmla="*/ 292 w 1319"/>
                      <a:gd name="T13" fmla="*/ 152 h 927"/>
                      <a:gd name="T14" fmla="*/ 258 w 1319"/>
                      <a:gd name="T15" fmla="*/ 173 h 927"/>
                      <a:gd name="T16" fmla="*/ 215 w 1319"/>
                      <a:gd name="T17" fmla="*/ 192 h 927"/>
                      <a:gd name="T18" fmla="*/ 194 w 1319"/>
                      <a:gd name="T19" fmla="*/ 219 h 927"/>
                      <a:gd name="T20" fmla="*/ 176 w 1319"/>
                      <a:gd name="T21" fmla="*/ 237 h 927"/>
                      <a:gd name="T22" fmla="*/ 152 w 1319"/>
                      <a:gd name="T23" fmla="*/ 250 h 927"/>
                      <a:gd name="T24" fmla="*/ 38 w 1319"/>
                      <a:gd name="T25" fmla="*/ 261 h 927"/>
                      <a:gd name="T26" fmla="*/ 0 w 1319"/>
                      <a:gd name="T27" fmla="*/ 308 h 927"/>
                      <a:gd name="T28" fmla="*/ 27 w 1319"/>
                      <a:gd name="T29" fmla="*/ 360 h 927"/>
                      <a:gd name="T30" fmla="*/ 43 w 1319"/>
                      <a:gd name="T31" fmla="*/ 373 h 927"/>
                      <a:gd name="T32" fmla="*/ 100 w 1319"/>
                      <a:gd name="T33" fmla="*/ 374 h 927"/>
                      <a:gd name="T34" fmla="*/ 133 w 1319"/>
                      <a:gd name="T35" fmla="*/ 394 h 927"/>
                      <a:gd name="T36" fmla="*/ 185 w 1319"/>
                      <a:gd name="T37" fmla="*/ 500 h 927"/>
                      <a:gd name="T38" fmla="*/ 217 w 1319"/>
                      <a:gd name="T39" fmla="*/ 527 h 927"/>
                      <a:gd name="T40" fmla="*/ 227 w 1319"/>
                      <a:gd name="T41" fmla="*/ 598 h 927"/>
                      <a:gd name="T42" fmla="*/ 216 w 1319"/>
                      <a:gd name="T43" fmla="*/ 616 h 927"/>
                      <a:gd name="T44" fmla="*/ 202 w 1319"/>
                      <a:gd name="T45" fmla="*/ 631 h 927"/>
                      <a:gd name="T46" fmla="*/ 195 w 1319"/>
                      <a:gd name="T47" fmla="*/ 656 h 927"/>
                      <a:gd name="T48" fmla="*/ 221 w 1319"/>
                      <a:gd name="T49" fmla="*/ 693 h 927"/>
                      <a:gd name="T50" fmla="*/ 252 w 1319"/>
                      <a:gd name="T51" fmla="*/ 767 h 927"/>
                      <a:gd name="T52" fmla="*/ 286 w 1319"/>
                      <a:gd name="T53" fmla="*/ 779 h 927"/>
                      <a:gd name="T54" fmla="*/ 347 w 1319"/>
                      <a:gd name="T55" fmla="*/ 836 h 927"/>
                      <a:gd name="T56" fmla="*/ 411 w 1319"/>
                      <a:gd name="T57" fmla="*/ 825 h 927"/>
                      <a:gd name="T58" fmla="*/ 474 w 1319"/>
                      <a:gd name="T59" fmla="*/ 850 h 927"/>
                      <a:gd name="T60" fmla="*/ 558 w 1319"/>
                      <a:gd name="T61" fmla="*/ 801 h 927"/>
                      <a:gd name="T62" fmla="*/ 601 w 1319"/>
                      <a:gd name="T63" fmla="*/ 808 h 927"/>
                      <a:gd name="T64" fmla="*/ 690 w 1319"/>
                      <a:gd name="T65" fmla="*/ 774 h 927"/>
                      <a:gd name="T66" fmla="*/ 713 w 1319"/>
                      <a:gd name="T67" fmla="*/ 764 h 927"/>
                      <a:gd name="T68" fmla="*/ 776 w 1319"/>
                      <a:gd name="T69" fmla="*/ 743 h 927"/>
                      <a:gd name="T70" fmla="*/ 821 w 1319"/>
                      <a:gd name="T71" fmla="*/ 766 h 927"/>
                      <a:gd name="T72" fmla="*/ 834 w 1319"/>
                      <a:gd name="T73" fmla="*/ 783 h 927"/>
                      <a:gd name="T74" fmla="*/ 845 w 1319"/>
                      <a:gd name="T75" fmla="*/ 833 h 927"/>
                      <a:gd name="T76" fmla="*/ 883 w 1319"/>
                      <a:gd name="T77" fmla="*/ 862 h 927"/>
                      <a:gd name="T78" fmla="*/ 1000 w 1319"/>
                      <a:gd name="T79" fmla="*/ 895 h 927"/>
                      <a:gd name="T80" fmla="*/ 1104 w 1319"/>
                      <a:gd name="T81" fmla="*/ 927 h 927"/>
                      <a:gd name="T82" fmla="*/ 1204 w 1319"/>
                      <a:gd name="T83" fmla="*/ 848 h 927"/>
                      <a:gd name="T84" fmla="*/ 1264 w 1319"/>
                      <a:gd name="T85" fmla="*/ 822 h 927"/>
                      <a:gd name="T86" fmla="*/ 1315 w 1319"/>
                      <a:gd name="T87" fmla="*/ 795 h 927"/>
                      <a:gd name="T88" fmla="*/ 1288 w 1319"/>
                      <a:gd name="T89" fmla="*/ 737 h 927"/>
                      <a:gd name="T90" fmla="*/ 1276 w 1319"/>
                      <a:gd name="T91" fmla="*/ 691 h 927"/>
                      <a:gd name="T92" fmla="*/ 1279 w 1319"/>
                      <a:gd name="T93" fmla="*/ 564 h 927"/>
                      <a:gd name="T94" fmla="*/ 1224 w 1319"/>
                      <a:gd name="T95" fmla="*/ 436 h 927"/>
                      <a:gd name="T96" fmla="*/ 1177 w 1319"/>
                      <a:gd name="T97" fmla="*/ 353 h 927"/>
                      <a:gd name="T98" fmla="*/ 1205 w 1319"/>
                      <a:gd name="T99" fmla="*/ 288 h 927"/>
                      <a:gd name="T100" fmla="*/ 1149 w 1319"/>
                      <a:gd name="T101" fmla="*/ 256 h 927"/>
                      <a:gd name="T102" fmla="*/ 1094 w 1319"/>
                      <a:gd name="T103" fmla="*/ 151 h 927"/>
                      <a:gd name="T104" fmla="*/ 1013 w 1319"/>
                      <a:gd name="T105" fmla="*/ 148 h 927"/>
                      <a:gd name="T106" fmla="*/ 798 w 1319"/>
                      <a:gd name="T107" fmla="*/ 115 h 927"/>
                      <a:gd name="T108" fmla="*/ 765 w 1319"/>
                      <a:gd name="T109" fmla="*/ 107 h 927"/>
                      <a:gd name="T110" fmla="*/ 713 w 1319"/>
                      <a:gd name="T111" fmla="*/ 103 h 927"/>
                      <a:gd name="T112" fmla="*/ 627 w 1319"/>
                      <a:gd name="T113" fmla="*/ 128 h 927"/>
                      <a:gd name="T114" fmla="*/ 614 w 1319"/>
                      <a:gd name="T115" fmla="*/ 117 h 927"/>
                      <a:gd name="T116" fmla="*/ 573 w 1319"/>
                      <a:gd name="T117" fmla="*/ 92 h 927"/>
                      <a:gd name="T118" fmla="*/ 565 w 1319"/>
                      <a:gd name="T119" fmla="*/ 63 h 927"/>
                      <a:gd name="T120" fmla="*/ 529 w 1319"/>
                      <a:gd name="T121" fmla="*/ 22 h 927"/>
                      <a:gd name="T122" fmla="*/ 493 w 1319"/>
                      <a:gd name="T123" fmla="*/ 8 h 9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319" h="927">
                        <a:moveTo>
                          <a:pt x="475" y="0"/>
                        </a:moveTo>
                        <a:lnTo>
                          <a:pt x="447" y="2"/>
                        </a:lnTo>
                        <a:lnTo>
                          <a:pt x="447" y="3"/>
                        </a:lnTo>
                        <a:lnTo>
                          <a:pt x="439" y="5"/>
                        </a:lnTo>
                        <a:lnTo>
                          <a:pt x="404" y="12"/>
                        </a:lnTo>
                        <a:lnTo>
                          <a:pt x="403" y="13"/>
                        </a:lnTo>
                        <a:lnTo>
                          <a:pt x="380" y="23"/>
                        </a:lnTo>
                        <a:lnTo>
                          <a:pt x="380" y="24"/>
                        </a:lnTo>
                        <a:lnTo>
                          <a:pt x="379" y="24"/>
                        </a:lnTo>
                        <a:lnTo>
                          <a:pt x="355" y="31"/>
                        </a:lnTo>
                        <a:lnTo>
                          <a:pt x="340" y="54"/>
                        </a:lnTo>
                        <a:lnTo>
                          <a:pt x="340" y="54"/>
                        </a:lnTo>
                        <a:lnTo>
                          <a:pt x="340" y="55"/>
                        </a:lnTo>
                        <a:lnTo>
                          <a:pt x="324" y="74"/>
                        </a:lnTo>
                        <a:lnTo>
                          <a:pt x="323" y="75"/>
                        </a:lnTo>
                        <a:lnTo>
                          <a:pt x="322" y="75"/>
                        </a:lnTo>
                        <a:lnTo>
                          <a:pt x="308" y="84"/>
                        </a:lnTo>
                        <a:lnTo>
                          <a:pt x="298" y="120"/>
                        </a:lnTo>
                        <a:lnTo>
                          <a:pt x="298" y="120"/>
                        </a:lnTo>
                        <a:lnTo>
                          <a:pt x="292" y="150"/>
                        </a:lnTo>
                        <a:lnTo>
                          <a:pt x="292" y="152"/>
                        </a:lnTo>
                        <a:lnTo>
                          <a:pt x="289" y="154"/>
                        </a:lnTo>
                        <a:lnTo>
                          <a:pt x="259" y="173"/>
                        </a:lnTo>
                        <a:lnTo>
                          <a:pt x="258" y="173"/>
                        </a:lnTo>
                        <a:lnTo>
                          <a:pt x="257" y="173"/>
                        </a:lnTo>
                        <a:lnTo>
                          <a:pt x="227" y="180"/>
                        </a:lnTo>
                        <a:lnTo>
                          <a:pt x="215" y="192"/>
                        </a:lnTo>
                        <a:lnTo>
                          <a:pt x="215" y="193"/>
                        </a:lnTo>
                        <a:lnTo>
                          <a:pt x="195" y="219"/>
                        </a:lnTo>
                        <a:lnTo>
                          <a:pt x="194" y="219"/>
                        </a:lnTo>
                        <a:lnTo>
                          <a:pt x="194" y="219"/>
                        </a:lnTo>
                        <a:lnTo>
                          <a:pt x="177" y="237"/>
                        </a:lnTo>
                        <a:lnTo>
                          <a:pt x="176" y="237"/>
                        </a:lnTo>
                        <a:lnTo>
                          <a:pt x="175" y="238"/>
                        </a:lnTo>
                        <a:lnTo>
                          <a:pt x="153" y="249"/>
                        </a:lnTo>
                        <a:lnTo>
                          <a:pt x="152" y="250"/>
                        </a:lnTo>
                        <a:lnTo>
                          <a:pt x="150" y="250"/>
                        </a:lnTo>
                        <a:lnTo>
                          <a:pt x="63" y="251"/>
                        </a:lnTo>
                        <a:lnTo>
                          <a:pt x="38" y="261"/>
                        </a:lnTo>
                        <a:lnTo>
                          <a:pt x="13" y="291"/>
                        </a:lnTo>
                        <a:lnTo>
                          <a:pt x="13" y="291"/>
                        </a:lnTo>
                        <a:lnTo>
                          <a:pt x="0" y="308"/>
                        </a:lnTo>
                        <a:lnTo>
                          <a:pt x="2" y="344"/>
                        </a:lnTo>
                        <a:lnTo>
                          <a:pt x="24" y="358"/>
                        </a:lnTo>
                        <a:lnTo>
                          <a:pt x="27" y="360"/>
                        </a:lnTo>
                        <a:lnTo>
                          <a:pt x="27" y="364"/>
                        </a:lnTo>
                        <a:lnTo>
                          <a:pt x="25" y="373"/>
                        </a:lnTo>
                        <a:lnTo>
                          <a:pt x="43" y="373"/>
                        </a:lnTo>
                        <a:lnTo>
                          <a:pt x="97" y="373"/>
                        </a:lnTo>
                        <a:lnTo>
                          <a:pt x="99" y="373"/>
                        </a:lnTo>
                        <a:lnTo>
                          <a:pt x="100" y="374"/>
                        </a:lnTo>
                        <a:lnTo>
                          <a:pt x="130" y="388"/>
                        </a:lnTo>
                        <a:lnTo>
                          <a:pt x="133" y="390"/>
                        </a:lnTo>
                        <a:lnTo>
                          <a:pt x="133" y="394"/>
                        </a:lnTo>
                        <a:lnTo>
                          <a:pt x="136" y="439"/>
                        </a:lnTo>
                        <a:lnTo>
                          <a:pt x="153" y="477"/>
                        </a:lnTo>
                        <a:lnTo>
                          <a:pt x="185" y="500"/>
                        </a:lnTo>
                        <a:lnTo>
                          <a:pt x="185" y="500"/>
                        </a:lnTo>
                        <a:lnTo>
                          <a:pt x="186" y="500"/>
                        </a:lnTo>
                        <a:lnTo>
                          <a:pt x="217" y="527"/>
                        </a:lnTo>
                        <a:lnTo>
                          <a:pt x="219" y="528"/>
                        </a:lnTo>
                        <a:lnTo>
                          <a:pt x="219" y="530"/>
                        </a:lnTo>
                        <a:lnTo>
                          <a:pt x="227" y="598"/>
                        </a:lnTo>
                        <a:lnTo>
                          <a:pt x="227" y="601"/>
                        </a:lnTo>
                        <a:lnTo>
                          <a:pt x="225" y="603"/>
                        </a:lnTo>
                        <a:cubicBezTo>
                          <a:pt x="225" y="603"/>
                          <a:pt x="221" y="609"/>
                          <a:pt x="216" y="616"/>
                        </a:cubicBezTo>
                        <a:cubicBezTo>
                          <a:pt x="213" y="619"/>
                          <a:pt x="211" y="623"/>
                          <a:pt x="208" y="625"/>
                        </a:cubicBezTo>
                        <a:cubicBezTo>
                          <a:pt x="207" y="627"/>
                          <a:pt x="206" y="628"/>
                          <a:pt x="205" y="629"/>
                        </a:cubicBezTo>
                        <a:cubicBezTo>
                          <a:pt x="204" y="630"/>
                          <a:pt x="203" y="630"/>
                          <a:pt x="202" y="631"/>
                        </a:cubicBezTo>
                        <a:cubicBezTo>
                          <a:pt x="201" y="631"/>
                          <a:pt x="201" y="632"/>
                          <a:pt x="200" y="634"/>
                        </a:cubicBezTo>
                        <a:cubicBezTo>
                          <a:pt x="199" y="636"/>
                          <a:pt x="198" y="640"/>
                          <a:pt x="198" y="644"/>
                        </a:cubicBezTo>
                        <a:cubicBezTo>
                          <a:pt x="196" y="650"/>
                          <a:pt x="196" y="654"/>
                          <a:pt x="195" y="656"/>
                        </a:cubicBezTo>
                        <a:lnTo>
                          <a:pt x="220" y="690"/>
                        </a:lnTo>
                        <a:lnTo>
                          <a:pt x="221" y="691"/>
                        </a:lnTo>
                        <a:lnTo>
                          <a:pt x="221" y="693"/>
                        </a:lnTo>
                        <a:lnTo>
                          <a:pt x="227" y="728"/>
                        </a:lnTo>
                        <a:lnTo>
                          <a:pt x="250" y="763"/>
                        </a:lnTo>
                        <a:lnTo>
                          <a:pt x="252" y="767"/>
                        </a:lnTo>
                        <a:lnTo>
                          <a:pt x="250" y="770"/>
                        </a:lnTo>
                        <a:lnTo>
                          <a:pt x="284" y="779"/>
                        </a:lnTo>
                        <a:lnTo>
                          <a:pt x="286" y="779"/>
                        </a:lnTo>
                        <a:lnTo>
                          <a:pt x="287" y="780"/>
                        </a:lnTo>
                        <a:cubicBezTo>
                          <a:pt x="287" y="780"/>
                          <a:pt x="307" y="798"/>
                          <a:pt x="321" y="816"/>
                        </a:cubicBezTo>
                        <a:cubicBezTo>
                          <a:pt x="327" y="824"/>
                          <a:pt x="338" y="831"/>
                          <a:pt x="347" y="836"/>
                        </a:cubicBezTo>
                        <a:cubicBezTo>
                          <a:pt x="356" y="840"/>
                          <a:pt x="360" y="842"/>
                          <a:pt x="362" y="842"/>
                        </a:cubicBezTo>
                        <a:cubicBezTo>
                          <a:pt x="365" y="841"/>
                          <a:pt x="368" y="838"/>
                          <a:pt x="376" y="833"/>
                        </a:cubicBezTo>
                        <a:cubicBezTo>
                          <a:pt x="386" y="828"/>
                          <a:pt x="398" y="823"/>
                          <a:pt x="411" y="825"/>
                        </a:cubicBezTo>
                        <a:cubicBezTo>
                          <a:pt x="423" y="828"/>
                          <a:pt x="430" y="834"/>
                          <a:pt x="435" y="839"/>
                        </a:cubicBezTo>
                        <a:cubicBezTo>
                          <a:pt x="441" y="844"/>
                          <a:pt x="444" y="847"/>
                          <a:pt x="447" y="848"/>
                        </a:cubicBezTo>
                        <a:cubicBezTo>
                          <a:pt x="451" y="849"/>
                          <a:pt x="463" y="849"/>
                          <a:pt x="474" y="850"/>
                        </a:cubicBezTo>
                        <a:cubicBezTo>
                          <a:pt x="486" y="850"/>
                          <a:pt x="497" y="850"/>
                          <a:pt x="501" y="850"/>
                        </a:cubicBezTo>
                        <a:cubicBezTo>
                          <a:pt x="509" y="850"/>
                          <a:pt x="524" y="850"/>
                          <a:pt x="527" y="850"/>
                        </a:cubicBezTo>
                        <a:lnTo>
                          <a:pt x="558" y="801"/>
                        </a:lnTo>
                        <a:lnTo>
                          <a:pt x="561" y="798"/>
                        </a:lnTo>
                        <a:lnTo>
                          <a:pt x="565" y="799"/>
                        </a:lnTo>
                        <a:lnTo>
                          <a:pt x="601" y="808"/>
                        </a:lnTo>
                        <a:lnTo>
                          <a:pt x="632" y="816"/>
                        </a:lnTo>
                        <a:cubicBezTo>
                          <a:pt x="634" y="814"/>
                          <a:pt x="647" y="804"/>
                          <a:pt x="664" y="792"/>
                        </a:cubicBezTo>
                        <a:cubicBezTo>
                          <a:pt x="673" y="786"/>
                          <a:pt x="682" y="779"/>
                          <a:pt x="690" y="774"/>
                        </a:cubicBezTo>
                        <a:cubicBezTo>
                          <a:pt x="694" y="772"/>
                          <a:pt x="697" y="770"/>
                          <a:pt x="700" y="768"/>
                        </a:cubicBezTo>
                        <a:cubicBezTo>
                          <a:pt x="703" y="767"/>
                          <a:pt x="705" y="765"/>
                          <a:pt x="709" y="765"/>
                        </a:cubicBezTo>
                        <a:cubicBezTo>
                          <a:pt x="709" y="765"/>
                          <a:pt x="711" y="765"/>
                          <a:pt x="713" y="764"/>
                        </a:cubicBezTo>
                        <a:cubicBezTo>
                          <a:pt x="715" y="764"/>
                          <a:pt x="718" y="763"/>
                          <a:pt x="722" y="762"/>
                        </a:cubicBezTo>
                        <a:cubicBezTo>
                          <a:pt x="729" y="760"/>
                          <a:pt x="737" y="757"/>
                          <a:pt x="745" y="755"/>
                        </a:cubicBezTo>
                        <a:cubicBezTo>
                          <a:pt x="761" y="749"/>
                          <a:pt x="776" y="743"/>
                          <a:pt x="776" y="743"/>
                        </a:cubicBezTo>
                        <a:lnTo>
                          <a:pt x="779" y="742"/>
                        </a:lnTo>
                        <a:lnTo>
                          <a:pt x="781" y="744"/>
                        </a:lnTo>
                        <a:lnTo>
                          <a:pt x="821" y="766"/>
                        </a:lnTo>
                        <a:lnTo>
                          <a:pt x="823" y="767"/>
                        </a:lnTo>
                        <a:lnTo>
                          <a:pt x="823" y="768"/>
                        </a:lnTo>
                        <a:cubicBezTo>
                          <a:pt x="823" y="768"/>
                          <a:pt x="829" y="775"/>
                          <a:pt x="834" y="783"/>
                        </a:cubicBezTo>
                        <a:cubicBezTo>
                          <a:pt x="836" y="787"/>
                          <a:pt x="839" y="792"/>
                          <a:pt x="841" y="796"/>
                        </a:cubicBezTo>
                        <a:cubicBezTo>
                          <a:pt x="843" y="800"/>
                          <a:pt x="845" y="805"/>
                          <a:pt x="845" y="809"/>
                        </a:cubicBezTo>
                        <a:cubicBezTo>
                          <a:pt x="845" y="815"/>
                          <a:pt x="844" y="825"/>
                          <a:pt x="845" y="833"/>
                        </a:cubicBezTo>
                        <a:cubicBezTo>
                          <a:pt x="846" y="838"/>
                          <a:pt x="847" y="841"/>
                          <a:pt x="848" y="844"/>
                        </a:cubicBezTo>
                        <a:cubicBezTo>
                          <a:pt x="849" y="847"/>
                          <a:pt x="850" y="848"/>
                          <a:pt x="851" y="848"/>
                        </a:cubicBezTo>
                        <a:cubicBezTo>
                          <a:pt x="859" y="851"/>
                          <a:pt x="870" y="856"/>
                          <a:pt x="883" y="862"/>
                        </a:cubicBezTo>
                        <a:cubicBezTo>
                          <a:pt x="895" y="867"/>
                          <a:pt x="908" y="873"/>
                          <a:pt x="920" y="875"/>
                        </a:cubicBezTo>
                        <a:cubicBezTo>
                          <a:pt x="945" y="880"/>
                          <a:pt x="999" y="895"/>
                          <a:pt x="999" y="895"/>
                        </a:cubicBezTo>
                        <a:lnTo>
                          <a:pt x="1000" y="895"/>
                        </a:lnTo>
                        <a:lnTo>
                          <a:pt x="1001" y="896"/>
                        </a:lnTo>
                        <a:lnTo>
                          <a:pt x="1017" y="911"/>
                        </a:lnTo>
                        <a:lnTo>
                          <a:pt x="1104" y="927"/>
                        </a:lnTo>
                        <a:lnTo>
                          <a:pt x="1162" y="902"/>
                        </a:lnTo>
                        <a:lnTo>
                          <a:pt x="1162" y="902"/>
                        </a:lnTo>
                        <a:lnTo>
                          <a:pt x="1204" y="848"/>
                        </a:lnTo>
                        <a:lnTo>
                          <a:pt x="1205" y="847"/>
                        </a:lnTo>
                        <a:lnTo>
                          <a:pt x="1206" y="846"/>
                        </a:lnTo>
                        <a:lnTo>
                          <a:pt x="1264" y="822"/>
                        </a:lnTo>
                        <a:lnTo>
                          <a:pt x="1264" y="822"/>
                        </a:lnTo>
                        <a:lnTo>
                          <a:pt x="1265" y="822"/>
                        </a:lnTo>
                        <a:lnTo>
                          <a:pt x="1315" y="795"/>
                        </a:lnTo>
                        <a:lnTo>
                          <a:pt x="1319" y="767"/>
                        </a:lnTo>
                        <a:lnTo>
                          <a:pt x="1289" y="738"/>
                        </a:lnTo>
                        <a:lnTo>
                          <a:pt x="1288" y="737"/>
                        </a:lnTo>
                        <a:lnTo>
                          <a:pt x="1288" y="735"/>
                        </a:lnTo>
                        <a:lnTo>
                          <a:pt x="1276" y="693"/>
                        </a:lnTo>
                        <a:lnTo>
                          <a:pt x="1276" y="691"/>
                        </a:lnTo>
                        <a:lnTo>
                          <a:pt x="1277" y="690"/>
                        </a:lnTo>
                        <a:lnTo>
                          <a:pt x="1296" y="624"/>
                        </a:lnTo>
                        <a:lnTo>
                          <a:pt x="1279" y="564"/>
                        </a:lnTo>
                        <a:lnTo>
                          <a:pt x="1250" y="491"/>
                        </a:lnTo>
                        <a:lnTo>
                          <a:pt x="1250" y="490"/>
                        </a:lnTo>
                        <a:lnTo>
                          <a:pt x="1224" y="436"/>
                        </a:lnTo>
                        <a:lnTo>
                          <a:pt x="1223" y="435"/>
                        </a:lnTo>
                        <a:lnTo>
                          <a:pt x="1179" y="358"/>
                        </a:lnTo>
                        <a:lnTo>
                          <a:pt x="1177" y="353"/>
                        </a:lnTo>
                        <a:lnTo>
                          <a:pt x="1181" y="349"/>
                        </a:lnTo>
                        <a:lnTo>
                          <a:pt x="1232" y="308"/>
                        </a:lnTo>
                        <a:cubicBezTo>
                          <a:pt x="1226" y="303"/>
                          <a:pt x="1214" y="295"/>
                          <a:pt x="1205" y="288"/>
                        </a:cubicBezTo>
                        <a:cubicBezTo>
                          <a:pt x="1201" y="284"/>
                          <a:pt x="1187" y="276"/>
                          <a:pt x="1174" y="269"/>
                        </a:cubicBezTo>
                        <a:cubicBezTo>
                          <a:pt x="1162" y="263"/>
                          <a:pt x="1150" y="257"/>
                          <a:pt x="1150" y="257"/>
                        </a:cubicBezTo>
                        <a:lnTo>
                          <a:pt x="1149" y="256"/>
                        </a:lnTo>
                        <a:lnTo>
                          <a:pt x="1148" y="254"/>
                        </a:lnTo>
                        <a:lnTo>
                          <a:pt x="1121" y="189"/>
                        </a:lnTo>
                        <a:lnTo>
                          <a:pt x="1094" y="151"/>
                        </a:lnTo>
                        <a:lnTo>
                          <a:pt x="1015" y="148"/>
                        </a:lnTo>
                        <a:lnTo>
                          <a:pt x="1014" y="148"/>
                        </a:lnTo>
                        <a:lnTo>
                          <a:pt x="1013" y="148"/>
                        </a:lnTo>
                        <a:lnTo>
                          <a:pt x="944" y="123"/>
                        </a:lnTo>
                        <a:lnTo>
                          <a:pt x="868" y="100"/>
                        </a:lnTo>
                        <a:lnTo>
                          <a:pt x="798" y="115"/>
                        </a:lnTo>
                        <a:lnTo>
                          <a:pt x="796" y="115"/>
                        </a:lnTo>
                        <a:lnTo>
                          <a:pt x="795" y="115"/>
                        </a:lnTo>
                        <a:cubicBezTo>
                          <a:pt x="795" y="115"/>
                          <a:pt x="780" y="111"/>
                          <a:pt x="765" y="107"/>
                        </a:cubicBezTo>
                        <a:cubicBezTo>
                          <a:pt x="757" y="105"/>
                          <a:pt x="749" y="103"/>
                          <a:pt x="742" y="101"/>
                        </a:cubicBezTo>
                        <a:cubicBezTo>
                          <a:pt x="736" y="100"/>
                          <a:pt x="730" y="99"/>
                          <a:pt x="729" y="99"/>
                        </a:cubicBezTo>
                        <a:cubicBezTo>
                          <a:pt x="727" y="99"/>
                          <a:pt x="720" y="101"/>
                          <a:pt x="713" y="103"/>
                        </a:cubicBezTo>
                        <a:cubicBezTo>
                          <a:pt x="707" y="104"/>
                          <a:pt x="700" y="107"/>
                          <a:pt x="695" y="108"/>
                        </a:cubicBezTo>
                        <a:cubicBezTo>
                          <a:pt x="688" y="110"/>
                          <a:pt x="683" y="114"/>
                          <a:pt x="665" y="121"/>
                        </a:cubicBezTo>
                        <a:cubicBezTo>
                          <a:pt x="645" y="128"/>
                          <a:pt x="627" y="128"/>
                          <a:pt x="627" y="128"/>
                        </a:cubicBezTo>
                        <a:lnTo>
                          <a:pt x="624" y="128"/>
                        </a:lnTo>
                        <a:lnTo>
                          <a:pt x="622" y="126"/>
                        </a:lnTo>
                        <a:cubicBezTo>
                          <a:pt x="622" y="126"/>
                          <a:pt x="619" y="121"/>
                          <a:pt x="614" y="117"/>
                        </a:cubicBezTo>
                        <a:cubicBezTo>
                          <a:pt x="610" y="113"/>
                          <a:pt x="604" y="110"/>
                          <a:pt x="602" y="110"/>
                        </a:cubicBezTo>
                        <a:cubicBezTo>
                          <a:pt x="594" y="110"/>
                          <a:pt x="587" y="105"/>
                          <a:pt x="582" y="101"/>
                        </a:cubicBezTo>
                        <a:cubicBezTo>
                          <a:pt x="577" y="97"/>
                          <a:pt x="573" y="92"/>
                          <a:pt x="573" y="92"/>
                        </a:cubicBezTo>
                        <a:lnTo>
                          <a:pt x="572" y="91"/>
                        </a:lnTo>
                        <a:lnTo>
                          <a:pt x="572" y="90"/>
                        </a:lnTo>
                        <a:lnTo>
                          <a:pt x="565" y="63"/>
                        </a:lnTo>
                        <a:lnTo>
                          <a:pt x="550" y="20"/>
                        </a:lnTo>
                        <a:lnTo>
                          <a:pt x="530" y="22"/>
                        </a:lnTo>
                        <a:lnTo>
                          <a:pt x="529" y="22"/>
                        </a:lnTo>
                        <a:lnTo>
                          <a:pt x="528" y="22"/>
                        </a:lnTo>
                        <a:lnTo>
                          <a:pt x="493" y="8"/>
                        </a:lnTo>
                        <a:lnTo>
                          <a:pt x="493" y="8"/>
                        </a:lnTo>
                        <a:lnTo>
                          <a:pt x="492" y="8"/>
                        </a:lnTo>
                        <a:lnTo>
                          <a:pt x="475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46" name="Freeform 34"/>
                  <p:cNvSpPr>
                    <a:spLocks/>
                  </p:cNvSpPr>
                  <p:nvPr/>
                </p:nvSpPr>
                <p:spPr bwMode="auto">
                  <a:xfrm>
                    <a:off x="4858" y="3057"/>
                    <a:ext cx="530" cy="340"/>
                  </a:xfrm>
                  <a:custGeom>
                    <a:avLst/>
                    <a:gdLst>
                      <a:gd name="T0" fmla="*/ 798 w 1054"/>
                      <a:gd name="T1" fmla="*/ 27 h 677"/>
                      <a:gd name="T2" fmla="*/ 757 w 1054"/>
                      <a:gd name="T3" fmla="*/ 80 h 677"/>
                      <a:gd name="T4" fmla="*/ 654 w 1054"/>
                      <a:gd name="T5" fmla="*/ 135 h 677"/>
                      <a:gd name="T6" fmla="*/ 575 w 1054"/>
                      <a:gd name="T7" fmla="*/ 178 h 677"/>
                      <a:gd name="T8" fmla="*/ 494 w 1054"/>
                      <a:gd name="T9" fmla="*/ 231 h 677"/>
                      <a:gd name="T10" fmla="*/ 436 w 1054"/>
                      <a:gd name="T11" fmla="*/ 287 h 677"/>
                      <a:gd name="T12" fmla="*/ 378 w 1054"/>
                      <a:gd name="T13" fmla="*/ 301 h 677"/>
                      <a:gd name="T14" fmla="*/ 352 w 1054"/>
                      <a:gd name="T15" fmla="*/ 274 h 677"/>
                      <a:gd name="T16" fmla="*/ 336 w 1054"/>
                      <a:gd name="T17" fmla="*/ 223 h 677"/>
                      <a:gd name="T18" fmla="*/ 307 w 1054"/>
                      <a:gd name="T19" fmla="*/ 180 h 677"/>
                      <a:gd name="T20" fmla="*/ 282 w 1054"/>
                      <a:gd name="T21" fmla="*/ 185 h 677"/>
                      <a:gd name="T22" fmla="*/ 251 w 1054"/>
                      <a:gd name="T23" fmla="*/ 229 h 677"/>
                      <a:gd name="T24" fmla="*/ 229 w 1054"/>
                      <a:gd name="T25" fmla="*/ 252 h 677"/>
                      <a:gd name="T26" fmla="*/ 100 w 1054"/>
                      <a:gd name="T27" fmla="*/ 320 h 677"/>
                      <a:gd name="T28" fmla="*/ 21 w 1054"/>
                      <a:gd name="T29" fmla="*/ 402 h 677"/>
                      <a:gd name="T30" fmla="*/ 7 w 1054"/>
                      <a:gd name="T31" fmla="*/ 460 h 677"/>
                      <a:gd name="T32" fmla="*/ 15 w 1054"/>
                      <a:gd name="T33" fmla="*/ 532 h 677"/>
                      <a:gd name="T34" fmla="*/ 96 w 1054"/>
                      <a:gd name="T35" fmla="*/ 581 h 677"/>
                      <a:gd name="T36" fmla="*/ 136 w 1054"/>
                      <a:gd name="T37" fmla="*/ 581 h 677"/>
                      <a:gd name="T38" fmla="*/ 174 w 1054"/>
                      <a:gd name="T39" fmla="*/ 540 h 677"/>
                      <a:gd name="T40" fmla="*/ 215 w 1054"/>
                      <a:gd name="T41" fmla="*/ 512 h 677"/>
                      <a:gd name="T42" fmla="*/ 262 w 1054"/>
                      <a:gd name="T43" fmla="*/ 502 h 677"/>
                      <a:gd name="T44" fmla="*/ 291 w 1054"/>
                      <a:gd name="T45" fmla="*/ 431 h 677"/>
                      <a:gd name="T46" fmla="*/ 341 w 1054"/>
                      <a:gd name="T47" fmla="*/ 401 h 677"/>
                      <a:gd name="T48" fmla="*/ 388 w 1054"/>
                      <a:gd name="T49" fmla="*/ 457 h 677"/>
                      <a:gd name="T50" fmla="*/ 406 w 1054"/>
                      <a:gd name="T51" fmla="*/ 501 h 677"/>
                      <a:gd name="T52" fmla="*/ 463 w 1054"/>
                      <a:gd name="T53" fmla="*/ 532 h 677"/>
                      <a:gd name="T54" fmla="*/ 533 w 1054"/>
                      <a:gd name="T55" fmla="*/ 557 h 677"/>
                      <a:gd name="T56" fmla="*/ 549 w 1054"/>
                      <a:gd name="T57" fmla="*/ 596 h 677"/>
                      <a:gd name="T58" fmla="*/ 574 w 1054"/>
                      <a:gd name="T59" fmla="*/ 646 h 677"/>
                      <a:gd name="T60" fmla="*/ 612 w 1054"/>
                      <a:gd name="T61" fmla="*/ 665 h 677"/>
                      <a:gd name="T62" fmla="*/ 649 w 1054"/>
                      <a:gd name="T63" fmla="*/ 623 h 677"/>
                      <a:gd name="T64" fmla="*/ 727 w 1054"/>
                      <a:gd name="T65" fmla="*/ 677 h 677"/>
                      <a:gd name="T66" fmla="*/ 778 w 1054"/>
                      <a:gd name="T67" fmla="*/ 666 h 677"/>
                      <a:gd name="T68" fmla="*/ 900 w 1054"/>
                      <a:gd name="T69" fmla="*/ 631 h 677"/>
                      <a:gd name="T70" fmla="*/ 1045 w 1054"/>
                      <a:gd name="T71" fmla="*/ 569 h 677"/>
                      <a:gd name="T72" fmla="*/ 1036 w 1054"/>
                      <a:gd name="T73" fmla="*/ 534 h 677"/>
                      <a:gd name="T74" fmla="*/ 1014 w 1054"/>
                      <a:gd name="T75" fmla="*/ 475 h 677"/>
                      <a:gd name="T76" fmla="*/ 1000 w 1054"/>
                      <a:gd name="T77" fmla="*/ 426 h 677"/>
                      <a:gd name="T78" fmla="*/ 945 w 1054"/>
                      <a:gd name="T79" fmla="*/ 400 h 677"/>
                      <a:gd name="T80" fmla="*/ 916 w 1054"/>
                      <a:gd name="T81" fmla="*/ 323 h 677"/>
                      <a:gd name="T82" fmla="*/ 916 w 1054"/>
                      <a:gd name="T83" fmla="*/ 231 h 677"/>
                      <a:gd name="T84" fmla="*/ 933 w 1054"/>
                      <a:gd name="T85" fmla="*/ 207 h 677"/>
                      <a:gd name="T86" fmla="*/ 949 w 1054"/>
                      <a:gd name="T87" fmla="*/ 145 h 677"/>
                      <a:gd name="T88" fmla="*/ 971 w 1054"/>
                      <a:gd name="T89" fmla="*/ 124 h 677"/>
                      <a:gd name="T90" fmla="*/ 1018 w 1054"/>
                      <a:gd name="T91" fmla="*/ 101 h 677"/>
                      <a:gd name="T92" fmla="*/ 1018 w 1054"/>
                      <a:gd name="T93" fmla="*/ 51 h 677"/>
                      <a:gd name="T94" fmla="*/ 934 w 1054"/>
                      <a:gd name="T95" fmla="*/ 34 h 677"/>
                      <a:gd name="T96" fmla="*/ 876 w 1054"/>
                      <a:gd name="T97" fmla="*/ 24 h 6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54" h="677">
                        <a:moveTo>
                          <a:pt x="835" y="0"/>
                        </a:moveTo>
                        <a:lnTo>
                          <a:pt x="802" y="25"/>
                        </a:lnTo>
                        <a:lnTo>
                          <a:pt x="800" y="27"/>
                        </a:lnTo>
                        <a:lnTo>
                          <a:pt x="798" y="27"/>
                        </a:lnTo>
                        <a:lnTo>
                          <a:pt x="770" y="24"/>
                        </a:lnTo>
                        <a:lnTo>
                          <a:pt x="759" y="77"/>
                        </a:lnTo>
                        <a:lnTo>
                          <a:pt x="758" y="79"/>
                        </a:lnTo>
                        <a:lnTo>
                          <a:pt x="757" y="80"/>
                        </a:lnTo>
                        <a:lnTo>
                          <a:pt x="713" y="124"/>
                        </a:lnTo>
                        <a:lnTo>
                          <a:pt x="711" y="126"/>
                        </a:lnTo>
                        <a:lnTo>
                          <a:pt x="709" y="126"/>
                        </a:lnTo>
                        <a:lnTo>
                          <a:pt x="654" y="135"/>
                        </a:lnTo>
                        <a:cubicBezTo>
                          <a:pt x="654" y="135"/>
                          <a:pt x="652" y="136"/>
                          <a:pt x="652" y="136"/>
                        </a:cubicBezTo>
                        <a:cubicBezTo>
                          <a:pt x="651" y="136"/>
                          <a:pt x="618" y="149"/>
                          <a:pt x="608" y="154"/>
                        </a:cubicBezTo>
                        <a:cubicBezTo>
                          <a:pt x="604" y="156"/>
                          <a:pt x="595" y="162"/>
                          <a:pt x="588" y="168"/>
                        </a:cubicBezTo>
                        <a:cubicBezTo>
                          <a:pt x="581" y="173"/>
                          <a:pt x="575" y="178"/>
                          <a:pt x="575" y="178"/>
                        </a:cubicBezTo>
                        <a:lnTo>
                          <a:pt x="539" y="210"/>
                        </a:lnTo>
                        <a:lnTo>
                          <a:pt x="538" y="210"/>
                        </a:lnTo>
                        <a:lnTo>
                          <a:pt x="537" y="210"/>
                        </a:lnTo>
                        <a:lnTo>
                          <a:pt x="494" y="231"/>
                        </a:lnTo>
                        <a:lnTo>
                          <a:pt x="493" y="231"/>
                        </a:lnTo>
                        <a:lnTo>
                          <a:pt x="436" y="287"/>
                        </a:lnTo>
                        <a:lnTo>
                          <a:pt x="436" y="287"/>
                        </a:lnTo>
                        <a:lnTo>
                          <a:pt x="436" y="287"/>
                        </a:lnTo>
                        <a:lnTo>
                          <a:pt x="399" y="313"/>
                        </a:lnTo>
                        <a:lnTo>
                          <a:pt x="395" y="315"/>
                        </a:lnTo>
                        <a:lnTo>
                          <a:pt x="392" y="312"/>
                        </a:lnTo>
                        <a:lnTo>
                          <a:pt x="378" y="301"/>
                        </a:lnTo>
                        <a:lnTo>
                          <a:pt x="377" y="301"/>
                        </a:lnTo>
                        <a:lnTo>
                          <a:pt x="377" y="301"/>
                        </a:lnTo>
                        <a:lnTo>
                          <a:pt x="353" y="276"/>
                        </a:lnTo>
                        <a:lnTo>
                          <a:pt x="352" y="274"/>
                        </a:lnTo>
                        <a:lnTo>
                          <a:pt x="352" y="272"/>
                        </a:lnTo>
                        <a:cubicBezTo>
                          <a:pt x="352" y="272"/>
                          <a:pt x="351" y="261"/>
                          <a:pt x="348" y="249"/>
                        </a:cubicBezTo>
                        <a:cubicBezTo>
                          <a:pt x="347" y="243"/>
                          <a:pt x="345" y="237"/>
                          <a:pt x="343" y="232"/>
                        </a:cubicBezTo>
                        <a:cubicBezTo>
                          <a:pt x="340" y="227"/>
                          <a:pt x="338" y="224"/>
                          <a:pt x="336" y="223"/>
                        </a:cubicBezTo>
                        <a:cubicBezTo>
                          <a:pt x="325" y="218"/>
                          <a:pt x="320" y="207"/>
                          <a:pt x="315" y="197"/>
                        </a:cubicBezTo>
                        <a:cubicBezTo>
                          <a:pt x="313" y="192"/>
                          <a:pt x="311" y="188"/>
                          <a:pt x="310" y="185"/>
                        </a:cubicBezTo>
                        <a:cubicBezTo>
                          <a:pt x="309" y="183"/>
                          <a:pt x="308" y="181"/>
                          <a:pt x="307" y="181"/>
                        </a:cubicBezTo>
                        <a:cubicBezTo>
                          <a:pt x="307" y="181"/>
                          <a:pt x="308" y="180"/>
                          <a:pt x="307" y="180"/>
                        </a:cubicBezTo>
                        <a:cubicBezTo>
                          <a:pt x="307" y="180"/>
                          <a:pt x="307" y="180"/>
                          <a:pt x="307" y="181"/>
                        </a:cubicBezTo>
                        <a:cubicBezTo>
                          <a:pt x="306" y="181"/>
                          <a:pt x="305" y="181"/>
                          <a:pt x="303" y="181"/>
                        </a:cubicBezTo>
                        <a:cubicBezTo>
                          <a:pt x="300" y="181"/>
                          <a:pt x="296" y="181"/>
                          <a:pt x="293" y="182"/>
                        </a:cubicBezTo>
                        <a:cubicBezTo>
                          <a:pt x="287" y="183"/>
                          <a:pt x="284" y="184"/>
                          <a:pt x="282" y="185"/>
                        </a:cubicBezTo>
                        <a:lnTo>
                          <a:pt x="262" y="221"/>
                        </a:lnTo>
                        <a:lnTo>
                          <a:pt x="261" y="222"/>
                        </a:lnTo>
                        <a:lnTo>
                          <a:pt x="260" y="223"/>
                        </a:lnTo>
                        <a:lnTo>
                          <a:pt x="251" y="229"/>
                        </a:lnTo>
                        <a:lnTo>
                          <a:pt x="251" y="229"/>
                        </a:lnTo>
                        <a:lnTo>
                          <a:pt x="231" y="250"/>
                        </a:lnTo>
                        <a:lnTo>
                          <a:pt x="230" y="251"/>
                        </a:lnTo>
                        <a:lnTo>
                          <a:pt x="229" y="252"/>
                        </a:lnTo>
                        <a:lnTo>
                          <a:pt x="165" y="278"/>
                        </a:lnTo>
                        <a:lnTo>
                          <a:pt x="164" y="278"/>
                        </a:lnTo>
                        <a:lnTo>
                          <a:pt x="137" y="295"/>
                        </a:lnTo>
                        <a:lnTo>
                          <a:pt x="100" y="320"/>
                        </a:lnTo>
                        <a:lnTo>
                          <a:pt x="99" y="320"/>
                        </a:lnTo>
                        <a:lnTo>
                          <a:pt x="50" y="368"/>
                        </a:lnTo>
                        <a:lnTo>
                          <a:pt x="50" y="368"/>
                        </a:lnTo>
                        <a:lnTo>
                          <a:pt x="21" y="402"/>
                        </a:lnTo>
                        <a:cubicBezTo>
                          <a:pt x="20" y="403"/>
                          <a:pt x="19" y="408"/>
                          <a:pt x="17" y="415"/>
                        </a:cubicBezTo>
                        <a:cubicBezTo>
                          <a:pt x="15" y="422"/>
                          <a:pt x="14" y="432"/>
                          <a:pt x="14" y="434"/>
                        </a:cubicBezTo>
                        <a:cubicBezTo>
                          <a:pt x="14" y="437"/>
                          <a:pt x="12" y="440"/>
                          <a:pt x="11" y="445"/>
                        </a:cubicBezTo>
                        <a:cubicBezTo>
                          <a:pt x="10" y="450"/>
                          <a:pt x="8" y="455"/>
                          <a:pt x="7" y="460"/>
                        </a:cubicBezTo>
                        <a:cubicBezTo>
                          <a:pt x="4" y="468"/>
                          <a:pt x="1" y="476"/>
                          <a:pt x="0" y="480"/>
                        </a:cubicBezTo>
                        <a:lnTo>
                          <a:pt x="1" y="480"/>
                        </a:lnTo>
                        <a:lnTo>
                          <a:pt x="2" y="484"/>
                        </a:lnTo>
                        <a:lnTo>
                          <a:pt x="15" y="532"/>
                        </a:lnTo>
                        <a:lnTo>
                          <a:pt x="64" y="565"/>
                        </a:lnTo>
                        <a:lnTo>
                          <a:pt x="64" y="566"/>
                        </a:lnTo>
                        <a:cubicBezTo>
                          <a:pt x="65" y="566"/>
                          <a:pt x="73" y="570"/>
                          <a:pt x="82" y="574"/>
                        </a:cubicBezTo>
                        <a:cubicBezTo>
                          <a:pt x="87" y="577"/>
                          <a:pt x="92" y="579"/>
                          <a:pt x="96" y="581"/>
                        </a:cubicBezTo>
                        <a:cubicBezTo>
                          <a:pt x="101" y="582"/>
                          <a:pt x="105" y="584"/>
                          <a:pt x="106" y="584"/>
                        </a:cubicBezTo>
                        <a:cubicBezTo>
                          <a:pt x="112" y="585"/>
                          <a:pt x="118" y="588"/>
                          <a:pt x="123" y="591"/>
                        </a:cubicBezTo>
                        <a:cubicBezTo>
                          <a:pt x="127" y="593"/>
                          <a:pt x="128" y="594"/>
                          <a:pt x="129" y="595"/>
                        </a:cubicBezTo>
                        <a:lnTo>
                          <a:pt x="136" y="581"/>
                        </a:lnTo>
                        <a:lnTo>
                          <a:pt x="138" y="576"/>
                        </a:lnTo>
                        <a:lnTo>
                          <a:pt x="143" y="578"/>
                        </a:lnTo>
                        <a:lnTo>
                          <a:pt x="152" y="581"/>
                        </a:lnTo>
                        <a:lnTo>
                          <a:pt x="174" y="540"/>
                        </a:lnTo>
                        <a:lnTo>
                          <a:pt x="174" y="538"/>
                        </a:lnTo>
                        <a:lnTo>
                          <a:pt x="176" y="537"/>
                        </a:lnTo>
                        <a:lnTo>
                          <a:pt x="214" y="512"/>
                        </a:lnTo>
                        <a:lnTo>
                          <a:pt x="215" y="512"/>
                        </a:lnTo>
                        <a:lnTo>
                          <a:pt x="216" y="511"/>
                        </a:lnTo>
                        <a:cubicBezTo>
                          <a:pt x="216" y="511"/>
                          <a:pt x="226" y="510"/>
                          <a:pt x="237" y="508"/>
                        </a:cubicBezTo>
                        <a:cubicBezTo>
                          <a:pt x="243" y="507"/>
                          <a:pt x="248" y="506"/>
                          <a:pt x="253" y="505"/>
                        </a:cubicBezTo>
                        <a:cubicBezTo>
                          <a:pt x="258" y="504"/>
                          <a:pt x="262" y="502"/>
                          <a:pt x="262" y="502"/>
                        </a:cubicBezTo>
                        <a:cubicBezTo>
                          <a:pt x="266" y="500"/>
                          <a:pt x="284" y="490"/>
                          <a:pt x="288" y="487"/>
                        </a:cubicBezTo>
                        <a:cubicBezTo>
                          <a:pt x="288" y="484"/>
                          <a:pt x="288" y="475"/>
                          <a:pt x="288" y="462"/>
                        </a:cubicBezTo>
                        <a:cubicBezTo>
                          <a:pt x="288" y="454"/>
                          <a:pt x="289" y="446"/>
                          <a:pt x="290" y="440"/>
                        </a:cubicBezTo>
                        <a:cubicBezTo>
                          <a:pt x="290" y="437"/>
                          <a:pt x="291" y="434"/>
                          <a:pt x="291" y="431"/>
                        </a:cubicBezTo>
                        <a:cubicBezTo>
                          <a:pt x="292" y="429"/>
                          <a:pt x="292" y="427"/>
                          <a:pt x="296" y="424"/>
                        </a:cubicBezTo>
                        <a:cubicBezTo>
                          <a:pt x="303" y="419"/>
                          <a:pt x="332" y="399"/>
                          <a:pt x="332" y="399"/>
                        </a:cubicBezTo>
                        <a:lnTo>
                          <a:pt x="337" y="395"/>
                        </a:lnTo>
                        <a:lnTo>
                          <a:pt x="341" y="401"/>
                        </a:lnTo>
                        <a:lnTo>
                          <a:pt x="359" y="431"/>
                        </a:lnTo>
                        <a:lnTo>
                          <a:pt x="359" y="431"/>
                        </a:lnTo>
                        <a:lnTo>
                          <a:pt x="387" y="456"/>
                        </a:lnTo>
                        <a:lnTo>
                          <a:pt x="388" y="457"/>
                        </a:lnTo>
                        <a:lnTo>
                          <a:pt x="389" y="458"/>
                        </a:lnTo>
                        <a:lnTo>
                          <a:pt x="406" y="496"/>
                        </a:lnTo>
                        <a:lnTo>
                          <a:pt x="407" y="499"/>
                        </a:lnTo>
                        <a:lnTo>
                          <a:pt x="406" y="501"/>
                        </a:lnTo>
                        <a:cubicBezTo>
                          <a:pt x="406" y="501"/>
                          <a:pt x="403" y="507"/>
                          <a:pt x="402" y="511"/>
                        </a:cubicBezTo>
                        <a:cubicBezTo>
                          <a:pt x="402" y="514"/>
                          <a:pt x="402" y="516"/>
                          <a:pt x="403" y="517"/>
                        </a:cubicBezTo>
                        <a:cubicBezTo>
                          <a:pt x="403" y="518"/>
                          <a:pt x="404" y="519"/>
                          <a:pt x="407" y="519"/>
                        </a:cubicBezTo>
                        <a:cubicBezTo>
                          <a:pt x="423" y="524"/>
                          <a:pt x="444" y="527"/>
                          <a:pt x="463" y="532"/>
                        </a:cubicBezTo>
                        <a:cubicBezTo>
                          <a:pt x="472" y="534"/>
                          <a:pt x="489" y="538"/>
                          <a:pt x="503" y="541"/>
                        </a:cubicBezTo>
                        <a:cubicBezTo>
                          <a:pt x="510" y="543"/>
                          <a:pt x="516" y="544"/>
                          <a:pt x="521" y="546"/>
                        </a:cubicBezTo>
                        <a:cubicBezTo>
                          <a:pt x="524" y="547"/>
                          <a:pt x="526" y="548"/>
                          <a:pt x="528" y="549"/>
                        </a:cubicBezTo>
                        <a:cubicBezTo>
                          <a:pt x="530" y="550"/>
                          <a:pt x="533" y="552"/>
                          <a:pt x="533" y="557"/>
                        </a:cubicBezTo>
                        <a:cubicBezTo>
                          <a:pt x="533" y="559"/>
                          <a:pt x="534" y="565"/>
                          <a:pt x="535" y="571"/>
                        </a:cubicBezTo>
                        <a:cubicBezTo>
                          <a:pt x="536" y="576"/>
                          <a:pt x="537" y="581"/>
                          <a:pt x="537" y="586"/>
                        </a:cubicBezTo>
                        <a:cubicBezTo>
                          <a:pt x="538" y="586"/>
                          <a:pt x="539" y="587"/>
                          <a:pt x="540" y="588"/>
                        </a:cubicBezTo>
                        <a:cubicBezTo>
                          <a:pt x="542" y="590"/>
                          <a:pt x="545" y="593"/>
                          <a:pt x="549" y="596"/>
                        </a:cubicBezTo>
                        <a:cubicBezTo>
                          <a:pt x="553" y="598"/>
                          <a:pt x="557" y="601"/>
                          <a:pt x="560" y="604"/>
                        </a:cubicBezTo>
                        <a:cubicBezTo>
                          <a:pt x="563" y="607"/>
                          <a:pt x="566" y="609"/>
                          <a:pt x="566" y="615"/>
                        </a:cubicBezTo>
                        <a:cubicBezTo>
                          <a:pt x="566" y="618"/>
                          <a:pt x="567" y="626"/>
                          <a:pt x="568" y="632"/>
                        </a:cubicBezTo>
                        <a:cubicBezTo>
                          <a:pt x="570" y="638"/>
                          <a:pt x="573" y="645"/>
                          <a:pt x="574" y="646"/>
                        </a:cubicBezTo>
                        <a:cubicBezTo>
                          <a:pt x="579" y="651"/>
                          <a:pt x="580" y="657"/>
                          <a:pt x="582" y="661"/>
                        </a:cubicBezTo>
                        <a:cubicBezTo>
                          <a:pt x="585" y="665"/>
                          <a:pt x="586" y="667"/>
                          <a:pt x="594" y="666"/>
                        </a:cubicBezTo>
                        <a:cubicBezTo>
                          <a:pt x="604" y="665"/>
                          <a:pt x="610" y="666"/>
                          <a:pt x="612" y="666"/>
                        </a:cubicBezTo>
                        <a:cubicBezTo>
                          <a:pt x="612" y="666"/>
                          <a:pt x="612" y="666"/>
                          <a:pt x="612" y="665"/>
                        </a:cubicBezTo>
                        <a:cubicBezTo>
                          <a:pt x="615" y="659"/>
                          <a:pt x="622" y="649"/>
                          <a:pt x="628" y="641"/>
                        </a:cubicBezTo>
                        <a:cubicBezTo>
                          <a:pt x="634" y="632"/>
                          <a:pt x="640" y="624"/>
                          <a:pt x="640" y="624"/>
                        </a:cubicBezTo>
                        <a:lnTo>
                          <a:pt x="644" y="618"/>
                        </a:lnTo>
                        <a:lnTo>
                          <a:pt x="649" y="623"/>
                        </a:lnTo>
                        <a:cubicBezTo>
                          <a:pt x="649" y="623"/>
                          <a:pt x="665" y="639"/>
                          <a:pt x="678" y="646"/>
                        </a:cubicBezTo>
                        <a:cubicBezTo>
                          <a:pt x="693" y="654"/>
                          <a:pt x="715" y="671"/>
                          <a:pt x="715" y="672"/>
                        </a:cubicBezTo>
                        <a:cubicBezTo>
                          <a:pt x="715" y="672"/>
                          <a:pt x="716" y="672"/>
                          <a:pt x="716" y="672"/>
                        </a:cubicBezTo>
                        <a:lnTo>
                          <a:pt x="727" y="677"/>
                        </a:lnTo>
                        <a:lnTo>
                          <a:pt x="729" y="676"/>
                        </a:lnTo>
                        <a:lnTo>
                          <a:pt x="730" y="675"/>
                        </a:lnTo>
                        <a:lnTo>
                          <a:pt x="778" y="666"/>
                        </a:lnTo>
                        <a:lnTo>
                          <a:pt x="778" y="666"/>
                        </a:lnTo>
                        <a:lnTo>
                          <a:pt x="817" y="648"/>
                        </a:lnTo>
                        <a:lnTo>
                          <a:pt x="818" y="647"/>
                        </a:lnTo>
                        <a:lnTo>
                          <a:pt x="819" y="647"/>
                        </a:lnTo>
                        <a:lnTo>
                          <a:pt x="900" y="631"/>
                        </a:lnTo>
                        <a:lnTo>
                          <a:pt x="965" y="594"/>
                        </a:lnTo>
                        <a:lnTo>
                          <a:pt x="966" y="594"/>
                        </a:lnTo>
                        <a:lnTo>
                          <a:pt x="967" y="594"/>
                        </a:lnTo>
                        <a:lnTo>
                          <a:pt x="1045" y="569"/>
                        </a:lnTo>
                        <a:lnTo>
                          <a:pt x="1054" y="560"/>
                        </a:lnTo>
                        <a:lnTo>
                          <a:pt x="1038" y="537"/>
                        </a:lnTo>
                        <a:lnTo>
                          <a:pt x="1037" y="536"/>
                        </a:lnTo>
                        <a:lnTo>
                          <a:pt x="1036" y="534"/>
                        </a:lnTo>
                        <a:cubicBezTo>
                          <a:pt x="1036" y="534"/>
                          <a:pt x="1035" y="512"/>
                          <a:pt x="1033" y="499"/>
                        </a:cubicBezTo>
                        <a:cubicBezTo>
                          <a:pt x="1032" y="494"/>
                          <a:pt x="1032" y="493"/>
                          <a:pt x="1030" y="491"/>
                        </a:cubicBezTo>
                        <a:cubicBezTo>
                          <a:pt x="1028" y="489"/>
                          <a:pt x="1024" y="487"/>
                          <a:pt x="1019" y="483"/>
                        </a:cubicBezTo>
                        <a:cubicBezTo>
                          <a:pt x="1017" y="480"/>
                          <a:pt x="1015" y="478"/>
                          <a:pt x="1014" y="475"/>
                        </a:cubicBezTo>
                        <a:cubicBezTo>
                          <a:pt x="1014" y="472"/>
                          <a:pt x="1014" y="470"/>
                          <a:pt x="1014" y="468"/>
                        </a:cubicBezTo>
                        <a:cubicBezTo>
                          <a:pt x="1014" y="464"/>
                          <a:pt x="1015" y="462"/>
                          <a:pt x="1013" y="455"/>
                        </a:cubicBezTo>
                        <a:cubicBezTo>
                          <a:pt x="1008" y="439"/>
                          <a:pt x="1008" y="432"/>
                          <a:pt x="1005" y="426"/>
                        </a:cubicBezTo>
                        <a:cubicBezTo>
                          <a:pt x="1005" y="425"/>
                          <a:pt x="1002" y="425"/>
                          <a:pt x="1000" y="426"/>
                        </a:cubicBezTo>
                        <a:cubicBezTo>
                          <a:pt x="995" y="426"/>
                          <a:pt x="988" y="428"/>
                          <a:pt x="980" y="428"/>
                        </a:cubicBezTo>
                        <a:cubicBezTo>
                          <a:pt x="969" y="428"/>
                          <a:pt x="961" y="420"/>
                          <a:pt x="955" y="414"/>
                        </a:cubicBezTo>
                        <a:cubicBezTo>
                          <a:pt x="950" y="407"/>
                          <a:pt x="946" y="401"/>
                          <a:pt x="946" y="401"/>
                        </a:cubicBezTo>
                        <a:lnTo>
                          <a:pt x="945" y="400"/>
                        </a:lnTo>
                        <a:lnTo>
                          <a:pt x="945" y="399"/>
                        </a:lnTo>
                        <a:lnTo>
                          <a:pt x="935" y="362"/>
                        </a:lnTo>
                        <a:cubicBezTo>
                          <a:pt x="935" y="362"/>
                          <a:pt x="934" y="360"/>
                          <a:pt x="934" y="360"/>
                        </a:cubicBezTo>
                        <a:cubicBezTo>
                          <a:pt x="933" y="359"/>
                          <a:pt x="928" y="350"/>
                          <a:pt x="916" y="323"/>
                        </a:cubicBezTo>
                        <a:cubicBezTo>
                          <a:pt x="912" y="315"/>
                          <a:pt x="911" y="310"/>
                          <a:pt x="910" y="306"/>
                        </a:cubicBezTo>
                        <a:cubicBezTo>
                          <a:pt x="909" y="302"/>
                          <a:pt x="910" y="298"/>
                          <a:pt x="911" y="295"/>
                        </a:cubicBezTo>
                        <a:cubicBezTo>
                          <a:pt x="913" y="290"/>
                          <a:pt x="914" y="291"/>
                          <a:pt x="913" y="285"/>
                        </a:cubicBezTo>
                        <a:cubicBezTo>
                          <a:pt x="912" y="268"/>
                          <a:pt x="915" y="247"/>
                          <a:pt x="916" y="231"/>
                        </a:cubicBezTo>
                        <a:cubicBezTo>
                          <a:pt x="917" y="223"/>
                          <a:pt x="918" y="218"/>
                          <a:pt x="922" y="215"/>
                        </a:cubicBezTo>
                        <a:cubicBezTo>
                          <a:pt x="924" y="213"/>
                          <a:pt x="926" y="212"/>
                          <a:pt x="928" y="212"/>
                        </a:cubicBezTo>
                        <a:cubicBezTo>
                          <a:pt x="929" y="211"/>
                          <a:pt x="930" y="211"/>
                          <a:pt x="931" y="211"/>
                        </a:cubicBezTo>
                        <a:cubicBezTo>
                          <a:pt x="929" y="212"/>
                          <a:pt x="932" y="210"/>
                          <a:pt x="933" y="207"/>
                        </a:cubicBezTo>
                        <a:cubicBezTo>
                          <a:pt x="934" y="204"/>
                          <a:pt x="935" y="200"/>
                          <a:pt x="936" y="195"/>
                        </a:cubicBezTo>
                        <a:cubicBezTo>
                          <a:pt x="939" y="186"/>
                          <a:pt x="940" y="176"/>
                          <a:pt x="940" y="174"/>
                        </a:cubicBezTo>
                        <a:cubicBezTo>
                          <a:pt x="940" y="167"/>
                          <a:pt x="943" y="161"/>
                          <a:pt x="945" y="154"/>
                        </a:cubicBezTo>
                        <a:cubicBezTo>
                          <a:pt x="947" y="151"/>
                          <a:pt x="948" y="148"/>
                          <a:pt x="949" y="145"/>
                        </a:cubicBezTo>
                        <a:cubicBezTo>
                          <a:pt x="949" y="143"/>
                          <a:pt x="950" y="140"/>
                          <a:pt x="950" y="140"/>
                        </a:cubicBezTo>
                        <a:cubicBezTo>
                          <a:pt x="950" y="136"/>
                          <a:pt x="952" y="133"/>
                          <a:pt x="955" y="131"/>
                        </a:cubicBezTo>
                        <a:cubicBezTo>
                          <a:pt x="957" y="130"/>
                          <a:pt x="960" y="128"/>
                          <a:pt x="962" y="127"/>
                        </a:cubicBezTo>
                        <a:cubicBezTo>
                          <a:pt x="967" y="125"/>
                          <a:pt x="971" y="124"/>
                          <a:pt x="971" y="124"/>
                        </a:cubicBezTo>
                        <a:lnTo>
                          <a:pt x="972" y="124"/>
                        </a:lnTo>
                        <a:cubicBezTo>
                          <a:pt x="972" y="123"/>
                          <a:pt x="981" y="120"/>
                          <a:pt x="992" y="115"/>
                        </a:cubicBezTo>
                        <a:cubicBezTo>
                          <a:pt x="998" y="113"/>
                          <a:pt x="1004" y="110"/>
                          <a:pt x="1008" y="107"/>
                        </a:cubicBezTo>
                        <a:cubicBezTo>
                          <a:pt x="1013" y="105"/>
                          <a:pt x="1017" y="102"/>
                          <a:pt x="1018" y="101"/>
                        </a:cubicBezTo>
                        <a:cubicBezTo>
                          <a:pt x="1018" y="101"/>
                          <a:pt x="1019" y="99"/>
                          <a:pt x="1020" y="96"/>
                        </a:cubicBezTo>
                        <a:cubicBezTo>
                          <a:pt x="1020" y="93"/>
                          <a:pt x="1020" y="89"/>
                          <a:pt x="1020" y="84"/>
                        </a:cubicBezTo>
                        <a:cubicBezTo>
                          <a:pt x="1019" y="75"/>
                          <a:pt x="1018" y="66"/>
                          <a:pt x="1018" y="58"/>
                        </a:cubicBezTo>
                        <a:cubicBezTo>
                          <a:pt x="1018" y="53"/>
                          <a:pt x="1017" y="52"/>
                          <a:pt x="1018" y="51"/>
                        </a:cubicBezTo>
                        <a:cubicBezTo>
                          <a:pt x="1017" y="51"/>
                          <a:pt x="1017" y="51"/>
                          <a:pt x="1015" y="50"/>
                        </a:cubicBezTo>
                        <a:cubicBezTo>
                          <a:pt x="1013" y="49"/>
                          <a:pt x="1002" y="47"/>
                          <a:pt x="990" y="44"/>
                        </a:cubicBezTo>
                        <a:cubicBezTo>
                          <a:pt x="978" y="42"/>
                          <a:pt x="965" y="39"/>
                          <a:pt x="956" y="36"/>
                        </a:cubicBezTo>
                        <a:cubicBezTo>
                          <a:pt x="948" y="33"/>
                          <a:pt x="942" y="33"/>
                          <a:pt x="934" y="34"/>
                        </a:cubicBezTo>
                        <a:cubicBezTo>
                          <a:pt x="926" y="34"/>
                          <a:pt x="917" y="36"/>
                          <a:pt x="906" y="36"/>
                        </a:cubicBezTo>
                        <a:cubicBezTo>
                          <a:pt x="894" y="36"/>
                          <a:pt x="886" y="34"/>
                          <a:pt x="882" y="30"/>
                        </a:cubicBezTo>
                        <a:cubicBezTo>
                          <a:pt x="879" y="28"/>
                          <a:pt x="878" y="27"/>
                          <a:pt x="877" y="25"/>
                        </a:cubicBezTo>
                        <a:cubicBezTo>
                          <a:pt x="877" y="24"/>
                          <a:pt x="876" y="24"/>
                          <a:pt x="876" y="24"/>
                        </a:cubicBezTo>
                        <a:lnTo>
                          <a:pt x="852" y="0"/>
                        </a:lnTo>
                        <a:lnTo>
                          <a:pt x="835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47" name="Freeform 35"/>
                  <p:cNvSpPr>
                    <a:spLocks/>
                  </p:cNvSpPr>
                  <p:nvPr/>
                </p:nvSpPr>
                <p:spPr bwMode="auto">
                  <a:xfrm>
                    <a:off x="5335" y="1561"/>
                    <a:ext cx="379" cy="417"/>
                  </a:xfrm>
                  <a:custGeom>
                    <a:avLst/>
                    <a:gdLst>
                      <a:gd name="T0" fmla="*/ 725 w 754"/>
                      <a:gd name="T1" fmla="*/ 1 h 830"/>
                      <a:gd name="T2" fmla="*/ 696 w 754"/>
                      <a:gd name="T3" fmla="*/ 6 h 830"/>
                      <a:gd name="T4" fmla="*/ 582 w 754"/>
                      <a:gd name="T5" fmla="*/ 26 h 830"/>
                      <a:gd name="T6" fmla="*/ 496 w 754"/>
                      <a:gd name="T7" fmla="*/ 77 h 830"/>
                      <a:gd name="T8" fmla="*/ 455 w 754"/>
                      <a:gd name="T9" fmla="*/ 83 h 830"/>
                      <a:gd name="T10" fmla="*/ 420 w 754"/>
                      <a:gd name="T11" fmla="*/ 75 h 830"/>
                      <a:gd name="T12" fmla="*/ 362 w 754"/>
                      <a:gd name="T13" fmla="*/ 124 h 830"/>
                      <a:gd name="T14" fmla="*/ 218 w 754"/>
                      <a:gd name="T15" fmla="*/ 121 h 830"/>
                      <a:gd name="T16" fmla="*/ 155 w 754"/>
                      <a:gd name="T17" fmla="*/ 111 h 830"/>
                      <a:gd name="T18" fmla="*/ 107 w 754"/>
                      <a:gd name="T19" fmla="*/ 98 h 830"/>
                      <a:gd name="T20" fmla="*/ 50 w 754"/>
                      <a:gd name="T21" fmla="*/ 147 h 830"/>
                      <a:gd name="T22" fmla="*/ 0 w 754"/>
                      <a:gd name="T23" fmla="*/ 271 h 830"/>
                      <a:gd name="T24" fmla="*/ 32 w 754"/>
                      <a:gd name="T25" fmla="*/ 301 h 830"/>
                      <a:gd name="T26" fmla="*/ 48 w 754"/>
                      <a:gd name="T27" fmla="*/ 376 h 830"/>
                      <a:gd name="T28" fmla="*/ 55 w 754"/>
                      <a:gd name="T29" fmla="*/ 378 h 830"/>
                      <a:gd name="T30" fmla="*/ 135 w 754"/>
                      <a:gd name="T31" fmla="*/ 387 h 830"/>
                      <a:gd name="T32" fmla="*/ 125 w 754"/>
                      <a:gd name="T33" fmla="*/ 446 h 830"/>
                      <a:gd name="T34" fmla="*/ 137 w 754"/>
                      <a:gd name="T35" fmla="*/ 525 h 830"/>
                      <a:gd name="T36" fmla="*/ 159 w 754"/>
                      <a:gd name="T37" fmla="*/ 569 h 830"/>
                      <a:gd name="T38" fmla="*/ 164 w 754"/>
                      <a:gd name="T39" fmla="*/ 625 h 830"/>
                      <a:gd name="T40" fmla="*/ 150 w 754"/>
                      <a:gd name="T41" fmla="*/ 673 h 830"/>
                      <a:gd name="T42" fmla="*/ 147 w 754"/>
                      <a:gd name="T43" fmla="*/ 692 h 830"/>
                      <a:gd name="T44" fmla="*/ 240 w 754"/>
                      <a:gd name="T45" fmla="*/ 723 h 830"/>
                      <a:gd name="T46" fmla="*/ 307 w 754"/>
                      <a:gd name="T47" fmla="*/ 737 h 830"/>
                      <a:gd name="T48" fmla="*/ 376 w 754"/>
                      <a:gd name="T49" fmla="*/ 739 h 830"/>
                      <a:gd name="T50" fmla="*/ 408 w 754"/>
                      <a:gd name="T51" fmla="*/ 775 h 830"/>
                      <a:gd name="T52" fmla="*/ 552 w 754"/>
                      <a:gd name="T53" fmla="*/ 810 h 830"/>
                      <a:gd name="T54" fmla="*/ 613 w 754"/>
                      <a:gd name="T55" fmla="*/ 829 h 830"/>
                      <a:gd name="T56" fmla="*/ 649 w 754"/>
                      <a:gd name="T57" fmla="*/ 815 h 830"/>
                      <a:gd name="T58" fmla="*/ 598 w 754"/>
                      <a:gd name="T59" fmla="*/ 768 h 830"/>
                      <a:gd name="T60" fmla="*/ 594 w 754"/>
                      <a:gd name="T61" fmla="*/ 705 h 830"/>
                      <a:gd name="T62" fmla="*/ 623 w 754"/>
                      <a:gd name="T63" fmla="*/ 629 h 830"/>
                      <a:gd name="T64" fmla="*/ 669 w 754"/>
                      <a:gd name="T65" fmla="*/ 588 h 830"/>
                      <a:gd name="T66" fmla="*/ 667 w 754"/>
                      <a:gd name="T67" fmla="*/ 533 h 830"/>
                      <a:gd name="T68" fmla="*/ 643 w 754"/>
                      <a:gd name="T69" fmla="*/ 500 h 830"/>
                      <a:gd name="T70" fmla="*/ 552 w 754"/>
                      <a:gd name="T71" fmla="*/ 473 h 830"/>
                      <a:gd name="T72" fmla="*/ 509 w 754"/>
                      <a:gd name="T73" fmla="*/ 441 h 830"/>
                      <a:gd name="T74" fmla="*/ 547 w 754"/>
                      <a:gd name="T75" fmla="*/ 356 h 830"/>
                      <a:gd name="T76" fmla="*/ 656 w 754"/>
                      <a:gd name="T77" fmla="*/ 260 h 830"/>
                      <a:gd name="T78" fmla="*/ 697 w 754"/>
                      <a:gd name="T79" fmla="*/ 224 h 830"/>
                      <a:gd name="T80" fmla="*/ 754 w 754"/>
                      <a:gd name="T81" fmla="*/ 182 h 830"/>
                      <a:gd name="T82" fmla="*/ 735 w 754"/>
                      <a:gd name="T83" fmla="*/ 133 h 830"/>
                      <a:gd name="T84" fmla="*/ 728 w 754"/>
                      <a:gd name="T85" fmla="*/ 53 h 8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54" h="830">
                        <a:moveTo>
                          <a:pt x="728" y="0"/>
                        </a:moveTo>
                        <a:lnTo>
                          <a:pt x="727" y="1"/>
                        </a:lnTo>
                        <a:lnTo>
                          <a:pt x="725" y="1"/>
                        </a:lnTo>
                        <a:lnTo>
                          <a:pt x="697" y="6"/>
                        </a:lnTo>
                        <a:lnTo>
                          <a:pt x="697" y="6"/>
                        </a:lnTo>
                        <a:lnTo>
                          <a:pt x="696" y="6"/>
                        </a:lnTo>
                        <a:lnTo>
                          <a:pt x="603" y="10"/>
                        </a:lnTo>
                        <a:lnTo>
                          <a:pt x="583" y="25"/>
                        </a:lnTo>
                        <a:lnTo>
                          <a:pt x="582" y="26"/>
                        </a:lnTo>
                        <a:lnTo>
                          <a:pt x="581" y="26"/>
                        </a:lnTo>
                        <a:lnTo>
                          <a:pt x="546" y="35"/>
                        </a:lnTo>
                        <a:lnTo>
                          <a:pt x="496" y="77"/>
                        </a:lnTo>
                        <a:lnTo>
                          <a:pt x="495" y="78"/>
                        </a:lnTo>
                        <a:lnTo>
                          <a:pt x="493" y="78"/>
                        </a:lnTo>
                        <a:lnTo>
                          <a:pt x="455" y="83"/>
                        </a:lnTo>
                        <a:lnTo>
                          <a:pt x="454" y="83"/>
                        </a:lnTo>
                        <a:lnTo>
                          <a:pt x="453" y="83"/>
                        </a:lnTo>
                        <a:lnTo>
                          <a:pt x="420" y="75"/>
                        </a:lnTo>
                        <a:lnTo>
                          <a:pt x="399" y="87"/>
                        </a:lnTo>
                        <a:lnTo>
                          <a:pt x="364" y="122"/>
                        </a:lnTo>
                        <a:lnTo>
                          <a:pt x="362" y="124"/>
                        </a:lnTo>
                        <a:lnTo>
                          <a:pt x="360" y="124"/>
                        </a:lnTo>
                        <a:lnTo>
                          <a:pt x="219" y="121"/>
                        </a:lnTo>
                        <a:lnTo>
                          <a:pt x="218" y="121"/>
                        </a:lnTo>
                        <a:lnTo>
                          <a:pt x="216" y="120"/>
                        </a:lnTo>
                        <a:lnTo>
                          <a:pt x="182" y="102"/>
                        </a:lnTo>
                        <a:lnTo>
                          <a:pt x="155" y="111"/>
                        </a:lnTo>
                        <a:lnTo>
                          <a:pt x="153" y="111"/>
                        </a:lnTo>
                        <a:lnTo>
                          <a:pt x="151" y="111"/>
                        </a:lnTo>
                        <a:lnTo>
                          <a:pt x="107" y="98"/>
                        </a:lnTo>
                        <a:lnTo>
                          <a:pt x="107" y="98"/>
                        </a:lnTo>
                        <a:cubicBezTo>
                          <a:pt x="106" y="98"/>
                          <a:pt x="94" y="95"/>
                          <a:pt x="79" y="92"/>
                        </a:cubicBezTo>
                        <a:lnTo>
                          <a:pt x="50" y="147"/>
                        </a:lnTo>
                        <a:lnTo>
                          <a:pt x="17" y="217"/>
                        </a:lnTo>
                        <a:lnTo>
                          <a:pt x="16" y="218"/>
                        </a:lnTo>
                        <a:lnTo>
                          <a:pt x="0" y="271"/>
                        </a:lnTo>
                        <a:lnTo>
                          <a:pt x="30" y="298"/>
                        </a:lnTo>
                        <a:lnTo>
                          <a:pt x="32" y="299"/>
                        </a:lnTo>
                        <a:lnTo>
                          <a:pt x="32" y="301"/>
                        </a:lnTo>
                        <a:cubicBezTo>
                          <a:pt x="32" y="301"/>
                          <a:pt x="35" y="318"/>
                          <a:pt x="38" y="335"/>
                        </a:cubicBezTo>
                        <a:cubicBezTo>
                          <a:pt x="40" y="344"/>
                          <a:pt x="42" y="353"/>
                          <a:pt x="44" y="360"/>
                        </a:cubicBezTo>
                        <a:cubicBezTo>
                          <a:pt x="45" y="368"/>
                          <a:pt x="47" y="374"/>
                          <a:pt x="48" y="376"/>
                        </a:cubicBezTo>
                        <a:cubicBezTo>
                          <a:pt x="48" y="376"/>
                          <a:pt x="48" y="376"/>
                          <a:pt x="48" y="376"/>
                        </a:cubicBezTo>
                        <a:cubicBezTo>
                          <a:pt x="48" y="376"/>
                          <a:pt x="48" y="376"/>
                          <a:pt x="48" y="376"/>
                        </a:cubicBezTo>
                        <a:cubicBezTo>
                          <a:pt x="50" y="377"/>
                          <a:pt x="52" y="377"/>
                          <a:pt x="55" y="378"/>
                        </a:cubicBezTo>
                        <a:cubicBezTo>
                          <a:pt x="60" y="379"/>
                          <a:pt x="69" y="379"/>
                          <a:pt x="77" y="379"/>
                        </a:cubicBezTo>
                        <a:cubicBezTo>
                          <a:pt x="95" y="380"/>
                          <a:pt x="114" y="379"/>
                          <a:pt x="126" y="381"/>
                        </a:cubicBezTo>
                        <a:cubicBezTo>
                          <a:pt x="130" y="382"/>
                          <a:pt x="133" y="384"/>
                          <a:pt x="135" y="387"/>
                        </a:cubicBezTo>
                        <a:cubicBezTo>
                          <a:pt x="137" y="390"/>
                          <a:pt x="138" y="394"/>
                          <a:pt x="138" y="397"/>
                        </a:cubicBezTo>
                        <a:cubicBezTo>
                          <a:pt x="139" y="404"/>
                          <a:pt x="137" y="411"/>
                          <a:pt x="136" y="418"/>
                        </a:cubicBezTo>
                        <a:cubicBezTo>
                          <a:pt x="132" y="432"/>
                          <a:pt x="125" y="446"/>
                          <a:pt x="125" y="446"/>
                        </a:cubicBezTo>
                        <a:lnTo>
                          <a:pt x="125" y="447"/>
                        </a:lnTo>
                        <a:lnTo>
                          <a:pt x="133" y="500"/>
                        </a:lnTo>
                        <a:lnTo>
                          <a:pt x="137" y="525"/>
                        </a:lnTo>
                        <a:lnTo>
                          <a:pt x="137" y="525"/>
                        </a:lnTo>
                        <a:lnTo>
                          <a:pt x="159" y="568"/>
                        </a:lnTo>
                        <a:lnTo>
                          <a:pt x="159" y="569"/>
                        </a:lnTo>
                        <a:lnTo>
                          <a:pt x="160" y="570"/>
                        </a:lnTo>
                        <a:lnTo>
                          <a:pt x="164" y="623"/>
                        </a:lnTo>
                        <a:lnTo>
                          <a:pt x="164" y="625"/>
                        </a:lnTo>
                        <a:lnTo>
                          <a:pt x="164" y="626"/>
                        </a:lnTo>
                        <a:lnTo>
                          <a:pt x="150" y="673"/>
                        </a:lnTo>
                        <a:lnTo>
                          <a:pt x="150" y="673"/>
                        </a:lnTo>
                        <a:lnTo>
                          <a:pt x="150" y="674"/>
                        </a:lnTo>
                        <a:cubicBezTo>
                          <a:pt x="150" y="674"/>
                          <a:pt x="147" y="679"/>
                          <a:pt x="146" y="685"/>
                        </a:cubicBezTo>
                        <a:cubicBezTo>
                          <a:pt x="146" y="687"/>
                          <a:pt x="146" y="690"/>
                          <a:pt x="147" y="692"/>
                        </a:cubicBezTo>
                        <a:cubicBezTo>
                          <a:pt x="148" y="694"/>
                          <a:pt x="149" y="695"/>
                          <a:pt x="153" y="696"/>
                        </a:cubicBezTo>
                        <a:cubicBezTo>
                          <a:pt x="173" y="703"/>
                          <a:pt x="240" y="723"/>
                          <a:pt x="240" y="723"/>
                        </a:cubicBezTo>
                        <a:lnTo>
                          <a:pt x="240" y="723"/>
                        </a:lnTo>
                        <a:lnTo>
                          <a:pt x="240" y="723"/>
                        </a:lnTo>
                        <a:lnTo>
                          <a:pt x="297" y="748"/>
                        </a:lnTo>
                        <a:cubicBezTo>
                          <a:pt x="299" y="746"/>
                          <a:pt x="301" y="742"/>
                          <a:pt x="307" y="737"/>
                        </a:cubicBezTo>
                        <a:cubicBezTo>
                          <a:pt x="311" y="734"/>
                          <a:pt x="315" y="730"/>
                          <a:pt x="320" y="727"/>
                        </a:cubicBezTo>
                        <a:cubicBezTo>
                          <a:pt x="325" y="725"/>
                          <a:pt x="330" y="723"/>
                          <a:pt x="336" y="725"/>
                        </a:cubicBezTo>
                        <a:cubicBezTo>
                          <a:pt x="350" y="730"/>
                          <a:pt x="376" y="739"/>
                          <a:pt x="376" y="739"/>
                        </a:cubicBezTo>
                        <a:lnTo>
                          <a:pt x="378" y="739"/>
                        </a:lnTo>
                        <a:lnTo>
                          <a:pt x="379" y="740"/>
                        </a:lnTo>
                        <a:lnTo>
                          <a:pt x="408" y="775"/>
                        </a:lnTo>
                        <a:lnTo>
                          <a:pt x="482" y="801"/>
                        </a:lnTo>
                        <a:lnTo>
                          <a:pt x="551" y="810"/>
                        </a:lnTo>
                        <a:lnTo>
                          <a:pt x="552" y="810"/>
                        </a:lnTo>
                        <a:lnTo>
                          <a:pt x="553" y="810"/>
                        </a:lnTo>
                        <a:lnTo>
                          <a:pt x="600" y="828"/>
                        </a:lnTo>
                        <a:cubicBezTo>
                          <a:pt x="601" y="828"/>
                          <a:pt x="606" y="829"/>
                          <a:pt x="613" y="829"/>
                        </a:cubicBezTo>
                        <a:cubicBezTo>
                          <a:pt x="617" y="830"/>
                          <a:pt x="622" y="830"/>
                          <a:pt x="625" y="830"/>
                        </a:cubicBezTo>
                        <a:cubicBezTo>
                          <a:pt x="629" y="829"/>
                          <a:pt x="632" y="829"/>
                          <a:pt x="633" y="828"/>
                        </a:cubicBezTo>
                        <a:cubicBezTo>
                          <a:pt x="635" y="827"/>
                          <a:pt x="643" y="821"/>
                          <a:pt x="649" y="815"/>
                        </a:cubicBezTo>
                        <a:cubicBezTo>
                          <a:pt x="651" y="812"/>
                          <a:pt x="652" y="812"/>
                          <a:pt x="654" y="810"/>
                        </a:cubicBezTo>
                        <a:cubicBezTo>
                          <a:pt x="654" y="809"/>
                          <a:pt x="654" y="808"/>
                          <a:pt x="655" y="808"/>
                        </a:cubicBezTo>
                        <a:lnTo>
                          <a:pt x="598" y="768"/>
                        </a:lnTo>
                        <a:lnTo>
                          <a:pt x="596" y="766"/>
                        </a:lnTo>
                        <a:lnTo>
                          <a:pt x="595" y="763"/>
                        </a:lnTo>
                        <a:lnTo>
                          <a:pt x="594" y="705"/>
                        </a:lnTo>
                        <a:lnTo>
                          <a:pt x="593" y="703"/>
                        </a:lnTo>
                        <a:lnTo>
                          <a:pt x="594" y="702"/>
                        </a:lnTo>
                        <a:lnTo>
                          <a:pt x="623" y="629"/>
                        </a:lnTo>
                        <a:lnTo>
                          <a:pt x="623" y="627"/>
                        </a:lnTo>
                        <a:lnTo>
                          <a:pt x="624" y="626"/>
                        </a:lnTo>
                        <a:lnTo>
                          <a:pt x="669" y="588"/>
                        </a:lnTo>
                        <a:lnTo>
                          <a:pt x="670" y="588"/>
                        </a:lnTo>
                        <a:lnTo>
                          <a:pt x="705" y="562"/>
                        </a:lnTo>
                        <a:lnTo>
                          <a:pt x="667" y="533"/>
                        </a:lnTo>
                        <a:lnTo>
                          <a:pt x="667" y="533"/>
                        </a:lnTo>
                        <a:lnTo>
                          <a:pt x="666" y="532"/>
                        </a:lnTo>
                        <a:lnTo>
                          <a:pt x="643" y="500"/>
                        </a:lnTo>
                        <a:lnTo>
                          <a:pt x="553" y="474"/>
                        </a:lnTo>
                        <a:lnTo>
                          <a:pt x="553" y="474"/>
                        </a:lnTo>
                        <a:lnTo>
                          <a:pt x="552" y="473"/>
                        </a:lnTo>
                        <a:lnTo>
                          <a:pt x="512" y="449"/>
                        </a:lnTo>
                        <a:lnTo>
                          <a:pt x="507" y="446"/>
                        </a:lnTo>
                        <a:lnTo>
                          <a:pt x="509" y="441"/>
                        </a:lnTo>
                        <a:lnTo>
                          <a:pt x="545" y="358"/>
                        </a:lnTo>
                        <a:lnTo>
                          <a:pt x="546" y="356"/>
                        </a:lnTo>
                        <a:lnTo>
                          <a:pt x="547" y="356"/>
                        </a:lnTo>
                        <a:lnTo>
                          <a:pt x="598" y="323"/>
                        </a:lnTo>
                        <a:lnTo>
                          <a:pt x="656" y="260"/>
                        </a:lnTo>
                        <a:lnTo>
                          <a:pt x="656" y="260"/>
                        </a:lnTo>
                        <a:lnTo>
                          <a:pt x="656" y="260"/>
                        </a:lnTo>
                        <a:lnTo>
                          <a:pt x="696" y="224"/>
                        </a:lnTo>
                        <a:lnTo>
                          <a:pt x="697" y="224"/>
                        </a:lnTo>
                        <a:lnTo>
                          <a:pt x="697" y="224"/>
                        </a:lnTo>
                        <a:lnTo>
                          <a:pt x="747" y="198"/>
                        </a:lnTo>
                        <a:lnTo>
                          <a:pt x="754" y="182"/>
                        </a:lnTo>
                        <a:lnTo>
                          <a:pt x="735" y="135"/>
                        </a:lnTo>
                        <a:lnTo>
                          <a:pt x="735" y="135"/>
                        </a:lnTo>
                        <a:lnTo>
                          <a:pt x="735" y="133"/>
                        </a:lnTo>
                        <a:lnTo>
                          <a:pt x="728" y="53"/>
                        </a:lnTo>
                        <a:lnTo>
                          <a:pt x="728" y="53"/>
                        </a:lnTo>
                        <a:lnTo>
                          <a:pt x="728" y="53"/>
                        </a:lnTo>
                        <a:lnTo>
                          <a:pt x="728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48" name="Freeform 36"/>
                  <p:cNvSpPr>
                    <a:spLocks/>
                  </p:cNvSpPr>
                  <p:nvPr/>
                </p:nvSpPr>
                <p:spPr bwMode="auto">
                  <a:xfrm>
                    <a:off x="5598" y="1657"/>
                    <a:ext cx="420" cy="391"/>
                  </a:xfrm>
                  <a:custGeom>
                    <a:avLst/>
                    <a:gdLst>
                      <a:gd name="T0" fmla="*/ 233 w 837"/>
                      <a:gd name="T1" fmla="*/ 16 h 778"/>
                      <a:gd name="T2" fmla="*/ 181 w 837"/>
                      <a:gd name="T3" fmla="*/ 43 h 778"/>
                      <a:gd name="T4" fmla="*/ 84 w 837"/>
                      <a:gd name="T5" fmla="*/ 140 h 778"/>
                      <a:gd name="T6" fmla="*/ 33 w 837"/>
                      <a:gd name="T7" fmla="*/ 174 h 778"/>
                      <a:gd name="T8" fmla="*/ 34 w 837"/>
                      <a:gd name="T9" fmla="*/ 271 h 778"/>
                      <a:gd name="T10" fmla="*/ 129 w 837"/>
                      <a:gd name="T11" fmla="*/ 300 h 778"/>
                      <a:gd name="T12" fmla="*/ 153 w 837"/>
                      <a:gd name="T13" fmla="*/ 333 h 778"/>
                      <a:gd name="T14" fmla="*/ 196 w 837"/>
                      <a:gd name="T15" fmla="*/ 376 h 778"/>
                      <a:gd name="T16" fmla="*/ 111 w 837"/>
                      <a:gd name="T17" fmla="*/ 444 h 778"/>
                      <a:gd name="T18" fmla="*/ 145 w 837"/>
                      <a:gd name="T19" fmla="*/ 611 h 778"/>
                      <a:gd name="T20" fmla="*/ 143 w 837"/>
                      <a:gd name="T21" fmla="*/ 624 h 778"/>
                      <a:gd name="T22" fmla="*/ 247 w 837"/>
                      <a:gd name="T23" fmla="*/ 674 h 778"/>
                      <a:gd name="T24" fmla="*/ 313 w 837"/>
                      <a:gd name="T25" fmla="*/ 704 h 778"/>
                      <a:gd name="T26" fmla="*/ 436 w 837"/>
                      <a:gd name="T27" fmla="*/ 759 h 778"/>
                      <a:gd name="T28" fmla="*/ 465 w 837"/>
                      <a:gd name="T29" fmla="*/ 763 h 778"/>
                      <a:gd name="T30" fmla="*/ 502 w 837"/>
                      <a:gd name="T31" fmla="*/ 756 h 778"/>
                      <a:gd name="T32" fmla="*/ 553 w 837"/>
                      <a:gd name="T33" fmla="*/ 776 h 778"/>
                      <a:gd name="T34" fmla="*/ 569 w 837"/>
                      <a:gd name="T35" fmla="*/ 769 h 778"/>
                      <a:gd name="T36" fmla="*/ 616 w 837"/>
                      <a:gd name="T37" fmla="*/ 739 h 778"/>
                      <a:gd name="T38" fmla="*/ 645 w 837"/>
                      <a:gd name="T39" fmla="*/ 727 h 778"/>
                      <a:gd name="T40" fmla="*/ 607 w 837"/>
                      <a:gd name="T41" fmla="*/ 676 h 778"/>
                      <a:gd name="T42" fmla="*/ 580 w 837"/>
                      <a:gd name="T43" fmla="*/ 668 h 778"/>
                      <a:gd name="T44" fmla="*/ 570 w 837"/>
                      <a:gd name="T45" fmla="*/ 590 h 778"/>
                      <a:gd name="T46" fmla="*/ 610 w 837"/>
                      <a:gd name="T47" fmla="*/ 538 h 778"/>
                      <a:gd name="T48" fmla="*/ 687 w 837"/>
                      <a:gd name="T49" fmla="*/ 453 h 778"/>
                      <a:gd name="T50" fmla="*/ 671 w 837"/>
                      <a:gd name="T51" fmla="*/ 415 h 778"/>
                      <a:gd name="T52" fmla="*/ 668 w 837"/>
                      <a:gd name="T53" fmla="*/ 359 h 778"/>
                      <a:gd name="T54" fmla="*/ 676 w 837"/>
                      <a:gd name="T55" fmla="*/ 318 h 778"/>
                      <a:gd name="T56" fmla="*/ 720 w 837"/>
                      <a:gd name="T57" fmla="*/ 257 h 778"/>
                      <a:gd name="T58" fmla="*/ 750 w 837"/>
                      <a:gd name="T59" fmla="*/ 232 h 778"/>
                      <a:gd name="T60" fmla="*/ 782 w 837"/>
                      <a:gd name="T61" fmla="*/ 217 h 778"/>
                      <a:gd name="T62" fmla="*/ 821 w 837"/>
                      <a:gd name="T63" fmla="*/ 224 h 778"/>
                      <a:gd name="T64" fmla="*/ 824 w 837"/>
                      <a:gd name="T65" fmla="*/ 174 h 778"/>
                      <a:gd name="T66" fmla="*/ 806 w 837"/>
                      <a:gd name="T67" fmla="*/ 130 h 778"/>
                      <a:gd name="T68" fmla="*/ 772 w 837"/>
                      <a:gd name="T69" fmla="*/ 169 h 778"/>
                      <a:gd name="T70" fmla="*/ 728 w 837"/>
                      <a:gd name="T71" fmla="*/ 174 h 778"/>
                      <a:gd name="T72" fmla="*/ 657 w 837"/>
                      <a:gd name="T73" fmla="*/ 129 h 778"/>
                      <a:gd name="T74" fmla="*/ 671 w 837"/>
                      <a:gd name="T75" fmla="*/ 99 h 778"/>
                      <a:gd name="T76" fmla="*/ 632 w 837"/>
                      <a:gd name="T77" fmla="*/ 107 h 778"/>
                      <a:gd name="T78" fmla="*/ 619 w 837"/>
                      <a:gd name="T79" fmla="*/ 161 h 778"/>
                      <a:gd name="T80" fmla="*/ 569 w 837"/>
                      <a:gd name="T81" fmla="*/ 204 h 778"/>
                      <a:gd name="T82" fmla="*/ 474 w 837"/>
                      <a:gd name="T83" fmla="*/ 147 h 778"/>
                      <a:gd name="T84" fmla="*/ 393 w 837"/>
                      <a:gd name="T85" fmla="*/ 109 h 778"/>
                      <a:gd name="T86" fmla="*/ 328 w 837"/>
                      <a:gd name="T87" fmla="*/ 68 h 778"/>
                      <a:gd name="T88" fmla="*/ 285 w 837"/>
                      <a:gd name="T89" fmla="*/ 32 h 7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837" h="778">
                        <a:moveTo>
                          <a:pt x="241" y="0"/>
                        </a:moveTo>
                        <a:lnTo>
                          <a:pt x="235" y="14"/>
                        </a:lnTo>
                        <a:lnTo>
                          <a:pt x="233" y="16"/>
                        </a:lnTo>
                        <a:lnTo>
                          <a:pt x="232" y="17"/>
                        </a:lnTo>
                        <a:lnTo>
                          <a:pt x="181" y="43"/>
                        </a:lnTo>
                        <a:lnTo>
                          <a:pt x="181" y="43"/>
                        </a:lnTo>
                        <a:lnTo>
                          <a:pt x="180" y="44"/>
                        </a:lnTo>
                        <a:lnTo>
                          <a:pt x="142" y="78"/>
                        </a:lnTo>
                        <a:lnTo>
                          <a:pt x="84" y="140"/>
                        </a:lnTo>
                        <a:lnTo>
                          <a:pt x="83" y="141"/>
                        </a:lnTo>
                        <a:lnTo>
                          <a:pt x="83" y="142"/>
                        </a:lnTo>
                        <a:lnTo>
                          <a:pt x="33" y="174"/>
                        </a:lnTo>
                        <a:lnTo>
                          <a:pt x="0" y="250"/>
                        </a:lnTo>
                        <a:lnTo>
                          <a:pt x="34" y="271"/>
                        </a:lnTo>
                        <a:lnTo>
                          <a:pt x="34" y="271"/>
                        </a:lnTo>
                        <a:lnTo>
                          <a:pt x="125" y="298"/>
                        </a:lnTo>
                        <a:lnTo>
                          <a:pt x="127" y="298"/>
                        </a:lnTo>
                        <a:lnTo>
                          <a:pt x="129" y="300"/>
                        </a:lnTo>
                        <a:lnTo>
                          <a:pt x="152" y="332"/>
                        </a:lnTo>
                        <a:lnTo>
                          <a:pt x="153" y="333"/>
                        </a:lnTo>
                        <a:lnTo>
                          <a:pt x="153" y="333"/>
                        </a:lnTo>
                        <a:lnTo>
                          <a:pt x="196" y="365"/>
                        </a:lnTo>
                        <a:lnTo>
                          <a:pt x="203" y="371"/>
                        </a:lnTo>
                        <a:lnTo>
                          <a:pt x="196" y="376"/>
                        </a:lnTo>
                        <a:lnTo>
                          <a:pt x="155" y="406"/>
                        </a:lnTo>
                        <a:lnTo>
                          <a:pt x="154" y="407"/>
                        </a:lnTo>
                        <a:lnTo>
                          <a:pt x="111" y="444"/>
                        </a:lnTo>
                        <a:lnTo>
                          <a:pt x="83" y="514"/>
                        </a:lnTo>
                        <a:lnTo>
                          <a:pt x="85" y="568"/>
                        </a:lnTo>
                        <a:lnTo>
                          <a:pt x="145" y="611"/>
                        </a:lnTo>
                        <a:lnTo>
                          <a:pt x="151" y="615"/>
                        </a:lnTo>
                        <a:lnTo>
                          <a:pt x="146" y="621"/>
                        </a:lnTo>
                        <a:cubicBezTo>
                          <a:pt x="146" y="621"/>
                          <a:pt x="144" y="623"/>
                          <a:pt x="143" y="624"/>
                        </a:cubicBezTo>
                        <a:cubicBezTo>
                          <a:pt x="156" y="630"/>
                          <a:pt x="187" y="643"/>
                          <a:pt x="196" y="647"/>
                        </a:cubicBezTo>
                        <a:cubicBezTo>
                          <a:pt x="202" y="650"/>
                          <a:pt x="213" y="655"/>
                          <a:pt x="223" y="661"/>
                        </a:cubicBezTo>
                        <a:cubicBezTo>
                          <a:pt x="234" y="667"/>
                          <a:pt x="245" y="673"/>
                          <a:pt x="247" y="674"/>
                        </a:cubicBezTo>
                        <a:cubicBezTo>
                          <a:pt x="251" y="676"/>
                          <a:pt x="258" y="678"/>
                          <a:pt x="265" y="681"/>
                        </a:cubicBezTo>
                        <a:cubicBezTo>
                          <a:pt x="271" y="684"/>
                          <a:pt x="278" y="687"/>
                          <a:pt x="282" y="691"/>
                        </a:cubicBezTo>
                        <a:cubicBezTo>
                          <a:pt x="286" y="694"/>
                          <a:pt x="299" y="698"/>
                          <a:pt x="313" y="704"/>
                        </a:cubicBezTo>
                        <a:cubicBezTo>
                          <a:pt x="325" y="710"/>
                          <a:pt x="348" y="721"/>
                          <a:pt x="359" y="728"/>
                        </a:cubicBezTo>
                        <a:cubicBezTo>
                          <a:pt x="369" y="735"/>
                          <a:pt x="387" y="749"/>
                          <a:pt x="403" y="749"/>
                        </a:cubicBezTo>
                        <a:cubicBezTo>
                          <a:pt x="414" y="749"/>
                          <a:pt x="426" y="754"/>
                          <a:pt x="436" y="759"/>
                        </a:cubicBezTo>
                        <a:cubicBezTo>
                          <a:pt x="441" y="761"/>
                          <a:pt x="446" y="763"/>
                          <a:pt x="450" y="764"/>
                        </a:cubicBezTo>
                        <a:cubicBezTo>
                          <a:pt x="454" y="766"/>
                          <a:pt x="457" y="767"/>
                          <a:pt x="456" y="767"/>
                        </a:cubicBezTo>
                        <a:cubicBezTo>
                          <a:pt x="458" y="767"/>
                          <a:pt x="461" y="765"/>
                          <a:pt x="465" y="763"/>
                        </a:cubicBezTo>
                        <a:cubicBezTo>
                          <a:pt x="468" y="760"/>
                          <a:pt x="472" y="756"/>
                          <a:pt x="477" y="754"/>
                        </a:cubicBezTo>
                        <a:cubicBezTo>
                          <a:pt x="481" y="751"/>
                          <a:pt x="486" y="751"/>
                          <a:pt x="490" y="752"/>
                        </a:cubicBezTo>
                        <a:cubicBezTo>
                          <a:pt x="494" y="753"/>
                          <a:pt x="498" y="754"/>
                          <a:pt x="502" y="756"/>
                        </a:cubicBezTo>
                        <a:cubicBezTo>
                          <a:pt x="510" y="758"/>
                          <a:pt x="519" y="761"/>
                          <a:pt x="524" y="761"/>
                        </a:cubicBezTo>
                        <a:cubicBezTo>
                          <a:pt x="533" y="760"/>
                          <a:pt x="541" y="765"/>
                          <a:pt x="546" y="770"/>
                        </a:cubicBezTo>
                        <a:cubicBezTo>
                          <a:pt x="549" y="772"/>
                          <a:pt x="551" y="774"/>
                          <a:pt x="553" y="776"/>
                        </a:cubicBezTo>
                        <a:cubicBezTo>
                          <a:pt x="555" y="777"/>
                          <a:pt x="556" y="778"/>
                          <a:pt x="556" y="778"/>
                        </a:cubicBezTo>
                        <a:cubicBezTo>
                          <a:pt x="556" y="778"/>
                          <a:pt x="557" y="777"/>
                          <a:pt x="559" y="776"/>
                        </a:cubicBezTo>
                        <a:cubicBezTo>
                          <a:pt x="562" y="775"/>
                          <a:pt x="565" y="772"/>
                          <a:pt x="569" y="769"/>
                        </a:cubicBezTo>
                        <a:cubicBezTo>
                          <a:pt x="576" y="764"/>
                          <a:pt x="584" y="756"/>
                          <a:pt x="588" y="753"/>
                        </a:cubicBezTo>
                        <a:cubicBezTo>
                          <a:pt x="591" y="750"/>
                          <a:pt x="595" y="748"/>
                          <a:pt x="600" y="745"/>
                        </a:cubicBezTo>
                        <a:cubicBezTo>
                          <a:pt x="605" y="743"/>
                          <a:pt x="610" y="741"/>
                          <a:pt x="616" y="739"/>
                        </a:cubicBezTo>
                        <a:cubicBezTo>
                          <a:pt x="627" y="735"/>
                          <a:pt x="637" y="732"/>
                          <a:pt x="641" y="731"/>
                        </a:cubicBezTo>
                        <a:cubicBezTo>
                          <a:pt x="640" y="731"/>
                          <a:pt x="641" y="731"/>
                          <a:pt x="642" y="730"/>
                        </a:cubicBezTo>
                        <a:cubicBezTo>
                          <a:pt x="643" y="730"/>
                          <a:pt x="644" y="728"/>
                          <a:pt x="645" y="727"/>
                        </a:cubicBezTo>
                        <a:cubicBezTo>
                          <a:pt x="648" y="724"/>
                          <a:pt x="651" y="720"/>
                          <a:pt x="654" y="717"/>
                        </a:cubicBezTo>
                        <a:cubicBezTo>
                          <a:pt x="659" y="712"/>
                          <a:pt x="661" y="710"/>
                          <a:pt x="663" y="707"/>
                        </a:cubicBezTo>
                        <a:lnTo>
                          <a:pt x="607" y="676"/>
                        </a:lnTo>
                        <a:cubicBezTo>
                          <a:pt x="607" y="676"/>
                          <a:pt x="607" y="676"/>
                          <a:pt x="606" y="676"/>
                        </a:cubicBezTo>
                        <a:cubicBezTo>
                          <a:pt x="605" y="676"/>
                          <a:pt x="599" y="675"/>
                          <a:pt x="592" y="673"/>
                        </a:cubicBezTo>
                        <a:cubicBezTo>
                          <a:pt x="588" y="671"/>
                          <a:pt x="584" y="670"/>
                          <a:pt x="580" y="668"/>
                        </a:cubicBezTo>
                        <a:cubicBezTo>
                          <a:pt x="576" y="665"/>
                          <a:pt x="572" y="662"/>
                          <a:pt x="572" y="656"/>
                        </a:cubicBezTo>
                        <a:cubicBezTo>
                          <a:pt x="572" y="648"/>
                          <a:pt x="570" y="592"/>
                          <a:pt x="570" y="592"/>
                        </a:cubicBezTo>
                        <a:lnTo>
                          <a:pt x="570" y="590"/>
                        </a:lnTo>
                        <a:lnTo>
                          <a:pt x="571" y="588"/>
                        </a:lnTo>
                        <a:cubicBezTo>
                          <a:pt x="571" y="588"/>
                          <a:pt x="577" y="579"/>
                          <a:pt x="585" y="568"/>
                        </a:cubicBezTo>
                        <a:cubicBezTo>
                          <a:pt x="593" y="557"/>
                          <a:pt x="602" y="545"/>
                          <a:pt x="610" y="538"/>
                        </a:cubicBezTo>
                        <a:cubicBezTo>
                          <a:pt x="624" y="526"/>
                          <a:pt x="681" y="475"/>
                          <a:pt x="682" y="474"/>
                        </a:cubicBezTo>
                        <a:cubicBezTo>
                          <a:pt x="682" y="473"/>
                          <a:pt x="684" y="471"/>
                          <a:pt x="685" y="466"/>
                        </a:cubicBezTo>
                        <a:cubicBezTo>
                          <a:pt x="687" y="461"/>
                          <a:pt x="688" y="455"/>
                          <a:pt x="687" y="453"/>
                        </a:cubicBezTo>
                        <a:cubicBezTo>
                          <a:pt x="685" y="445"/>
                          <a:pt x="672" y="417"/>
                          <a:pt x="672" y="417"/>
                        </a:cubicBezTo>
                        <a:lnTo>
                          <a:pt x="671" y="417"/>
                        </a:lnTo>
                        <a:lnTo>
                          <a:pt x="671" y="415"/>
                        </a:lnTo>
                        <a:cubicBezTo>
                          <a:pt x="671" y="415"/>
                          <a:pt x="671" y="405"/>
                          <a:pt x="670" y="394"/>
                        </a:cubicBezTo>
                        <a:cubicBezTo>
                          <a:pt x="669" y="383"/>
                          <a:pt x="668" y="372"/>
                          <a:pt x="668" y="367"/>
                        </a:cubicBezTo>
                        <a:cubicBezTo>
                          <a:pt x="668" y="367"/>
                          <a:pt x="668" y="363"/>
                          <a:pt x="668" y="359"/>
                        </a:cubicBezTo>
                        <a:cubicBezTo>
                          <a:pt x="667" y="355"/>
                          <a:pt x="667" y="350"/>
                          <a:pt x="667" y="345"/>
                        </a:cubicBezTo>
                        <a:cubicBezTo>
                          <a:pt x="667" y="340"/>
                          <a:pt x="667" y="335"/>
                          <a:pt x="668" y="331"/>
                        </a:cubicBezTo>
                        <a:cubicBezTo>
                          <a:pt x="669" y="326"/>
                          <a:pt x="671" y="321"/>
                          <a:pt x="676" y="318"/>
                        </a:cubicBezTo>
                        <a:cubicBezTo>
                          <a:pt x="676" y="318"/>
                          <a:pt x="681" y="313"/>
                          <a:pt x="686" y="307"/>
                        </a:cubicBezTo>
                        <a:cubicBezTo>
                          <a:pt x="690" y="301"/>
                          <a:pt x="695" y="293"/>
                          <a:pt x="700" y="286"/>
                        </a:cubicBezTo>
                        <a:cubicBezTo>
                          <a:pt x="711" y="271"/>
                          <a:pt x="720" y="257"/>
                          <a:pt x="720" y="257"/>
                        </a:cubicBezTo>
                        <a:lnTo>
                          <a:pt x="720" y="256"/>
                        </a:lnTo>
                        <a:lnTo>
                          <a:pt x="721" y="255"/>
                        </a:lnTo>
                        <a:lnTo>
                          <a:pt x="750" y="232"/>
                        </a:lnTo>
                        <a:lnTo>
                          <a:pt x="750" y="231"/>
                        </a:lnTo>
                        <a:lnTo>
                          <a:pt x="751" y="231"/>
                        </a:lnTo>
                        <a:lnTo>
                          <a:pt x="782" y="217"/>
                        </a:lnTo>
                        <a:lnTo>
                          <a:pt x="784" y="216"/>
                        </a:lnTo>
                        <a:lnTo>
                          <a:pt x="786" y="216"/>
                        </a:lnTo>
                        <a:cubicBezTo>
                          <a:pt x="786" y="216"/>
                          <a:pt x="814" y="222"/>
                          <a:pt x="821" y="224"/>
                        </a:cubicBezTo>
                        <a:cubicBezTo>
                          <a:pt x="824" y="225"/>
                          <a:pt x="829" y="225"/>
                          <a:pt x="833" y="225"/>
                        </a:cubicBezTo>
                        <a:lnTo>
                          <a:pt x="837" y="179"/>
                        </a:lnTo>
                        <a:lnTo>
                          <a:pt x="824" y="174"/>
                        </a:lnTo>
                        <a:lnTo>
                          <a:pt x="822" y="173"/>
                        </a:lnTo>
                        <a:lnTo>
                          <a:pt x="821" y="170"/>
                        </a:lnTo>
                        <a:lnTo>
                          <a:pt x="806" y="130"/>
                        </a:lnTo>
                        <a:lnTo>
                          <a:pt x="784" y="119"/>
                        </a:lnTo>
                        <a:lnTo>
                          <a:pt x="773" y="165"/>
                        </a:lnTo>
                        <a:lnTo>
                          <a:pt x="772" y="169"/>
                        </a:lnTo>
                        <a:lnTo>
                          <a:pt x="767" y="170"/>
                        </a:lnTo>
                        <a:lnTo>
                          <a:pt x="732" y="174"/>
                        </a:lnTo>
                        <a:lnTo>
                          <a:pt x="728" y="174"/>
                        </a:lnTo>
                        <a:lnTo>
                          <a:pt x="726" y="172"/>
                        </a:lnTo>
                        <a:lnTo>
                          <a:pt x="707" y="147"/>
                        </a:lnTo>
                        <a:lnTo>
                          <a:pt x="657" y="129"/>
                        </a:lnTo>
                        <a:lnTo>
                          <a:pt x="649" y="126"/>
                        </a:lnTo>
                        <a:lnTo>
                          <a:pt x="655" y="119"/>
                        </a:lnTo>
                        <a:lnTo>
                          <a:pt x="671" y="99"/>
                        </a:lnTo>
                        <a:lnTo>
                          <a:pt x="671" y="65"/>
                        </a:lnTo>
                        <a:lnTo>
                          <a:pt x="640" y="69"/>
                        </a:lnTo>
                        <a:lnTo>
                          <a:pt x="632" y="107"/>
                        </a:lnTo>
                        <a:lnTo>
                          <a:pt x="621" y="158"/>
                        </a:lnTo>
                        <a:lnTo>
                          <a:pt x="620" y="160"/>
                        </a:lnTo>
                        <a:lnTo>
                          <a:pt x="619" y="161"/>
                        </a:lnTo>
                        <a:lnTo>
                          <a:pt x="577" y="204"/>
                        </a:lnTo>
                        <a:lnTo>
                          <a:pt x="573" y="207"/>
                        </a:lnTo>
                        <a:lnTo>
                          <a:pt x="569" y="204"/>
                        </a:lnTo>
                        <a:lnTo>
                          <a:pt x="538" y="182"/>
                        </a:lnTo>
                        <a:lnTo>
                          <a:pt x="538" y="182"/>
                        </a:lnTo>
                        <a:lnTo>
                          <a:pt x="474" y="147"/>
                        </a:lnTo>
                        <a:lnTo>
                          <a:pt x="474" y="147"/>
                        </a:lnTo>
                        <a:lnTo>
                          <a:pt x="393" y="109"/>
                        </a:lnTo>
                        <a:lnTo>
                          <a:pt x="393" y="109"/>
                        </a:lnTo>
                        <a:lnTo>
                          <a:pt x="393" y="108"/>
                        </a:lnTo>
                        <a:lnTo>
                          <a:pt x="328" y="68"/>
                        </a:lnTo>
                        <a:lnTo>
                          <a:pt x="328" y="68"/>
                        </a:lnTo>
                        <a:lnTo>
                          <a:pt x="327" y="68"/>
                        </a:lnTo>
                        <a:lnTo>
                          <a:pt x="285" y="32"/>
                        </a:lnTo>
                        <a:lnTo>
                          <a:pt x="285" y="32"/>
                        </a:lnTo>
                        <a:lnTo>
                          <a:pt x="241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49" name="Freeform 37"/>
                  <p:cNvSpPr>
                    <a:spLocks/>
                  </p:cNvSpPr>
                  <p:nvPr/>
                </p:nvSpPr>
                <p:spPr bwMode="auto">
                  <a:xfrm>
                    <a:off x="7166" y="2814"/>
                    <a:ext cx="504" cy="346"/>
                  </a:xfrm>
                  <a:custGeom>
                    <a:avLst/>
                    <a:gdLst>
                      <a:gd name="T0" fmla="*/ 478 w 1003"/>
                      <a:gd name="T1" fmla="*/ 17 h 689"/>
                      <a:gd name="T2" fmla="*/ 468 w 1003"/>
                      <a:gd name="T3" fmla="*/ 28 h 689"/>
                      <a:gd name="T4" fmla="*/ 424 w 1003"/>
                      <a:gd name="T5" fmla="*/ 56 h 689"/>
                      <a:gd name="T6" fmla="*/ 375 w 1003"/>
                      <a:gd name="T7" fmla="*/ 81 h 689"/>
                      <a:gd name="T8" fmla="*/ 327 w 1003"/>
                      <a:gd name="T9" fmla="*/ 97 h 689"/>
                      <a:gd name="T10" fmla="*/ 285 w 1003"/>
                      <a:gd name="T11" fmla="*/ 97 h 689"/>
                      <a:gd name="T12" fmla="*/ 199 w 1003"/>
                      <a:gd name="T13" fmla="*/ 104 h 689"/>
                      <a:gd name="T14" fmla="*/ 124 w 1003"/>
                      <a:gd name="T15" fmla="*/ 135 h 689"/>
                      <a:gd name="T16" fmla="*/ 106 w 1003"/>
                      <a:gd name="T17" fmla="*/ 139 h 689"/>
                      <a:gd name="T18" fmla="*/ 110 w 1003"/>
                      <a:gd name="T19" fmla="*/ 170 h 689"/>
                      <a:gd name="T20" fmla="*/ 103 w 1003"/>
                      <a:gd name="T21" fmla="*/ 200 h 689"/>
                      <a:gd name="T22" fmla="*/ 80 w 1003"/>
                      <a:gd name="T23" fmla="*/ 225 h 689"/>
                      <a:gd name="T24" fmla="*/ 52 w 1003"/>
                      <a:gd name="T25" fmla="*/ 250 h 689"/>
                      <a:gd name="T26" fmla="*/ 22 w 1003"/>
                      <a:gd name="T27" fmla="*/ 305 h 689"/>
                      <a:gd name="T28" fmla="*/ 33 w 1003"/>
                      <a:gd name="T29" fmla="*/ 333 h 689"/>
                      <a:gd name="T30" fmla="*/ 12 w 1003"/>
                      <a:gd name="T31" fmla="*/ 362 h 689"/>
                      <a:gd name="T32" fmla="*/ 8 w 1003"/>
                      <a:gd name="T33" fmla="*/ 403 h 689"/>
                      <a:gd name="T34" fmla="*/ 36 w 1003"/>
                      <a:gd name="T35" fmla="*/ 450 h 689"/>
                      <a:gd name="T36" fmla="*/ 136 w 1003"/>
                      <a:gd name="T37" fmla="*/ 515 h 689"/>
                      <a:gd name="T38" fmla="*/ 194 w 1003"/>
                      <a:gd name="T39" fmla="*/ 507 h 689"/>
                      <a:gd name="T40" fmla="*/ 276 w 1003"/>
                      <a:gd name="T41" fmla="*/ 518 h 689"/>
                      <a:gd name="T42" fmla="*/ 423 w 1003"/>
                      <a:gd name="T43" fmla="*/ 478 h 689"/>
                      <a:gd name="T44" fmla="*/ 450 w 1003"/>
                      <a:gd name="T45" fmla="*/ 437 h 689"/>
                      <a:gd name="T46" fmla="*/ 484 w 1003"/>
                      <a:gd name="T47" fmla="*/ 416 h 689"/>
                      <a:gd name="T48" fmla="*/ 534 w 1003"/>
                      <a:gd name="T49" fmla="*/ 416 h 689"/>
                      <a:gd name="T50" fmla="*/ 577 w 1003"/>
                      <a:gd name="T51" fmla="*/ 423 h 689"/>
                      <a:gd name="T52" fmla="*/ 633 w 1003"/>
                      <a:gd name="T53" fmla="*/ 442 h 689"/>
                      <a:gd name="T54" fmla="*/ 665 w 1003"/>
                      <a:gd name="T55" fmla="*/ 495 h 689"/>
                      <a:gd name="T56" fmla="*/ 674 w 1003"/>
                      <a:gd name="T57" fmla="*/ 546 h 689"/>
                      <a:gd name="T58" fmla="*/ 647 w 1003"/>
                      <a:gd name="T59" fmla="*/ 627 h 689"/>
                      <a:gd name="T60" fmla="*/ 657 w 1003"/>
                      <a:gd name="T61" fmla="*/ 671 h 689"/>
                      <a:gd name="T62" fmla="*/ 703 w 1003"/>
                      <a:gd name="T63" fmla="*/ 663 h 689"/>
                      <a:gd name="T64" fmla="*/ 737 w 1003"/>
                      <a:gd name="T65" fmla="*/ 625 h 689"/>
                      <a:gd name="T66" fmla="*/ 831 w 1003"/>
                      <a:gd name="T67" fmla="*/ 569 h 689"/>
                      <a:gd name="T68" fmla="*/ 850 w 1003"/>
                      <a:gd name="T69" fmla="*/ 525 h 689"/>
                      <a:gd name="T70" fmla="*/ 888 w 1003"/>
                      <a:gd name="T71" fmla="*/ 494 h 689"/>
                      <a:gd name="T72" fmla="*/ 970 w 1003"/>
                      <a:gd name="T73" fmla="*/ 441 h 689"/>
                      <a:gd name="T74" fmla="*/ 1003 w 1003"/>
                      <a:gd name="T75" fmla="*/ 426 h 689"/>
                      <a:gd name="T76" fmla="*/ 931 w 1003"/>
                      <a:gd name="T77" fmla="*/ 355 h 689"/>
                      <a:gd name="T78" fmla="*/ 894 w 1003"/>
                      <a:gd name="T79" fmla="*/ 351 h 689"/>
                      <a:gd name="T80" fmla="*/ 882 w 1003"/>
                      <a:gd name="T81" fmla="*/ 342 h 689"/>
                      <a:gd name="T82" fmla="*/ 843 w 1003"/>
                      <a:gd name="T83" fmla="*/ 299 h 689"/>
                      <a:gd name="T84" fmla="*/ 824 w 1003"/>
                      <a:gd name="T85" fmla="*/ 259 h 689"/>
                      <a:gd name="T86" fmla="*/ 834 w 1003"/>
                      <a:gd name="T87" fmla="*/ 228 h 689"/>
                      <a:gd name="T88" fmla="*/ 827 w 1003"/>
                      <a:gd name="T89" fmla="*/ 153 h 689"/>
                      <a:gd name="T90" fmla="*/ 814 w 1003"/>
                      <a:gd name="T91" fmla="*/ 112 h 689"/>
                      <a:gd name="T92" fmla="*/ 836 w 1003"/>
                      <a:gd name="T93" fmla="*/ 71 h 689"/>
                      <a:gd name="T94" fmla="*/ 780 w 1003"/>
                      <a:gd name="T95" fmla="*/ 32 h 689"/>
                      <a:gd name="T96" fmla="*/ 733 w 1003"/>
                      <a:gd name="T97" fmla="*/ 34 h 689"/>
                      <a:gd name="T98" fmla="*/ 703 w 1003"/>
                      <a:gd name="T99" fmla="*/ 40 h 689"/>
                      <a:gd name="T100" fmla="*/ 673 w 1003"/>
                      <a:gd name="T101" fmla="*/ 66 h 689"/>
                      <a:gd name="T102" fmla="*/ 628 w 1003"/>
                      <a:gd name="T103" fmla="*/ 84 h 689"/>
                      <a:gd name="T104" fmla="*/ 544 w 1003"/>
                      <a:gd name="T105" fmla="*/ 107 h 689"/>
                      <a:gd name="T106" fmla="*/ 509 w 1003"/>
                      <a:gd name="T107" fmla="*/ 102 h 689"/>
                      <a:gd name="T108" fmla="*/ 519 w 1003"/>
                      <a:gd name="T109" fmla="*/ 63 h 689"/>
                      <a:gd name="T110" fmla="*/ 521 w 1003"/>
                      <a:gd name="T111" fmla="*/ 47 h 689"/>
                      <a:gd name="T112" fmla="*/ 518 w 1003"/>
                      <a:gd name="T113" fmla="*/ 11 h 6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003" h="689">
                        <a:moveTo>
                          <a:pt x="506" y="0"/>
                        </a:moveTo>
                        <a:cubicBezTo>
                          <a:pt x="503" y="2"/>
                          <a:pt x="498" y="5"/>
                          <a:pt x="491" y="9"/>
                        </a:cubicBezTo>
                        <a:cubicBezTo>
                          <a:pt x="486" y="12"/>
                          <a:pt x="481" y="15"/>
                          <a:pt x="478" y="17"/>
                        </a:cubicBezTo>
                        <a:cubicBezTo>
                          <a:pt x="476" y="19"/>
                          <a:pt x="475" y="20"/>
                          <a:pt x="474" y="21"/>
                        </a:cubicBezTo>
                        <a:cubicBezTo>
                          <a:pt x="473" y="23"/>
                          <a:pt x="472" y="24"/>
                          <a:pt x="471" y="25"/>
                        </a:cubicBezTo>
                        <a:cubicBezTo>
                          <a:pt x="470" y="26"/>
                          <a:pt x="469" y="27"/>
                          <a:pt x="468" y="28"/>
                        </a:cubicBezTo>
                        <a:cubicBezTo>
                          <a:pt x="465" y="30"/>
                          <a:pt x="462" y="33"/>
                          <a:pt x="459" y="35"/>
                        </a:cubicBezTo>
                        <a:cubicBezTo>
                          <a:pt x="452" y="40"/>
                          <a:pt x="444" y="45"/>
                          <a:pt x="442" y="47"/>
                        </a:cubicBezTo>
                        <a:cubicBezTo>
                          <a:pt x="438" y="50"/>
                          <a:pt x="430" y="53"/>
                          <a:pt x="424" y="56"/>
                        </a:cubicBezTo>
                        <a:cubicBezTo>
                          <a:pt x="418" y="59"/>
                          <a:pt x="413" y="61"/>
                          <a:pt x="412" y="61"/>
                        </a:cubicBezTo>
                        <a:cubicBezTo>
                          <a:pt x="412" y="61"/>
                          <a:pt x="411" y="61"/>
                          <a:pt x="411" y="61"/>
                        </a:cubicBezTo>
                        <a:cubicBezTo>
                          <a:pt x="410" y="62"/>
                          <a:pt x="384" y="76"/>
                          <a:pt x="375" y="81"/>
                        </a:cubicBezTo>
                        <a:cubicBezTo>
                          <a:pt x="369" y="84"/>
                          <a:pt x="358" y="87"/>
                          <a:pt x="348" y="91"/>
                        </a:cubicBezTo>
                        <a:cubicBezTo>
                          <a:pt x="338" y="94"/>
                          <a:pt x="328" y="97"/>
                          <a:pt x="328" y="97"/>
                        </a:cubicBezTo>
                        <a:lnTo>
                          <a:pt x="327" y="97"/>
                        </a:lnTo>
                        <a:lnTo>
                          <a:pt x="326" y="97"/>
                        </a:lnTo>
                        <a:lnTo>
                          <a:pt x="285" y="97"/>
                        </a:lnTo>
                        <a:lnTo>
                          <a:pt x="285" y="97"/>
                        </a:lnTo>
                        <a:lnTo>
                          <a:pt x="221" y="100"/>
                        </a:lnTo>
                        <a:lnTo>
                          <a:pt x="220" y="100"/>
                        </a:lnTo>
                        <a:cubicBezTo>
                          <a:pt x="220" y="100"/>
                          <a:pt x="207" y="101"/>
                          <a:pt x="199" y="104"/>
                        </a:cubicBezTo>
                        <a:cubicBezTo>
                          <a:pt x="195" y="105"/>
                          <a:pt x="187" y="109"/>
                          <a:pt x="180" y="112"/>
                        </a:cubicBezTo>
                        <a:cubicBezTo>
                          <a:pt x="172" y="116"/>
                          <a:pt x="164" y="120"/>
                          <a:pt x="156" y="122"/>
                        </a:cubicBezTo>
                        <a:cubicBezTo>
                          <a:pt x="145" y="124"/>
                          <a:pt x="124" y="135"/>
                          <a:pt x="124" y="135"/>
                        </a:cubicBezTo>
                        <a:lnTo>
                          <a:pt x="123" y="136"/>
                        </a:lnTo>
                        <a:lnTo>
                          <a:pt x="122" y="136"/>
                        </a:lnTo>
                        <a:cubicBezTo>
                          <a:pt x="122" y="136"/>
                          <a:pt x="113" y="138"/>
                          <a:pt x="106" y="139"/>
                        </a:cubicBezTo>
                        <a:lnTo>
                          <a:pt x="110" y="168"/>
                        </a:lnTo>
                        <a:lnTo>
                          <a:pt x="111" y="169"/>
                        </a:lnTo>
                        <a:lnTo>
                          <a:pt x="110" y="170"/>
                        </a:lnTo>
                        <a:lnTo>
                          <a:pt x="105" y="197"/>
                        </a:lnTo>
                        <a:lnTo>
                          <a:pt x="105" y="199"/>
                        </a:lnTo>
                        <a:lnTo>
                          <a:pt x="103" y="200"/>
                        </a:lnTo>
                        <a:lnTo>
                          <a:pt x="80" y="225"/>
                        </a:lnTo>
                        <a:lnTo>
                          <a:pt x="80" y="225"/>
                        </a:lnTo>
                        <a:lnTo>
                          <a:pt x="80" y="225"/>
                        </a:lnTo>
                        <a:lnTo>
                          <a:pt x="53" y="249"/>
                        </a:lnTo>
                        <a:lnTo>
                          <a:pt x="52" y="250"/>
                        </a:lnTo>
                        <a:lnTo>
                          <a:pt x="52" y="250"/>
                        </a:lnTo>
                        <a:lnTo>
                          <a:pt x="29" y="266"/>
                        </a:lnTo>
                        <a:lnTo>
                          <a:pt x="21" y="280"/>
                        </a:lnTo>
                        <a:lnTo>
                          <a:pt x="22" y="305"/>
                        </a:lnTo>
                        <a:lnTo>
                          <a:pt x="34" y="327"/>
                        </a:lnTo>
                        <a:lnTo>
                          <a:pt x="36" y="330"/>
                        </a:lnTo>
                        <a:lnTo>
                          <a:pt x="33" y="333"/>
                        </a:lnTo>
                        <a:lnTo>
                          <a:pt x="12" y="362"/>
                        </a:lnTo>
                        <a:lnTo>
                          <a:pt x="12" y="362"/>
                        </a:lnTo>
                        <a:lnTo>
                          <a:pt x="12" y="362"/>
                        </a:lnTo>
                        <a:lnTo>
                          <a:pt x="0" y="378"/>
                        </a:lnTo>
                        <a:lnTo>
                          <a:pt x="8" y="403"/>
                        </a:lnTo>
                        <a:lnTo>
                          <a:pt x="8" y="403"/>
                        </a:lnTo>
                        <a:lnTo>
                          <a:pt x="18" y="422"/>
                        </a:lnTo>
                        <a:lnTo>
                          <a:pt x="18" y="423"/>
                        </a:lnTo>
                        <a:lnTo>
                          <a:pt x="36" y="450"/>
                        </a:lnTo>
                        <a:lnTo>
                          <a:pt x="34" y="451"/>
                        </a:lnTo>
                        <a:lnTo>
                          <a:pt x="69" y="473"/>
                        </a:lnTo>
                        <a:lnTo>
                          <a:pt x="136" y="515"/>
                        </a:lnTo>
                        <a:lnTo>
                          <a:pt x="189" y="506"/>
                        </a:lnTo>
                        <a:lnTo>
                          <a:pt x="192" y="505"/>
                        </a:lnTo>
                        <a:lnTo>
                          <a:pt x="194" y="507"/>
                        </a:lnTo>
                        <a:lnTo>
                          <a:pt x="220" y="527"/>
                        </a:lnTo>
                        <a:lnTo>
                          <a:pt x="276" y="518"/>
                        </a:lnTo>
                        <a:lnTo>
                          <a:pt x="276" y="518"/>
                        </a:lnTo>
                        <a:lnTo>
                          <a:pt x="277" y="518"/>
                        </a:lnTo>
                        <a:lnTo>
                          <a:pt x="387" y="512"/>
                        </a:lnTo>
                        <a:lnTo>
                          <a:pt x="423" y="478"/>
                        </a:lnTo>
                        <a:lnTo>
                          <a:pt x="449" y="439"/>
                        </a:lnTo>
                        <a:lnTo>
                          <a:pt x="449" y="438"/>
                        </a:lnTo>
                        <a:lnTo>
                          <a:pt x="450" y="437"/>
                        </a:lnTo>
                        <a:lnTo>
                          <a:pt x="480" y="417"/>
                        </a:lnTo>
                        <a:lnTo>
                          <a:pt x="482" y="416"/>
                        </a:lnTo>
                        <a:lnTo>
                          <a:pt x="484" y="416"/>
                        </a:lnTo>
                        <a:lnTo>
                          <a:pt x="533" y="416"/>
                        </a:lnTo>
                        <a:lnTo>
                          <a:pt x="533" y="416"/>
                        </a:lnTo>
                        <a:lnTo>
                          <a:pt x="534" y="416"/>
                        </a:lnTo>
                        <a:lnTo>
                          <a:pt x="576" y="422"/>
                        </a:lnTo>
                        <a:lnTo>
                          <a:pt x="577" y="423"/>
                        </a:lnTo>
                        <a:lnTo>
                          <a:pt x="577" y="423"/>
                        </a:lnTo>
                        <a:lnTo>
                          <a:pt x="629" y="440"/>
                        </a:lnTo>
                        <a:lnTo>
                          <a:pt x="631" y="441"/>
                        </a:lnTo>
                        <a:lnTo>
                          <a:pt x="633" y="442"/>
                        </a:lnTo>
                        <a:lnTo>
                          <a:pt x="664" y="493"/>
                        </a:lnTo>
                        <a:lnTo>
                          <a:pt x="665" y="494"/>
                        </a:lnTo>
                        <a:lnTo>
                          <a:pt x="665" y="495"/>
                        </a:lnTo>
                        <a:lnTo>
                          <a:pt x="677" y="539"/>
                        </a:lnTo>
                        <a:lnTo>
                          <a:pt x="679" y="544"/>
                        </a:lnTo>
                        <a:lnTo>
                          <a:pt x="674" y="546"/>
                        </a:lnTo>
                        <a:lnTo>
                          <a:pt x="639" y="564"/>
                        </a:lnTo>
                        <a:lnTo>
                          <a:pt x="627" y="595"/>
                        </a:lnTo>
                        <a:lnTo>
                          <a:pt x="647" y="627"/>
                        </a:lnTo>
                        <a:lnTo>
                          <a:pt x="647" y="628"/>
                        </a:lnTo>
                        <a:lnTo>
                          <a:pt x="648" y="629"/>
                        </a:lnTo>
                        <a:lnTo>
                          <a:pt x="657" y="671"/>
                        </a:lnTo>
                        <a:lnTo>
                          <a:pt x="684" y="689"/>
                        </a:lnTo>
                        <a:lnTo>
                          <a:pt x="703" y="663"/>
                        </a:lnTo>
                        <a:lnTo>
                          <a:pt x="703" y="663"/>
                        </a:lnTo>
                        <a:lnTo>
                          <a:pt x="703" y="662"/>
                        </a:lnTo>
                        <a:lnTo>
                          <a:pt x="736" y="626"/>
                        </a:lnTo>
                        <a:lnTo>
                          <a:pt x="737" y="625"/>
                        </a:lnTo>
                        <a:lnTo>
                          <a:pt x="739" y="625"/>
                        </a:lnTo>
                        <a:lnTo>
                          <a:pt x="776" y="614"/>
                        </a:lnTo>
                        <a:lnTo>
                          <a:pt x="831" y="569"/>
                        </a:lnTo>
                        <a:lnTo>
                          <a:pt x="849" y="527"/>
                        </a:lnTo>
                        <a:lnTo>
                          <a:pt x="849" y="526"/>
                        </a:lnTo>
                        <a:lnTo>
                          <a:pt x="850" y="525"/>
                        </a:lnTo>
                        <a:lnTo>
                          <a:pt x="882" y="495"/>
                        </a:lnTo>
                        <a:lnTo>
                          <a:pt x="885" y="492"/>
                        </a:lnTo>
                        <a:lnTo>
                          <a:pt x="888" y="494"/>
                        </a:lnTo>
                        <a:lnTo>
                          <a:pt x="916" y="504"/>
                        </a:lnTo>
                        <a:lnTo>
                          <a:pt x="966" y="500"/>
                        </a:lnTo>
                        <a:lnTo>
                          <a:pt x="970" y="441"/>
                        </a:lnTo>
                        <a:lnTo>
                          <a:pt x="970" y="437"/>
                        </a:lnTo>
                        <a:lnTo>
                          <a:pt x="974" y="435"/>
                        </a:lnTo>
                        <a:lnTo>
                          <a:pt x="1003" y="426"/>
                        </a:lnTo>
                        <a:lnTo>
                          <a:pt x="981" y="402"/>
                        </a:lnTo>
                        <a:lnTo>
                          <a:pt x="981" y="401"/>
                        </a:lnTo>
                        <a:lnTo>
                          <a:pt x="931" y="355"/>
                        </a:lnTo>
                        <a:cubicBezTo>
                          <a:pt x="930" y="355"/>
                          <a:pt x="923" y="354"/>
                          <a:pt x="915" y="353"/>
                        </a:cubicBezTo>
                        <a:cubicBezTo>
                          <a:pt x="910" y="352"/>
                          <a:pt x="905" y="352"/>
                          <a:pt x="901" y="351"/>
                        </a:cubicBezTo>
                        <a:cubicBezTo>
                          <a:pt x="897" y="351"/>
                          <a:pt x="894" y="351"/>
                          <a:pt x="894" y="351"/>
                        </a:cubicBezTo>
                        <a:cubicBezTo>
                          <a:pt x="892" y="352"/>
                          <a:pt x="890" y="351"/>
                          <a:pt x="888" y="350"/>
                        </a:cubicBezTo>
                        <a:cubicBezTo>
                          <a:pt x="887" y="350"/>
                          <a:pt x="886" y="349"/>
                          <a:pt x="885" y="348"/>
                        </a:cubicBezTo>
                        <a:cubicBezTo>
                          <a:pt x="884" y="346"/>
                          <a:pt x="883" y="344"/>
                          <a:pt x="882" y="342"/>
                        </a:cubicBezTo>
                        <a:cubicBezTo>
                          <a:pt x="880" y="337"/>
                          <a:pt x="878" y="332"/>
                          <a:pt x="876" y="327"/>
                        </a:cubicBezTo>
                        <a:cubicBezTo>
                          <a:pt x="874" y="318"/>
                          <a:pt x="872" y="311"/>
                          <a:pt x="872" y="309"/>
                        </a:cubicBezTo>
                        <a:lnTo>
                          <a:pt x="843" y="299"/>
                        </a:lnTo>
                        <a:lnTo>
                          <a:pt x="841" y="298"/>
                        </a:lnTo>
                        <a:lnTo>
                          <a:pt x="840" y="295"/>
                        </a:lnTo>
                        <a:lnTo>
                          <a:pt x="824" y="259"/>
                        </a:lnTo>
                        <a:lnTo>
                          <a:pt x="823" y="257"/>
                        </a:lnTo>
                        <a:lnTo>
                          <a:pt x="824" y="254"/>
                        </a:lnTo>
                        <a:lnTo>
                          <a:pt x="834" y="228"/>
                        </a:lnTo>
                        <a:lnTo>
                          <a:pt x="834" y="228"/>
                        </a:lnTo>
                        <a:lnTo>
                          <a:pt x="836" y="171"/>
                        </a:lnTo>
                        <a:lnTo>
                          <a:pt x="827" y="153"/>
                        </a:lnTo>
                        <a:lnTo>
                          <a:pt x="827" y="153"/>
                        </a:lnTo>
                        <a:lnTo>
                          <a:pt x="827" y="153"/>
                        </a:lnTo>
                        <a:lnTo>
                          <a:pt x="814" y="112"/>
                        </a:lnTo>
                        <a:lnTo>
                          <a:pt x="814" y="109"/>
                        </a:lnTo>
                        <a:lnTo>
                          <a:pt x="815" y="107"/>
                        </a:lnTo>
                        <a:lnTo>
                          <a:pt x="836" y="71"/>
                        </a:lnTo>
                        <a:lnTo>
                          <a:pt x="805" y="43"/>
                        </a:lnTo>
                        <a:lnTo>
                          <a:pt x="805" y="43"/>
                        </a:lnTo>
                        <a:lnTo>
                          <a:pt x="780" y="32"/>
                        </a:lnTo>
                        <a:lnTo>
                          <a:pt x="737" y="35"/>
                        </a:lnTo>
                        <a:lnTo>
                          <a:pt x="735" y="35"/>
                        </a:lnTo>
                        <a:lnTo>
                          <a:pt x="733" y="34"/>
                        </a:lnTo>
                        <a:lnTo>
                          <a:pt x="723" y="27"/>
                        </a:lnTo>
                        <a:cubicBezTo>
                          <a:pt x="721" y="28"/>
                          <a:pt x="721" y="28"/>
                          <a:pt x="719" y="30"/>
                        </a:cubicBezTo>
                        <a:cubicBezTo>
                          <a:pt x="714" y="34"/>
                          <a:pt x="708" y="38"/>
                          <a:pt x="703" y="40"/>
                        </a:cubicBezTo>
                        <a:cubicBezTo>
                          <a:pt x="700" y="41"/>
                          <a:pt x="699" y="43"/>
                          <a:pt x="697" y="46"/>
                        </a:cubicBezTo>
                        <a:cubicBezTo>
                          <a:pt x="695" y="49"/>
                          <a:pt x="692" y="53"/>
                          <a:pt x="688" y="57"/>
                        </a:cubicBezTo>
                        <a:cubicBezTo>
                          <a:pt x="683" y="62"/>
                          <a:pt x="678" y="64"/>
                          <a:pt x="673" y="66"/>
                        </a:cubicBezTo>
                        <a:cubicBezTo>
                          <a:pt x="668" y="68"/>
                          <a:pt x="664" y="70"/>
                          <a:pt x="663" y="72"/>
                        </a:cubicBezTo>
                        <a:cubicBezTo>
                          <a:pt x="659" y="77"/>
                          <a:pt x="655" y="81"/>
                          <a:pt x="649" y="82"/>
                        </a:cubicBezTo>
                        <a:cubicBezTo>
                          <a:pt x="643" y="84"/>
                          <a:pt x="637" y="84"/>
                          <a:pt x="628" y="84"/>
                        </a:cubicBezTo>
                        <a:cubicBezTo>
                          <a:pt x="610" y="84"/>
                          <a:pt x="607" y="84"/>
                          <a:pt x="595" y="84"/>
                        </a:cubicBezTo>
                        <a:cubicBezTo>
                          <a:pt x="584" y="84"/>
                          <a:pt x="580" y="85"/>
                          <a:pt x="571" y="91"/>
                        </a:cubicBezTo>
                        <a:cubicBezTo>
                          <a:pt x="560" y="96"/>
                          <a:pt x="557" y="98"/>
                          <a:pt x="544" y="107"/>
                        </a:cubicBezTo>
                        <a:cubicBezTo>
                          <a:pt x="538" y="112"/>
                          <a:pt x="532" y="114"/>
                          <a:pt x="527" y="113"/>
                        </a:cubicBezTo>
                        <a:cubicBezTo>
                          <a:pt x="522" y="112"/>
                          <a:pt x="519" y="110"/>
                          <a:pt x="517" y="109"/>
                        </a:cubicBezTo>
                        <a:cubicBezTo>
                          <a:pt x="513" y="108"/>
                          <a:pt x="510" y="105"/>
                          <a:pt x="509" y="102"/>
                        </a:cubicBezTo>
                        <a:cubicBezTo>
                          <a:pt x="508" y="98"/>
                          <a:pt x="509" y="96"/>
                          <a:pt x="509" y="94"/>
                        </a:cubicBezTo>
                        <a:cubicBezTo>
                          <a:pt x="510" y="90"/>
                          <a:pt x="512" y="85"/>
                          <a:pt x="512" y="85"/>
                        </a:cubicBezTo>
                        <a:cubicBezTo>
                          <a:pt x="512" y="78"/>
                          <a:pt x="514" y="70"/>
                          <a:pt x="519" y="63"/>
                        </a:cubicBezTo>
                        <a:cubicBezTo>
                          <a:pt x="519" y="63"/>
                          <a:pt x="519" y="62"/>
                          <a:pt x="519" y="62"/>
                        </a:cubicBezTo>
                        <a:cubicBezTo>
                          <a:pt x="519" y="61"/>
                          <a:pt x="520" y="60"/>
                          <a:pt x="520" y="58"/>
                        </a:cubicBezTo>
                        <a:cubicBezTo>
                          <a:pt x="520" y="55"/>
                          <a:pt x="520" y="51"/>
                          <a:pt x="521" y="47"/>
                        </a:cubicBezTo>
                        <a:cubicBezTo>
                          <a:pt x="521" y="40"/>
                          <a:pt x="521" y="33"/>
                          <a:pt x="521" y="33"/>
                        </a:cubicBezTo>
                        <a:lnTo>
                          <a:pt x="521" y="32"/>
                        </a:lnTo>
                        <a:lnTo>
                          <a:pt x="518" y="11"/>
                        </a:lnTo>
                        <a:lnTo>
                          <a:pt x="506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50" name="Freeform 38"/>
                  <p:cNvSpPr>
                    <a:spLocks/>
                  </p:cNvSpPr>
                  <p:nvPr/>
                </p:nvSpPr>
                <p:spPr bwMode="auto">
                  <a:xfrm>
                    <a:off x="4631" y="3275"/>
                    <a:ext cx="293" cy="503"/>
                  </a:xfrm>
                  <a:custGeom>
                    <a:avLst/>
                    <a:gdLst>
                      <a:gd name="T0" fmla="*/ 136 w 584"/>
                      <a:gd name="T1" fmla="*/ 49 h 1002"/>
                      <a:gd name="T2" fmla="*/ 147 w 584"/>
                      <a:gd name="T3" fmla="*/ 62 h 1002"/>
                      <a:gd name="T4" fmla="*/ 201 w 584"/>
                      <a:gd name="T5" fmla="*/ 92 h 1002"/>
                      <a:gd name="T6" fmla="*/ 249 w 584"/>
                      <a:gd name="T7" fmla="*/ 131 h 1002"/>
                      <a:gd name="T8" fmla="*/ 284 w 584"/>
                      <a:gd name="T9" fmla="*/ 190 h 1002"/>
                      <a:gd name="T10" fmla="*/ 275 w 584"/>
                      <a:gd name="T11" fmla="*/ 268 h 1002"/>
                      <a:gd name="T12" fmla="*/ 286 w 584"/>
                      <a:gd name="T13" fmla="*/ 314 h 1002"/>
                      <a:gd name="T14" fmla="*/ 272 w 584"/>
                      <a:gd name="T15" fmla="*/ 368 h 1002"/>
                      <a:gd name="T16" fmla="*/ 207 w 584"/>
                      <a:gd name="T17" fmla="*/ 400 h 1002"/>
                      <a:gd name="T18" fmla="*/ 142 w 584"/>
                      <a:gd name="T19" fmla="*/ 463 h 1002"/>
                      <a:gd name="T20" fmla="*/ 51 w 584"/>
                      <a:gd name="T21" fmla="*/ 548 h 1002"/>
                      <a:gd name="T22" fmla="*/ 17 w 584"/>
                      <a:gd name="T23" fmla="*/ 630 h 1002"/>
                      <a:gd name="T24" fmla="*/ 88 w 584"/>
                      <a:gd name="T25" fmla="*/ 754 h 1002"/>
                      <a:gd name="T26" fmla="*/ 113 w 584"/>
                      <a:gd name="T27" fmla="*/ 809 h 1002"/>
                      <a:gd name="T28" fmla="*/ 120 w 584"/>
                      <a:gd name="T29" fmla="*/ 826 h 1002"/>
                      <a:gd name="T30" fmla="*/ 119 w 584"/>
                      <a:gd name="T31" fmla="*/ 870 h 1002"/>
                      <a:gd name="T32" fmla="*/ 116 w 584"/>
                      <a:gd name="T33" fmla="*/ 891 h 1002"/>
                      <a:gd name="T34" fmla="*/ 142 w 584"/>
                      <a:gd name="T35" fmla="*/ 937 h 1002"/>
                      <a:gd name="T36" fmla="*/ 214 w 584"/>
                      <a:gd name="T37" fmla="*/ 962 h 1002"/>
                      <a:gd name="T38" fmla="*/ 231 w 584"/>
                      <a:gd name="T39" fmla="*/ 979 h 1002"/>
                      <a:gd name="T40" fmla="*/ 236 w 584"/>
                      <a:gd name="T41" fmla="*/ 1002 h 1002"/>
                      <a:gd name="T42" fmla="*/ 238 w 584"/>
                      <a:gd name="T43" fmla="*/ 929 h 1002"/>
                      <a:gd name="T44" fmla="*/ 259 w 584"/>
                      <a:gd name="T45" fmla="*/ 887 h 1002"/>
                      <a:gd name="T46" fmla="*/ 319 w 584"/>
                      <a:gd name="T47" fmla="*/ 843 h 1002"/>
                      <a:gd name="T48" fmla="*/ 350 w 584"/>
                      <a:gd name="T49" fmla="*/ 851 h 1002"/>
                      <a:gd name="T50" fmla="*/ 379 w 584"/>
                      <a:gd name="T51" fmla="*/ 834 h 1002"/>
                      <a:gd name="T52" fmla="*/ 378 w 584"/>
                      <a:gd name="T53" fmla="*/ 802 h 1002"/>
                      <a:gd name="T54" fmla="*/ 373 w 584"/>
                      <a:gd name="T55" fmla="*/ 714 h 1002"/>
                      <a:gd name="T56" fmla="*/ 399 w 584"/>
                      <a:gd name="T57" fmla="*/ 690 h 1002"/>
                      <a:gd name="T58" fmla="*/ 468 w 584"/>
                      <a:gd name="T59" fmla="*/ 648 h 1002"/>
                      <a:gd name="T60" fmla="*/ 502 w 584"/>
                      <a:gd name="T61" fmla="*/ 658 h 1002"/>
                      <a:gd name="T62" fmla="*/ 575 w 584"/>
                      <a:gd name="T63" fmla="*/ 612 h 1002"/>
                      <a:gd name="T64" fmla="*/ 549 w 584"/>
                      <a:gd name="T65" fmla="*/ 585 h 1002"/>
                      <a:gd name="T66" fmla="*/ 530 w 584"/>
                      <a:gd name="T67" fmla="*/ 546 h 1002"/>
                      <a:gd name="T68" fmla="*/ 498 w 584"/>
                      <a:gd name="T69" fmla="*/ 507 h 1002"/>
                      <a:gd name="T70" fmla="*/ 501 w 584"/>
                      <a:gd name="T71" fmla="*/ 432 h 1002"/>
                      <a:gd name="T72" fmla="*/ 513 w 584"/>
                      <a:gd name="T73" fmla="*/ 387 h 1002"/>
                      <a:gd name="T74" fmla="*/ 514 w 584"/>
                      <a:gd name="T75" fmla="*/ 360 h 1002"/>
                      <a:gd name="T76" fmla="*/ 511 w 584"/>
                      <a:gd name="T77" fmla="*/ 296 h 1002"/>
                      <a:gd name="T78" fmla="*/ 551 w 584"/>
                      <a:gd name="T79" fmla="*/ 261 h 1002"/>
                      <a:gd name="T80" fmla="*/ 538 w 584"/>
                      <a:gd name="T81" fmla="*/ 237 h 1002"/>
                      <a:gd name="T82" fmla="*/ 548 w 584"/>
                      <a:gd name="T83" fmla="*/ 203 h 1002"/>
                      <a:gd name="T84" fmla="*/ 576 w 584"/>
                      <a:gd name="T85" fmla="*/ 171 h 1002"/>
                      <a:gd name="T86" fmla="*/ 545 w 584"/>
                      <a:gd name="T87" fmla="*/ 157 h 1002"/>
                      <a:gd name="T88" fmla="*/ 511 w 584"/>
                      <a:gd name="T89" fmla="*/ 141 h 1002"/>
                      <a:gd name="T90" fmla="*/ 458 w 584"/>
                      <a:gd name="T91" fmla="*/ 105 h 1002"/>
                      <a:gd name="T92" fmla="*/ 427 w 584"/>
                      <a:gd name="T93" fmla="*/ 54 h 1002"/>
                      <a:gd name="T94" fmla="*/ 395 w 584"/>
                      <a:gd name="T95" fmla="*/ 54 h 1002"/>
                      <a:gd name="T96" fmla="*/ 361 w 584"/>
                      <a:gd name="T97" fmla="*/ 67 h 1002"/>
                      <a:gd name="T98" fmla="*/ 313 w 584"/>
                      <a:gd name="T99" fmla="*/ 43 h 1002"/>
                      <a:gd name="T100" fmla="*/ 202 w 584"/>
                      <a:gd name="T101" fmla="*/ 11 h 1002"/>
                      <a:gd name="T102" fmla="*/ 170 w 584"/>
                      <a:gd name="T103" fmla="*/ 7 h 10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584" h="1002">
                        <a:moveTo>
                          <a:pt x="168" y="0"/>
                        </a:moveTo>
                        <a:lnTo>
                          <a:pt x="158" y="13"/>
                        </a:lnTo>
                        <a:lnTo>
                          <a:pt x="136" y="49"/>
                        </a:lnTo>
                        <a:lnTo>
                          <a:pt x="134" y="64"/>
                        </a:lnTo>
                        <a:lnTo>
                          <a:pt x="145" y="62"/>
                        </a:lnTo>
                        <a:lnTo>
                          <a:pt x="147" y="62"/>
                        </a:lnTo>
                        <a:lnTo>
                          <a:pt x="149" y="63"/>
                        </a:lnTo>
                        <a:lnTo>
                          <a:pt x="200" y="92"/>
                        </a:lnTo>
                        <a:lnTo>
                          <a:pt x="201" y="92"/>
                        </a:lnTo>
                        <a:lnTo>
                          <a:pt x="201" y="93"/>
                        </a:lnTo>
                        <a:lnTo>
                          <a:pt x="248" y="131"/>
                        </a:lnTo>
                        <a:lnTo>
                          <a:pt x="249" y="131"/>
                        </a:lnTo>
                        <a:lnTo>
                          <a:pt x="250" y="132"/>
                        </a:lnTo>
                        <a:lnTo>
                          <a:pt x="283" y="188"/>
                        </a:lnTo>
                        <a:lnTo>
                          <a:pt x="284" y="190"/>
                        </a:lnTo>
                        <a:lnTo>
                          <a:pt x="284" y="192"/>
                        </a:lnTo>
                        <a:lnTo>
                          <a:pt x="280" y="225"/>
                        </a:lnTo>
                        <a:lnTo>
                          <a:pt x="275" y="268"/>
                        </a:lnTo>
                        <a:lnTo>
                          <a:pt x="275" y="268"/>
                        </a:lnTo>
                        <a:lnTo>
                          <a:pt x="286" y="313"/>
                        </a:lnTo>
                        <a:lnTo>
                          <a:pt x="286" y="314"/>
                        </a:lnTo>
                        <a:lnTo>
                          <a:pt x="286" y="316"/>
                        </a:lnTo>
                        <a:lnTo>
                          <a:pt x="273" y="365"/>
                        </a:lnTo>
                        <a:lnTo>
                          <a:pt x="272" y="368"/>
                        </a:lnTo>
                        <a:lnTo>
                          <a:pt x="270" y="369"/>
                        </a:lnTo>
                        <a:lnTo>
                          <a:pt x="208" y="400"/>
                        </a:lnTo>
                        <a:lnTo>
                          <a:pt x="207" y="400"/>
                        </a:lnTo>
                        <a:lnTo>
                          <a:pt x="144" y="461"/>
                        </a:lnTo>
                        <a:lnTo>
                          <a:pt x="143" y="462"/>
                        </a:lnTo>
                        <a:lnTo>
                          <a:pt x="142" y="463"/>
                        </a:lnTo>
                        <a:lnTo>
                          <a:pt x="81" y="491"/>
                        </a:lnTo>
                        <a:lnTo>
                          <a:pt x="51" y="547"/>
                        </a:lnTo>
                        <a:lnTo>
                          <a:pt x="51" y="548"/>
                        </a:lnTo>
                        <a:lnTo>
                          <a:pt x="50" y="548"/>
                        </a:lnTo>
                        <a:lnTo>
                          <a:pt x="0" y="596"/>
                        </a:lnTo>
                        <a:lnTo>
                          <a:pt x="17" y="630"/>
                        </a:lnTo>
                        <a:lnTo>
                          <a:pt x="42" y="677"/>
                        </a:lnTo>
                        <a:lnTo>
                          <a:pt x="42" y="677"/>
                        </a:lnTo>
                        <a:lnTo>
                          <a:pt x="88" y="754"/>
                        </a:lnTo>
                        <a:lnTo>
                          <a:pt x="88" y="755"/>
                        </a:lnTo>
                        <a:lnTo>
                          <a:pt x="88" y="755"/>
                        </a:lnTo>
                        <a:lnTo>
                          <a:pt x="113" y="809"/>
                        </a:lnTo>
                        <a:lnTo>
                          <a:pt x="114" y="809"/>
                        </a:lnTo>
                        <a:lnTo>
                          <a:pt x="120" y="825"/>
                        </a:lnTo>
                        <a:lnTo>
                          <a:pt x="120" y="826"/>
                        </a:lnTo>
                        <a:lnTo>
                          <a:pt x="120" y="827"/>
                        </a:lnTo>
                        <a:lnTo>
                          <a:pt x="119" y="868"/>
                        </a:lnTo>
                        <a:lnTo>
                          <a:pt x="119" y="870"/>
                        </a:lnTo>
                        <a:lnTo>
                          <a:pt x="118" y="871"/>
                        </a:lnTo>
                        <a:lnTo>
                          <a:pt x="99" y="897"/>
                        </a:lnTo>
                        <a:lnTo>
                          <a:pt x="116" y="891"/>
                        </a:lnTo>
                        <a:lnTo>
                          <a:pt x="122" y="888"/>
                        </a:lnTo>
                        <a:lnTo>
                          <a:pt x="125" y="894"/>
                        </a:lnTo>
                        <a:lnTo>
                          <a:pt x="142" y="937"/>
                        </a:lnTo>
                        <a:lnTo>
                          <a:pt x="182" y="950"/>
                        </a:lnTo>
                        <a:lnTo>
                          <a:pt x="213" y="962"/>
                        </a:lnTo>
                        <a:lnTo>
                          <a:pt x="214" y="962"/>
                        </a:lnTo>
                        <a:lnTo>
                          <a:pt x="215" y="963"/>
                        </a:lnTo>
                        <a:lnTo>
                          <a:pt x="229" y="977"/>
                        </a:lnTo>
                        <a:lnTo>
                          <a:pt x="231" y="979"/>
                        </a:lnTo>
                        <a:lnTo>
                          <a:pt x="231" y="981"/>
                        </a:lnTo>
                        <a:lnTo>
                          <a:pt x="234" y="1002"/>
                        </a:lnTo>
                        <a:lnTo>
                          <a:pt x="236" y="1002"/>
                        </a:lnTo>
                        <a:lnTo>
                          <a:pt x="237" y="931"/>
                        </a:lnTo>
                        <a:lnTo>
                          <a:pt x="237" y="930"/>
                        </a:lnTo>
                        <a:lnTo>
                          <a:pt x="238" y="929"/>
                        </a:lnTo>
                        <a:lnTo>
                          <a:pt x="254" y="891"/>
                        </a:lnTo>
                        <a:lnTo>
                          <a:pt x="255" y="888"/>
                        </a:lnTo>
                        <a:lnTo>
                          <a:pt x="259" y="887"/>
                        </a:lnTo>
                        <a:lnTo>
                          <a:pt x="311" y="883"/>
                        </a:lnTo>
                        <a:lnTo>
                          <a:pt x="318" y="849"/>
                        </a:lnTo>
                        <a:lnTo>
                          <a:pt x="319" y="843"/>
                        </a:lnTo>
                        <a:lnTo>
                          <a:pt x="325" y="845"/>
                        </a:lnTo>
                        <a:lnTo>
                          <a:pt x="349" y="851"/>
                        </a:lnTo>
                        <a:lnTo>
                          <a:pt x="350" y="851"/>
                        </a:lnTo>
                        <a:lnTo>
                          <a:pt x="363" y="856"/>
                        </a:lnTo>
                        <a:lnTo>
                          <a:pt x="379" y="835"/>
                        </a:lnTo>
                        <a:lnTo>
                          <a:pt x="379" y="834"/>
                        </a:lnTo>
                        <a:lnTo>
                          <a:pt x="385" y="814"/>
                        </a:lnTo>
                        <a:lnTo>
                          <a:pt x="379" y="804"/>
                        </a:lnTo>
                        <a:lnTo>
                          <a:pt x="378" y="802"/>
                        </a:lnTo>
                        <a:lnTo>
                          <a:pt x="378" y="801"/>
                        </a:lnTo>
                        <a:lnTo>
                          <a:pt x="373" y="717"/>
                        </a:lnTo>
                        <a:lnTo>
                          <a:pt x="373" y="714"/>
                        </a:lnTo>
                        <a:lnTo>
                          <a:pt x="375" y="712"/>
                        </a:lnTo>
                        <a:lnTo>
                          <a:pt x="399" y="690"/>
                        </a:lnTo>
                        <a:lnTo>
                          <a:pt x="399" y="690"/>
                        </a:lnTo>
                        <a:lnTo>
                          <a:pt x="400" y="689"/>
                        </a:lnTo>
                        <a:lnTo>
                          <a:pt x="427" y="674"/>
                        </a:lnTo>
                        <a:lnTo>
                          <a:pt x="468" y="648"/>
                        </a:lnTo>
                        <a:lnTo>
                          <a:pt x="470" y="647"/>
                        </a:lnTo>
                        <a:lnTo>
                          <a:pt x="473" y="648"/>
                        </a:lnTo>
                        <a:lnTo>
                          <a:pt x="502" y="658"/>
                        </a:lnTo>
                        <a:lnTo>
                          <a:pt x="575" y="657"/>
                        </a:lnTo>
                        <a:lnTo>
                          <a:pt x="584" y="629"/>
                        </a:lnTo>
                        <a:lnTo>
                          <a:pt x="575" y="612"/>
                        </a:lnTo>
                        <a:lnTo>
                          <a:pt x="574" y="611"/>
                        </a:lnTo>
                        <a:lnTo>
                          <a:pt x="550" y="585"/>
                        </a:lnTo>
                        <a:lnTo>
                          <a:pt x="549" y="585"/>
                        </a:lnTo>
                        <a:lnTo>
                          <a:pt x="549" y="584"/>
                        </a:lnTo>
                        <a:lnTo>
                          <a:pt x="531" y="547"/>
                        </a:lnTo>
                        <a:lnTo>
                          <a:pt x="530" y="546"/>
                        </a:lnTo>
                        <a:lnTo>
                          <a:pt x="530" y="546"/>
                        </a:lnTo>
                        <a:lnTo>
                          <a:pt x="500" y="509"/>
                        </a:lnTo>
                        <a:lnTo>
                          <a:pt x="498" y="507"/>
                        </a:lnTo>
                        <a:lnTo>
                          <a:pt x="498" y="505"/>
                        </a:lnTo>
                        <a:lnTo>
                          <a:pt x="501" y="432"/>
                        </a:lnTo>
                        <a:lnTo>
                          <a:pt x="501" y="432"/>
                        </a:lnTo>
                        <a:lnTo>
                          <a:pt x="501" y="431"/>
                        </a:lnTo>
                        <a:lnTo>
                          <a:pt x="512" y="389"/>
                        </a:lnTo>
                        <a:lnTo>
                          <a:pt x="513" y="387"/>
                        </a:lnTo>
                        <a:lnTo>
                          <a:pt x="514" y="386"/>
                        </a:lnTo>
                        <a:lnTo>
                          <a:pt x="527" y="373"/>
                        </a:lnTo>
                        <a:lnTo>
                          <a:pt x="514" y="360"/>
                        </a:lnTo>
                        <a:lnTo>
                          <a:pt x="512" y="358"/>
                        </a:lnTo>
                        <a:lnTo>
                          <a:pt x="512" y="355"/>
                        </a:lnTo>
                        <a:lnTo>
                          <a:pt x="511" y="296"/>
                        </a:lnTo>
                        <a:lnTo>
                          <a:pt x="511" y="292"/>
                        </a:lnTo>
                        <a:lnTo>
                          <a:pt x="513" y="290"/>
                        </a:lnTo>
                        <a:lnTo>
                          <a:pt x="551" y="261"/>
                        </a:lnTo>
                        <a:lnTo>
                          <a:pt x="539" y="242"/>
                        </a:lnTo>
                        <a:lnTo>
                          <a:pt x="537" y="240"/>
                        </a:lnTo>
                        <a:lnTo>
                          <a:pt x="538" y="237"/>
                        </a:lnTo>
                        <a:lnTo>
                          <a:pt x="546" y="207"/>
                        </a:lnTo>
                        <a:lnTo>
                          <a:pt x="546" y="205"/>
                        </a:lnTo>
                        <a:lnTo>
                          <a:pt x="548" y="203"/>
                        </a:lnTo>
                        <a:lnTo>
                          <a:pt x="569" y="189"/>
                        </a:lnTo>
                        <a:lnTo>
                          <a:pt x="579" y="168"/>
                        </a:lnTo>
                        <a:lnTo>
                          <a:pt x="576" y="171"/>
                        </a:lnTo>
                        <a:cubicBezTo>
                          <a:pt x="576" y="171"/>
                          <a:pt x="574" y="169"/>
                          <a:pt x="570" y="166"/>
                        </a:cubicBezTo>
                        <a:cubicBezTo>
                          <a:pt x="566" y="164"/>
                          <a:pt x="560" y="162"/>
                          <a:pt x="557" y="161"/>
                        </a:cubicBezTo>
                        <a:cubicBezTo>
                          <a:pt x="554" y="161"/>
                          <a:pt x="549" y="159"/>
                          <a:pt x="545" y="157"/>
                        </a:cubicBezTo>
                        <a:cubicBezTo>
                          <a:pt x="540" y="155"/>
                          <a:pt x="535" y="153"/>
                          <a:pt x="530" y="151"/>
                        </a:cubicBezTo>
                        <a:cubicBezTo>
                          <a:pt x="520" y="146"/>
                          <a:pt x="511" y="142"/>
                          <a:pt x="511" y="142"/>
                        </a:cubicBezTo>
                        <a:lnTo>
                          <a:pt x="511" y="141"/>
                        </a:lnTo>
                        <a:lnTo>
                          <a:pt x="510" y="141"/>
                        </a:lnTo>
                        <a:lnTo>
                          <a:pt x="460" y="106"/>
                        </a:lnTo>
                        <a:lnTo>
                          <a:pt x="458" y="105"/>
                        </a:lnTo>
                        <a:lnTo>
                          <a:pt x="457" y="103"/>
                        </a:lnTo>
                        <a:lnTo>
                          <a:pt x="444" y="56"/>
                        </a:lnTo>
                        <a:cubicBezTo>
                          <a:pt x="441" y="56"/>
                          <a:pt x="436" y="55"/>
                          <a:pt x="427" y="54"/>
                        </a:cubicBezTo>
                        <a:cubicBezTo>
                          <a:pt x="422" y="54"/>
                          <a:pt x="416" y="53"/>
                          <a:pt x="411" y="53"/>
                        </a:cubicBezTo>
                        <a:cubicBezTo>
                          <a:pt x="407" y="52"/>
                          <a:pt x="402" y="52"/>
                          <a:pt x="402" y="52"/>
                        </a:cubicBezTo>
                        <a:cubicBezTo>
                          <a:pt x="402" y="52"/>
                          <a:pt x="399" y="53"/>
                          <a:pt x="395" y="54"/>
                        </a:cubicBezTo>
                        <a:cubicBezTo>
                          <a:pt x="391" y="55"/>
                          <a:pt x="386" y="57"/>
                          <a:pt x="381" y="59"/>
                        </a:cubicBezTo>
                        <a:cubicBezTo>
                          <a:pt x="372" y="62"/>
                          <a:pt x="363" y="66"/>
                          <a:pt x="363" y="66"/>
                        </a:cubicBezTo>
                        <a:lnTo>
                          <a:pt x="361" y="67"/>
                        </a:lnTo>
                        <a:lnTo>
                          <a:pt x="358" y="66"/>
                        </a:lnTo>
                        <a:cubicBezTo>
                          <a:pt x="358" y="66"/>
                          <a:pt x="350" y="62"/>
                          <a:pt x="340" y="58"/>
                        </a:cubicBezTo>
                        <a:cubicBezTo>
                          <a:pt x="330" y="53"/>
                          <a:pt x="320" y="48"/>
                          <a:pt x="313" y="43"/>
                        </a:cubicBezTo>
                        <a:cubicBezTo>
                          <a:pt x="302" y="35"/>
                          <a:pt x="283" y="18"/>
                          <a:pt x="281" y="16"/>
                        </a:cubicBezTo>
                        <a:lnTo>
                          <a:pt x="204" y="11"/>
                        </a:lnTo>
                        <a:lnTo>
                          <a:pt x="202" y="11"/>
                        </a:lnTo>
                        <a:lnTo>
                          <a:pt x="201" y="9"/>
                        </a:lnTo>
                        <a:lnTo>
                          <a:pt x="190" y="1"/>
                        </a:lnTo>
                        <a:lnTo>
                          <a:pt x="170" y="7"/>
                        </a:lnTo>
                        <a:lnTo>
                          <a:pt x="168" y="0"/>
                        </a:lnTo>
                        <a:close/>
                      </a:path>
                    </a:pathLst>
                  </a:custGeom>
                  <a:solidFill>
                    <a:srgbClr val="FAA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51" name="Freeform 39"/>
                  <p:cNvSpPr>
                    <a:spLocks noEditPoints="1"/>
                  </p:cNvSpPr>
                  <p:nvPr/>
                </p:nvSpPr>
                <p:spPr bwMode="auto">
                  <a:xfrm>
                    <a:off x="2711" y="2612"/>
                    <a:ext cx="510" cy="484"/>
                  </a:xfrm>
                  <a:custGeom>
                    <a:avLst/>
                    <a:gdLst>
                      <a:gd name="T0" fmla="*/ 637 w 1016"/>
                      <a:gd name="T1" fmla="*/ 26 h 964"/>
                      <a:gd name="T2" fmla="*/ 607 w 1016"/>
                      <a:gd name="T3" fmla="*/ 66 h 964"/>
                      <a:gd name="T4" fmla="*/ 509 w 1016"/>
                      <a:gd name="T5" fmla="*/ 120 h 964"/>
                      <a:gd name="T6" fmla="*/ 468 w 1016"/>
                      <a:gd name="T7" fmla="*/ 153 h 964"/>
                      <a:gd name="T8" fmla="*/ 393 w 1016"/>
                      <a:gd name="T9" fmla="*/ 200 h 964"/>
                      <a:gd name="T10" fmla="*/ 280 w 1016"/>
                      <a:gd name="T11" fmla="*/ 239 h 964"/>
                      <a:gd name="T12" fmla="*/ 203 w 1016"/>
                      <a:gd name="T13" fmla="*/ 330 h 964"/>
                      <a:gd name="T14" fmla="*/ 170 w 1016"/>
                      <a:gd name="T15" fmla="*/ 358 h 964"/>
                      <a:gd name="T16" fmla="*/ 87 w 1016"/>
                      <a:gd name="T17" fmla="*/ 399 h 964"/>
                      <a:gd name="T18" fmla="*/ 20 w 1016"/>
                      <a:gd name="T19" fmla="*/ 504 h 964"/>
                      <a:gd name="T20" fmla="*/ 93 w 1016"/>
                      <a:gd name="T21" fmla="*/ 535 h 964"/>
                      <a:gd name="T22" fmla="*/ 136 w 1016"/>
                      <a:gd name="T23" fmla="*/ 525 h 964"/>
                      <a:gd name="T24" fmla="*/ 173 w 1016"/>
                      <a:gd name="T25" fmla="*/ 508 h 964"/>
                      <a:gd name="T26" fmla="*/ 203 w 1016"/>
                      <a:gd name="T27" fmla="*/ 531 h 964"/>
                      <a:gd name="T28" fmla="*/ 267 w 1016"/>
                      <a:gd name="T29" fmla="*/ 629 h 964"/>
                      <a:gd name="T30" fmla="*/ 308 w 1016"/>
                      <a:gd name="T31" fmla="*/ 658 h 964"/>
                      <a:gd name="T32" fmla="*/ 344 w 1016"/>
                      <a:gd name="T33" fmla="*/ 670 h 964"/>
                      <a:gd name="T34" fmla="*/ 376 w 1016"/>
                      <a:gd name="T35" fmla="*/ 680 h 964"/>
                      <a:gd name="T36" fmla="*/ 420 w 1016"/>
                      <a:gd name="T37" fmla="*/ 709 h 964"/>
                      <a:gd name="T38" fmla="*/ 431 w 1016"/>
                      <a:gd name="T39" fmla="*/ 740 h 964"/>
                      <a:gd name="T40" fmla="*/ 451 w 1016"/>
                      <a:gd name="T41" fmla="*/ 809 h 964"/>
                      <a:gd name="T42" fmla="*/ 466 w 1016"/>
                      <a:gd name="T43" fmla="*/ 850 h 964"/>
                      <a:gd name="T44" fmla="*/ 527 w 1016"/>
                      <a:gd name="T45" fmla="*/ 938 h 964"/>
                      <a:gd name="T46" fmla="*/ 549 w 1016"/>
                      <a:gd name="T47" fmla="*/ 964 h 964"/>
                      <a:gd name="T48" fmla="*/ 629 w 1016"/>
                      <a:gd name="T49" fmla="*/ 936 h 964"/>
                      <a:gd name="T50" fmla="*/ 665 w 1016"/>
                      <a:gd name="T51" fmla="*/ 926 h 964"/>
                      <a:gd name="T52" fmla="*/ 720 w 1016"/>
                      <a:gd name="T53" fmla="*/ 907 h 964"/>
                      <a:gd name="T54" fmla="*/ 815 w 1016"/>
                      <a:gd name="T55" fmla="*/ 807 h 964"/>
                      <a:gd name="T56" fmla="*/ 803 w 1016"/>
                      <a:gd name="T57" fmla="*/ 757 h 964"/>
                      <a:gd name="T58" fmla="*/ 818 w 1016"/>
                      <a:gd name="T59" fmla="*/ 719 h 964"/>
                      <a:gd name="T60" fmla="*/ 862 w 1016"/>
                      <a:gd name="T61" fmla="*/ 675 h 964"/>
                      <a:gd name="T62" fmla="*/ 862 w 1016"/>
                      <a:gd name="T63" fmla="*/ 652 h 964"/>
                      <a:gd name="T64" fmla="*/ 881 w 1016"/>
                      <a:gd name="T65" fmla="*/ 592 h 964"/>
                      <a:gd name="T66" fmla="*/ 843 w 1016"/>
                      <a:gd name="T67" fmla="*/ 542 h 964"/>
                      <a:gd name="T68" fmla="*/ 822 w 1016"/>
                      <a:gd name="T69" fmla="*/ 503 h 964"/>
                      <a:gd name="T70" fmla="*/ 812 w 1016"/>
                      <a:gd name="T71" fmla="*/ 479 h 964"/>
                      <a:gd name="T72" fmla="*/ 818 w 1016"/>
                      <a:gd name="T73" fmla="*/ 447 h 964"/>
                      <a:gd name="T74" fmla="*/ 920 w 1016"/>
                      <a:gd name="T75" fmla="*/ 417 h 964"/>
                      <a:gd name="T76" fmla="*/ 928 w 1016"/>
                      <a:gd name="T77" fmla="*/ 420 h 964"/>
                      <a:gd name="T78" fmla="*/ 1005 w 1016"/>
                      <a:gd name="T79" fmla="*/ 351 h 964"/>
                      <a:gd name="T80" fmla="*/ 914 w 1016"/>
                      <a:gd name="T81" fmla="*/ 257 h 964"/>
                      <a:gd name="T82" fmla="*/ 853 w 1016"/>
                      <a:gd name="T83" fmla="*/ 196 h 964"/>
                      <a:gd name="T84" fmla="*/ 822 w 1016"/>
                      <a:gd name="T85" fmla="*/ 160 h 964"/>
                      <a:gd name="T86" fmla="*/ 806 w 1016"/>
                      <a:gd name="T87" fmla="*/ 120 h 964"/>
                      <a:gd name="T88" fmla="*/ 783 w 1016"/>
                      <a:gd name="T89" fmla="*/ 69 h 964"/>
                      <a:gd name="T90" fmla="*/ 752 w 1016"/>
                      <a:gd name="T91" fmla="*/ 30 h 964"/>
                      <a:gd name="T92" fmla="*/ 703 w 1016"/>
                      <a:gd name="T93" fmla="*/ 0 h 964"/>
                      <a:gd name="T94" fmla="*/ 529 w 1016"/>
                      <a:gd name="T95" fmla="*/ 255 h 964"/>
                      <a:gd name="T96" fmla="*/ 568 w 1016"/>
                      <a:gd name="T97" fmla="*/ 470 h 964"/>
                      <a:gd name="T98" fmla="*/ 515 w 1016"/>
                      <a:gd name="T99" fmla="*/ 319 h 964"/>
                      <a:gd name="T100" fmla="*/ 500 w 1016"/>
                      <a:gd name="T101" fmla="*/ 187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016" h="964">
                        <a:moveTo>
                          <a:pt x="703" y="0"/>
                        </a:moveTo>
                        <a:lnTo>
                          <a:pt x="674" y="4"/>
                        </a:lnTo>
                        <a:lnTo>
                          <a:pt x="637" y="26"/>
                        </a:lnTo>
                        <a:lnTo>
                          <a:pt x="609" y="65"/>
                        </a:lnTo>
                        <a:lnTo>
                          <a:pt x="608" y="66"/>
                        </a:lnTo>
                        <a:lnTo>
                          <a:pt x="607" y="66"/>
                        </a:lnTo>
                        <a:lnTo>
                          <a:pt x="510" y="120"/>
                        </a:lnTo>
                        <a:lnTo>
                          <a:pt x="510" y="120"/>
                        </a:lnTo>
                        <a:lnTo>
                          <a:pt x="509" y="120"/>
                        </a:lnTo>
                        <a:lnTo>
                          <a:pt x="469" y="153"/>
                        </a:lnTo>
                        <a:lnTo>
                          <a:pt x="469" y="153"/>
                        </a:lnTo>
                        <a:lnTo>
                          <a:pt x="468" y="153"/>
                        </a:lnTo>
                        <a:lnTo>
                          <a:pt x="394" y="199"/>
                        </a:lnTo>
                        <a:lnTo>
                          <a:pt x="393" y="199"/>
                        </a:lnTo>
                        <a:lnTo>
                          <a:pt x="393" y="200"/>
                        </a:lnTo>
                        <a:lnTo>
                          <a:pt x="336" y="221"/>
                        </a:lnTo>
                        <a:lnTo>
                          <a:pt x="336" y="222"/>
                        </a:lnTo>
                        <a:lnTo>
                          <a:pt x="280" y="239"/>
                        </a:lnTo>
                        <a:lnTo>
                          <a:pt x="238" y="281"/>
                        </a:lnTo>
                        <a:lnTo>
                          <a:pt x="237" y="281"/>
                        </a:lnTo>
                        <a:lnTo>
                          <a:pt x="203" y="330"/>
                        </a:lnTo>
                        <a:lnTo>
                          <a:pt x="203" y="330"/>
                        </a:lnTo>
                        <a:lnTo>
                          <a:pt x="202" y="331"/>
                        </a:lnTo>
                        <a:lnTo>
                          <a:pt x="170" y="358"/>
                        </a:lnTo>
                        <a:lnTo>
                          <a:pt x="170" y="358"/>
                        </a:lnTo>
                        <a:lnTo>
                          <a:pt x="169" y="358"/>
                        </a:lnTo>
                        <a:lnTo>
                          <a:pt x="87" y="399"/>
                        </a:lnTo>
                        <a:lnTo>
                          <a:pt x="49" y="454"/>
                        </a:lnTo>
                        <a:lnTo>
                          <a:pt x="48" y="454"/>
                        </a:lnTo>
                        <a:lnTo>
                          <a:pt x="20" y="504"/>
                        </a:lnTo>
                        <a:lnTo>
                          <a:pt x="0" y="543"/>
                        </a:lnTo>
                        <a:lnTo>
                          <a:pt x="55" y="547"/>
                        </a:lnTo>
                        <a:lnTo>
                          <a:pt x="93" y="535"/>
                        </a:lnTo>
                        <a:lnTo>
                          <a:pt x="93" y="534"/>
                        </a:lnTo>
                        <a:lnTo>
                          <a:pt x="94" y="534"/>
                        </a:lnTo>
                        <a:lnTo>
                          <a:pt x="136" y="525"/>
                        </a:lnTo>
                        <a:lnTo>
                          <a:pt x="166" y="508"/>
                        </a:lnTo>
                        <a:lnTo>
                          <a:pt x="170" y="506"/>
                        </a:lnTo>
                        <a:lnTo>
                          <a:pt x="173" y="508"/>
                        </a:lnTo>
                        <a:lnTo>
                          <a:pt x="201" y="530"/>
                        </a:lnTo>
                        <a:lnTo>
                          <a:pt x="202" y="530"/>
                        </a:lnTo>
                        <a:lnTo>
                          <a:pt x="203" y="531"/>
                        </a:lnTo>
                        <a:lnTo>
                          <a:pt x="229" y="574"/>
                        </a:lnTo>
                        <a:lnTo>
                          <a:pt x="267" y="629"/>
                        </a:lnTo>
                        <a:lnTo>
                          <a:pt x="267" y="629"/>
                        </a:lnTo>
                        <a:cubicBezTo>
                          <a:pt x="268" y="629"/>
                          <a:pt x="277" y="637"/>
                          <a:pt x="287" y="644"/>
                        </a:cubicBezTo>
                        <a:cubicBezTo>
                          <a:pt x="292" y="648"/>
                          <a:pt x="298" y="652"/>
                          <a:pt x="302" y="655"/>
                        </a:cubicBezTo>
                        <a:cubicBezTo>
                          <a:pt x="304" y="656"/>
                          <a:pt x="306" y="657"/>
                          <a:pt x="308" y="658"/>
                        </a:cubicBezTo>
                        <a:cubicBezTo>
                          <a:pt x="309" y="659"/>
                          <a:pt x="311" y="660"/>
                          <a:pt x="310" y="660"/>
                        </a:cubicBezTo>
                        <a:cubicBezTo>
                          <a:pt x="311" y="660"/>
                          <a:pt x="316" y="662"/>
                          <a:pt x="322" y="664"/>
                        </a:cubicBezTo>
                        <a:cubicBezTo>
                          <a:pt x="328" y="666"/>
                          <a:pt x="336" y="668"/>
                          <a:pt x="344" y="670"/>
                        </a:cubicBezTo>
                        <a:cubicBezTo>
                          <a:pt x="360" y="675"/>
                          <a:pt x="375" y="680"/>
                          <a:pt x="375" y="680"/>
                        </a:cubicBezTo>
                        <a:lnTo>
                          <a:pt x="375" y="680"/>
                        </a:lnTo>
                        <a:lnTo>
                          <a:pt x="376" y="680"/>
                        </a:lnTo>
                        <a:lnTo>
                          <a:pt x="417" y="706"/>
                        </a:lnTo>
                        <a:lnTo>
                          <a:pt x="419" y="707"/>
                        </a:lnTo>
                        <a:lnTo>
                          <a:pt x="420" y="709"/>
                        </a:lnTo>
                        <a:lnTo>
                          <a:pt x="431" y="738"/>
                        </a:lnTo>
                        <a:lnTo>
                          <a:pt x="431" y="739"/>
                        </a:lnTo>
                        <a:lnTo>
                          <a:pt x="431" y="740"/>
                        </a:lnTo>
                        <a:lnTo>
                          <a:pt x="431" y="772"/>
                        </a:lnTo>
                        <a:lnTo>
                          <a:pt x="451" y="809"/>
                        </a:lnTo>
                        <a:lnTo>
                          <a:pt x="451" y="809"/>
                        </a:lnTo>
                        <a:lnTo>
                          <a:pt x="451" y="809"/>
                        </a:lnTo>
                        <a:lnTo>
                          <a:pt x="466" y="849"/>
                        </a:lnTo>
                        <a:lnTo>
                          <a:pt x="466" y="850"/>
                        </a:lnTo>
                        <a:lnTo>
                          <a:pt x="502" y="898"/>
                        </a:lnTo>
                        <a:lnTo>
                          <a:pt x="503" y="899"/>
                        </a:lnTo>
                        <a:lnTo>
                          <a:pt x="527" y="938"/>
                        </a:lnTo>
                        <a:lnTo>
                          <a:pt x="529" y="941"/>
                        </a:lnTo>
                        <a:lnTo>
                          <a:pt x="528" y="943"/>
                        </a:lnTo>
                        <a:lnTo>
                          <a:pt x="549" y="964"/>
                        </a:lnTo>
                        <a:lnTo>
                          <a:pt x="592" y="958"/>
                        </a:lnTo>
                        <a:lnTo>
                          <a:pt x="629" y="936"/>
                        </a:lnTo>
                        <a:lnTo>
                          <a:pt x="629" y="936"/>
                        </a:lnTo>
                        <a:lnTo>
                          <a:pt x="630" y="936"/>
                        </a:lnTo>
                        <a:lnTo>
                          <a:pt x="664" y="927"/>
                        </a:lnTo>
                        <a:lnTo>
                          <a:pt x="665" y="926"/>
                        </a:lnTo>
                        <a:lnTo>
                          <a:pt x="718" y="908"/>
                        </a:lnTo>
                        <a:lnTo>
                          <a:pt x="719" y="907"/>
                        </a:lnTo>
                        <a:lnTo>
                          <a:pt x="720" y="907"/>
                        </a:lnTo>
                        <a:lnTo>
                          <a:pt x="791" y="904"/>
                        </a:lnTo>
                        <a:lnTo>
                          <a:pt x="809" y="852"/>
                        </a:lnTo>
                        <a:lnTo>
                          <a:pt x="815" y="807"/>
                        </a:lnTo>
                        <a:lnTo>
                          <a:pt x="803" y="761"/>
                        </a:lnTo>
                        <a:lnTo>
                          <a:pt x="802" y="759"/>
                        </a:lnTo>
                        <a:lnTo>
                          <a:pt x="803" y="757"/>
                        </a:lnTo>
                        <a:lnTo>
                          <a:pt x="815" y="722"/>
                        </a:lnTo>
                        <a:lnTo>
                          <a:pt x="816" y="720"/>
                        </a:lnTo>
                        <a:lnTo>
                          <a:pt x="818" y="719"/>
                        </a:lnTo>
                        <a:lnTo>
                          <a:pt x="871" y="682"/>
                        </a:lnTo>
                        <a:lnTo>
                          <a:pt x="865" y="677"/>
                        </a:lnTo>
                        <a:lnTo>
                          <a:pt x="862" y="675"/>
                        </a:lnTo>
                        <a:lnTo>
                          <a:pt x="862" y="672"/>
                        </a:lnTo>
                        <a:lnTo>
                          <a:pt x="862" y="658"/>
                        </a:lnTo>
                        <a:lnTo>
                          <a:pt x="862" y="652"/>
                        </a:lnTo>
                        <a:lnTo>
                          <a:pt x="869" y="652"/>
                        </a:lnTo>
                        <a:lnTo>
                          <a:pt x="886" y="652"/>
                        </a:lnTo>
                        <a:lnTo>
                          <a:pt x="881" y="592"/>
                        </a:lnTo>
                        <a:lnTo>
                          <a:pt x="843" y="544"/>
                        </a:lnTo>
                        <a:lnTo>
                          <a:pt x="843" y="543"/>
                        </a:lnTo>
                        <a:lnTo>
                          <a:pt x="843" y="542"/>
                        </a:lnTo>
                        <a:lnTo>
                          <a:pt x="822" y="503"/>
                        </a:lnTo>
                        <a:lnTo>
                          <a:pt x="822" y="503"/>
                        </a:lnTo>
                        <a:lnTo>
                          <a:pt x="822" y="503"/>
                        </a:lnTo>
                        <a:lnTo>
                          <a:pt x="812" y="482"/>
                        </a:lnTo>
                        <a:lnTo>
                          <a:pt x="812" y="481"/>
                        </a:lnTo>
                        <a:lnTo>
                          <a:pt x="812" y="479"/>
                        </a:lnTo>
                        <a:lnTo>
                          <a:pt x="814" y="453"/>
                        </a:lnTo>
                        <a:lnTo>
                          <a:pt x="814" y="448"/>
                        </a:lnTo>
                        <a:lnTo>
                          <a:pt x="818" y="447"/>
                        </a:lnTo>
                        <a:lnTo>
                          <a:pt x="870" y="434"/>
                        </a:lnTo>
                        <a:lnTo>
                          <a:pt x="870" y="434"/>
                        </a:lnTo>
                        <a:lnTo>
                          <a:pt x="920" y="417"/>
                        </a:lnTo>
                        <a:lnTo>
                          <a:pt x="925" y="415"/>
                        </a:lnTo>
                        <a:lnTo>
                          <a:pt x="928" y="419"/>
                        </a:lnTo>
                        <a:lnTo>
                          <a:pt x="928" y="420"/>
                        </a:lnTo>
                        <a:lnTo>
                          <a:pt x="996" y="406"/>
                        </a:lnTo>
                        <a:lnTo>
                          <a:pt x="1016" y="378"/>
                        </a:lnTo>
                        <a:lnTo>
                          <a:pt x="1005" y="351"/>
                        </a:lnTo>
                        <a:lnTo>
                          <a:pt x="993" y="324"/>
                        </a:lnTo>
                        <a:lnTo>
                          <a:pt x="947" y="284"/>
                        </a:lnTo>
                        <a:lnTo>
                          <a:pt x="914" y="257"/>
                        </a:lnTo>
                        <a:lnTo>
                          <a:pt x="913" y="257"/>
                        </a:lnTo>
                        <a:lnTo>
                          <a:pt x="853" y="197"/>
                        </a:lnTo>
                        <a:lnTo>
                          <a:pt x="853" y="196"/>
                        </a:lnTo>
                        <a:lnTo>
                          <a:pt x="823" y="162"/>
                        </a:lnTo>
                        <a:lnTo>
                          <a:pt x="822" y="161"/>
                        </a:lnTo>
                        <a:lnTo>
                          <a:pt x="822" y="160"/>
                        </a:lnTo>
                        <a:lnTo>
                          <a:pt x="806" y="122"/>
                        </a:lnTo>
                        <a:lnTo>
                          <a:pt x="806" y="121"/>
                        </a:lnTo>
                        <a:lnTo>
                          <a:pt x="806" y="120"/>
                        </a:lnTo>
                        <a:lnTo>
                          <a:pt x="801" y="79"/>
                        </a:lnTo>
                        <a:lnTo>
                          <a:pt x="784" y="70"/>
                        </a:lnTo>
                        <a:lnTo>
                          <a:pt x="783" y="69"/>
                        </a:lnTo>
                        <a:lnTo>
                          <a:pt x="782" y="68"/>
                        </a:lnTo>
                        <a:lnTo>
                          <a:pt x="752" y="30"/>
                        </a:lnTo>
                        <a:lnTo>
                          <a:pt x="752" y="30"/>
                        </a:lnTo>
                        <a:lnTo>
                          <a:pt x="733" y="1"/>
                        </a:lnTo>
                        <a:lnTo>
                          <a:pt x="704" y="0"/>
                        </a:lnTo>
                        <a:lnTo>
                          <a:pt x="703" y="0"/>
                        </a:lnTo>
                        <a:close/>
                        <a:moveTo>
                          <a:pt x="500" y="187"/>
                        </a:moveTo>
                        <a:lnTo>
                          <a:pt x="583" y="197"/>
                        </a:lnTo>
                        <a:lnTo>
                          <a:pt x="529" y="255"/>
                        </a:lnTo>
                        <a:lnTo>
                          <a:pt x="578" y="289"/>
                        </a:lnTo>
                        <a:lnTo>
                          <a:pt x="613" y="397"/>
                        </a:lnTo>
                        <a:lnTo>
                          <a:pt x="568" y="470"/>
                        </a:lnTo>
                        <a:lnTo>
                          <a:pt x="515" y="445"/>
                        </a:lnTo>
                        <a:lnTo>
                          <a:pt x="539" y="319"/>
                        </a:lnTo>
                        <a:lnTo>
                          <a:pt x="515" y="319"/>
                        </a:lnTo>
                        <a:lnTo>
                          <a:pt x="461" y="294"/>
                        </a:lnTo>
                        <a:lnTo>
                          <a:pt x="461" y="255"/>
                        </a:lnTo>
                        <a:lnTo>
                          <a:pt x="500" y="187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50000"/>
                    </a:scheme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52" name="Freeform 40"/>
                  <p:cNvSpPr>
                    <a:spLocks/>
                  </p:cNvSpPr>
                  <p:nvPr/>
                </p:nvSpPr>
                <p:spPr bwMode="auto">
                  <a:xfrm>
                    <a:off x="3527" y="3112"/>
                    <a:ext cx="879" cy="554"/>
                  </a:xfrm>
                  <a:custGeom>
                    <a:avLst/>
                    <a:gdLst>
                      <a:gd name="T0" fmla="*/ 1330 w 1750"/>
                      <a:gd name="T1" fmla="*/ 50 h 1105"/>
                      <a:gd name="T2" fmla="*/ 1286 w 1750"/>
                      <a:gd name="T3" fmla="*/ 76 h 1105"/>
                      <a:gd name="T4" fmla="*/ 1254 w 1750"/>
                      <a:gd name="T5" fmla="*/ 154 h 1105"/>
                      <a:gd name="T6" fmla="*/ 1170 w 1750"/>
                      <a:gd name="T7" fmla="*/ 171 h 1105"/>
                      <a:gd name="T8" fmla="*/ 1136 w 1750"/>
                      <a:gd name="T9" fmla="*/ 177 h 1105"/>
                      <a:gd name="T10" fmla="*/ 1037 w 1750"/>
                      <a:gd name="T11" fmla="*/ 213 h 1105"/>
                      <a:gd name="T12" fmla="*/ 991 w 1750"/>
                      <a:gd name="T13" fmla="*/ 241 h 1105"/>
                      <a:gd name="T14" fmla="*/ 909 w 1750"/>
                      <a:gd name="T15" fmla="*/ 300 h 1105"/>
                      <a:gd name="T16" fmla="*/ 838 w 1750"/>
                      <a:gd name="T17" fmla="*/ 337 h 1105"/>
                      <a:gd name="T18" fmla="*/ 780 w 1750"/>
                      <a:gd name="T19" fmla="*/ 329 h 1105"/>
                      <a:gd name="T20" fmla="*/ 686 w 1750"/>
                      <a:gd name="T21" fmla="*/ 359 h 1105"/>
                      <a:gd name="T22" fmla="*/ 564 w 1750"/>
                      <a:gd name="T23" fmla="*/ 366 h 1105"/>
                      <a:gd name="T24" fmla="*/ 509 w 1750"/>
                      <a:gd name="T25" fmla="*/ 389 h 1105"/>
                      <a:gd name="T26" fmla="*/ 417 w 1750"/>
                      <a:gd name="T27" fmla="*/ 441 h 1105"/>
                      <a:gd name="T28" fmla="*/ 383 w 1750"/>
                      <a:gd name="T29" fmla="*/ 467 h 1105"/>
                      <a:gd name="T30" fmla="*/ 283 w 1750"/>
                      <a:gd name="T31" fmla="*/ 535 h 1105"/>
                      <a:gd name="T32" fmla="*/ 299 w 1750"/>
                      <a:gd name="T33" fmla="*/ 578 h 1105"/>
                      <a:gd name="T34" fmla="*/ 334 w 1750"/>
                      <a:gd name="T35" fmla="*/ 601 h 1105"/>
                      <a:gd name="T36" fmla="*/ 404 w 1750"/>
                      <a:gd name="T37" fmla="*/ 662 h 1105"/>
                      <a:gd name="T38" fmla="*/ 422 w 1750"/>
                      <a:gd name="T39" fmla="*/ 713 h 1105"/>
                      <a:gd name="T40" fmla="*/ 369 w 1750"/>
                      <a:gd name="T41" fmla="*/ 703 h 1105"/>
                      <a:gd name="T42" fmla="*/ 328 w 1750"/>
                      <a:gd name="T43" fmla="*/ 764 h 1105"/>
                      <a:gd name="T44" fmla="*/ 253 w 1750"/>
                      <a:gd name="T45" fmla="*/ 789 h 1105"/>
                      <a:gd name="T46" fmla="*/ 168 w 1750"/>
                      <a:gd name="T47" fmla="*/ 790 h 1105"/>
                      <a:gd name="T48" fmla="*/ 113 w 1750"/>
                      <a:gd name="T49" fmla="*/ 806 h 1105"/>
                      <a:gd name="T50" fmla="*/ 0 w 1750"/>
                      <a:gd name="T51" fmla="*/ 838 h 1105"/>
                      <a:gd name="T52" fmla="*/ 14 w 1750"/>
                      <a:gd name="T53" fmla="*/ 898 h 1105"/>
                      <a:gd name="T54" fmla="*/ 18 w 1750"/>
                      <a:gd name="T55" fmla="*/ 1027 h 1105"/>
                      <a:gd name="T56" fmla="*/ 4 w 1750"/>
                      <a:gd name="T57" fmla="*/ 1057 h 1105"/>
                      <a:gd name="T58" fmla="*/ 179 w 1750"/>
                      <a:gd name="T59" fmla="*/ 1082 h 1105"/>
                      <a:gd name="T60" fmla="*/ 284 w 1750"/>
                      <a:gd name="T61" fmla="*/ 1055 h 1105"/>
                      <a:gd name="T62" fmla="*/ 344 w 1750"/>
                      <a:gd name="T63" fmla="*/ 1035 h 1105"/>
                      <a:gd name="T64" fmla="*/ 515 w 1750"/>
                      <a:gd name="T65" fmla="*/ 1017 h 1105"/>
                      <a:gd name="T66" fmla="*/ 618 w 1750"/>
                      <a:gd name="T67" fmla="*/ 1021 h 1105"/>
                      <a:gd name="T68" fmla="*/ 666 w 1750"/>
                      <a:gd name="T69" fmla="*/ 999 h 1105"/>
                      <a:gd name="T70" fmla="*/ 773 w 1750"/>
                      <a:gd name="T71" fmla="*/ 986 h 1105"/>
                      <a:gd name="T72" fmla="*/ 852 w 1750"/>
                      <a:gd name="T73" fmla="*/ 901 h 1105"/>
                      <a:gd name="T74" fmla="*/ 916 w 1750"/>
                      <a:gd name="T75" fmla="*/ 905 h 1105"/>
                      <a:gd name="T76" fmla="*/ 1011 w 1750"/>
                      <a:gd name="T77" fmla="*/ 896 h 1105"/>
                      <a:gd name="T78" fmla="*/ 1038 w 1750"/>
                      <a:gd name="T79" fmla="*/ 790 h 1105"/>
                      <a:gd name="T80" fmla="*/ 1117 w 1750"/>
                      <a:gd name="T81" fmla="*/ 707 h 1105"/>
                      <a:gd name="T82" fmla="*/ 1287 w 1750"/>
                      <a:gd name="T83" fmla="*/ 561 h 1105"/>
                      <a:gd name="T84" fmla="*/ 1343 w 1750"/>
                      <a:gd name="T85" fmla="*/ 530 h 1105"/>
                      <a:gd name="T86" fmla="*/ 1467 w 1750"/>
                      <a:gd name="T87" fmla="*/ 486 h 1105"/>
                      <a:gd name="T88" fmla="*/ 1538 w 1750"/>
                      <a:gd name="T89" fmla="*/ 503 h 1105"/>
                      <a:gd name="T90" fmla="*/ 1626 w 1750"/>
                      <a:gd name="T91" fmla="*/ 542 h 1105"/>
                      <a:gd name="T92" fmla="*/ 1746 w 1750"/>
                      <a:gd name="T93" fmla="*/ 517 h 1105"/>
                      <a:gd name="T94" fmla="*/ 1727 w 1750"/>
                      <a:gd name="T95" fmla="*/ 439 h 1105"/>
                      <a:gd name="T96" fmla="*/ 1704 w 1750"/>
                      <a:gd name="T97" fmla="*/ 370 h 1105"/>
                      <a:gd name="T98" fmla="*/ 1725 w 1750"/>
                      <a:gd name="T99" fmla="*/ 328 h 1105"/>
                      <a:gd name="T100" fmla="*/ 1641 w 1750"/>
                      <a:gd name="T101" fmla="*/ 289 h 1105"/>
                      <a:gd name="T102" fmla="*/ 1612 w 1750"/>
                      <a:gd name="T103" fmla="*/ 234 h 1105"/>
                      <a:gd name="T104" fmla="*/ 1606 w 1750"/>
                      <a:gd name="T105" fmla="*/ 183 h 1105"/>
                      <a:gd name="T106" fmla="*/ 1605 w 1750"/>
                      <a:gd name="T107" fmla="*/ 98 h 1105"/>
                      <a:gd name="T108" fmla="*/ 1511 w 1750"/>
                      <a:gd name="T109" fmla="*/ 68 h 1105"/>
                      <a:gd name="T110" fmla="*/ 1484 w 1750"/>
                      <a:gd name="T111" fmla="*/ 8 h 1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750" h="1105">
                        <a:moveTo>
                          <a:pt x="1449" y="0"/>
                        </a:moveTo>
                        <a:cubicBezTo>
                          <a:pt x="1445" y="1"/>
                          <a:pt x="1440" y="4"/>
                          <a:pt x="1434" y="7"/>
                        </a:cubicBezTo>
                        <a:cubicBezTo>
                          <a:pt x="1429" y="10"/>
                          <a:pt x="1425" y="13"/>
                          <a:pt x="1420" y="14"/>
                        </a:cubicBezTo>
                        <a:cubicBezTo>
                          <a:pt x="1415" y="15"/>
                          <a:pt x="1368" y="29"/>
                          <a:pt x="1365" y="29"/>
                        </a:cubicBezTo>
                        <a:cubicBezTo>
                          <a:pt x="1365" y="29"/>
                          <a:pt x="1343" y="43"/>
                          <a:pt x="1330" y="50"/>
                        </a:cubicBezTo>
                        <a:cubicBezTo>
                          <a:pt x="1322" y="54"/>
                          <a:pt x="1310" y="57"/>
                          <a:pt x="1299" y="60"/>
                        </a:cubicBezTo>
                        <a:cubicBezTo>
                          <a:pt x="1288" y="63"/>
                          <a:pt x="1278" y="65"/>
                          <a:pt x="1278" y="65"/>
                        </a:cubicBezTo>
                        <a:lnTo>
                          <a:pt x="1285" y="73"/>
                        </a:lnTo>
                        <a:lnTo>
                          <a:pt x="1286" y="74"/>
                        </a:lnTo>
                        <a:lnTo>
                          <a:pt x="1286" y="76"/>
                        </a:lnTo>
                        <a:lnTo>
                          <a:pt x="1290" y="116"/>
                        </a:lnTo>
                        <a:lnTo>
                          <a:pt x="1291" y="120"/>
                        </a:lnTo>
                        <a:lnTo>
                          <a:pt x="1288" y="122"/>
                        </a:lnTo>
                        <a:lnTo>
                          <a:pt x="1255" y="153"/>
                        </a:lnTo>
                        <a:lnTo>
                          <a:pt x="1254" y="154"/>
                        </a:lnTo>
                        <a:lnTo>
                          <a:pt x="1253" y="155"/>
                        </a:lnTo>
                        <a:cubicBezTo>
                          <a:pt x="1253" y="155"/>
                          <a:pt x="1245" y="157"/>
                          <a:pt x="1236" y="159"/>
                        </a:cubicBezTo>
                        <a:cubicBezTo>
                          <a:pt x="1227" y="161"/>
                          <a:pt x="1219" y="163"/>
                          <a:pt x="1214" y="164"/>
                        </a:cubicBezTo>
                        <a:cubicBezTo>
                          <a:pt x="1211" y="164"/>
                          <a:pt x="1198" y="166"/>
                          <a:pt x="1186" y="168"/>
                        </a:cubicBezTo>
                        <a:cubicBezTo>
                          <a:pt x="1180" y="169"/>
                          <a:pt x="1174" y="170"/>
                          <a:pt x="1170" y="171"/>
                        </a:cubicBezTo>
                        <a:cubicBezTo>
                          <a:pt x="1168" y="171"/>
                          <a:pt x="1166" y="172"/>
                          <a:pt x="1164" y="172"/>
                        </a:cubicBezTo>
                        <a:cubicBezTo>
                          <a:pt x="1163" y="172"/>
                          <a:pt x="1161" y="173"/>
                          <a:pt x="1163" y="172"/>
                        </a:cubicBezTo>
                        <a:cubicBezTo>
                          <a:pt x="1160" y="174"/>
                          <a:pt x="1160" y="173"/>
                          <a:pt x="1159" y="173"/>
                        </a:cubicBezTo>
                        <a:cubicBezTo>
                          <a:pt x="1157" y="174"/>
                          <a:pt x="1155" y="174"/>
                          <a:pt x="1152" y="175"/>
                        </a:cubicBezTo>
                        <a:cubicBezTo>
                          <a:pt x="1148" y="175"/>
                          <a:pt x="1141" y="176"/>
                          <a:pt x="1136" y="177"/>
                        </a:cubicBezTo>
                        <a:cubicBezTo>
                          <a:pt x="1125" y="178"/>
                          <a:pt x="1116" y="179"/>
                          <a:pt x="1114" y="179"/>
                        </a:cubicBezTo>
                        <a:lnTo>
                          <a:pt x="1113" y="179"/>
                        </a:lnTo>
                        <a:lnTo>
                          <a:pt x="1076" y="195"/>
                        </a:lnTo>
                        <a:lnTo>
                          <a:pt x="1038" y="213"/>
                        </a:lnTo>
                        <a:lnTo>
                          <a:pt x="1037" y="213"/>
                        </a:lnTo>
                        <a:lnTo>
                          <a:pt x="1013" y="231"/>
                        </a:lnTo>
                        <a:lnTo>
                          <a:pt x="1012" y="231"/>
                        </a:lnTo>
                        <a:lnTo>
                          <a:pt x="1012" y="232"/>
                        </a:lnTo>
                        <a:lnTo>
                          <a:pt x="991" y="240"/>
                        </a:lnTo>
                        <a:lnTo>
                          <a:pt x="991" y="241"/>
                        </a:lnTo>
                        <a:lnTo>
                          <a:pt x="988" y="243"/>
                        </a:lnTo>
                        <a:lnTo>
                          <a:pt x="947" y="276"/>
                        </a:lnTo>
                        <a:lnTo>
                          <a:pt x="947" y="276"/>
                        </a:lnTo>
                        <a:lnTo>
                          <a:pt x="946" y="277"/>
                        </a:lnTo>
                        <a:lnTo>
                          <a:pt x="909" y="300"/>
                        </a:lnTo>
                        <a:lnTo>
                          <a:pt x="869" y="327"/>
                        </a:lnTo>
                        <a:lnTo>
                          <a:pt x="869" y="328"/>
                        </a:lnTo>
                        <a:lnTo>
                          <a:pt x="868" y="328"/>
                        </a:lnTo>
                        <a:cubicBezTo>
                          <a:pt x="868" y="328"/>
                          <a:pt x="860" y="331"/>
                          <a:pt x="851" y="333"/>
                        </a:cubicBezTo>
                        <a:cubicBezTo>
                          <a:pt x="847" y="335"/>
                          <a:pt x="842" y="336"/>
                          <a:pt x="838" y="337"/>
                        </a:cubicBezTo>
                        <a:cubicBezTo>
                          <a:pt x="834" y="338"/>
                          <a:pt x="831" y="339"/>
                          <a:pt x="828" y="339"/>
                        </a:cubicBezTo>
                        <a:cubicBezTo>
                          <a:pt x="825" y="339"/>
                          <a:pt x="822" y="339"/>
                          <a:pt x="817" y="338"/>
                        </a:cubicBezTo>
                        <a:cubicBezTo>
                          <a:pt x="812" y="337"/>
                          <a:pt x="807" y="336"/>
                          <a:pt x="802" y="335"/>
                        </a:cubicBezTo>
                        <a:cubicBezTo>
                          <a:pt x="791" y="332"/>
                          <a:pt x="781" y="329"/>
                          <a:pt x="781" y="329"/>
                        </a:cubicBezTo>
                        <a:lnTo>
                          <a:pt x="780" y="329"/>
                        </a:lnTo>
                        <a:lnTo>
                          <a:pt x="779" y="329"/>
                        </a:lnTo>
                        <a:lnTo>
                          <a:pt x="758" y="316"/>
                        </a:lnTo>
                        <a:lnTo>
                          <a:pt x="725" y="326"/>
                        </a:lnTo>
                        <a:lnTo>
                          <a:pt x="687" y="358"/>
                        </a:lnTo>
                        <a:lnTo>
                          <a:pt x="686" y="359"/>
                        </a:lnTo>
                        <a:lnTo>
                          <a:pt x="684" y="359"/>
                        </a:lnTo>
                        <a:lnTo>
                          <a:pt x="628" y="369"/>
                        </a:lnTo>
                        <a:lnTo>
                          <a:pt x="628" y="369"/>
                        </a:lnTo>
                        <a:lnTo>
                          <a:pt x="627" y="369"/>
                        </a:lnTo>
                        <a:lnTo>
                          <a:pt x="564" y="366"/>
                        </a:lnTo>
                        <a:lnTo>
                          <a:pt x="555" y="372"/>
                        </a:lnTo>
                        <a:lnTo>
                          <a:pt x="555" y="372"/>
                        </a:lnTo>
                        <a:lnTo>
                          <a:pt x="554" y="372"/>
                        </a:lnTo>
                        <a:lnTo>
                          <a:pt x="510" y="389"/>
                        </a:lnTo>
                        <a:lnTo>
                          <a:pt x="509" y="389"/>
                        </a:lnTo>
                        <a:lnTo>
                          <a:pt x="460" y="403"/>
                        </a:lnTo>
                        <a:lnTo>
                          <a:pt x="460" y="403"/>
                        </a:lnTo>
                        <a:lnTo>
                          <a:pt x="459" y="404"/>
                        </a:lnTo>
                        <a:lnTo>
                          <a:pt x="430" y="408"/>
                        </a:lnTo>
                        <a:lnTo>
                          <a:pt x="417" y="441"/>
                        </a:lnTo>
                        <a:lnTo>
                          <a:pt x="408" y="475"/>
                        </a:lnTo>
                        <a:lnTo>
                          <a:pt x="405" y="484"/>
                        </a:lnTo>
                        <a:lnTo>
                          <a:pt x="398" y="478"/>
                        </a:lnTo>
                        <a:lnTo>
                          <a:pt x="384" y="467"/>
                        </a:lnTo>
                        <a:lnTo>
                          <a:pt x="383" y="467"/>
                        </a:lnTo>
                        <a:lnTo>
                          <a:pt x="383" y="467"/>
                        </a:lnTo>
                        <a:lnTo>
                          <a:pt x="374" y="457"/>
                        </a:lnTo>
                        <a:lnTo>
                          <a:pt x="269" y="454"/>
                        </a:lnTo>
                        <a:lnTo>
                          <a:pt x="266" y="502"/>
                        </a:lnTo>
                        <a:lnTo>
                          <a:pt x="283" y="535"/>
                        </a:lnTo>
                        <a:lnTo>
                          <a:pt x="283" y="535"/>
                        </a:lnTo>
                        <a:lnTo>
                          <a:pt x="294" y="562"/>
                        </a:lnTo>
                        <a:lnTo>
                          <a:pt x="294" y="563"/>
                        </a:lnTo>
                        <a:lnTo>
                          <a:pt x="294" y="563"/>
                        </a:lnTo>
                        <a:cubicBezTo>
                          <a:pt x="294" y="563"/>
                          <a:pt x="296" y="571"/>
                          <a:pt x="299" y="578"/>
                        </a:cubicBezTo>
                        <a:cubicBezTo>
                          <a:pt x="301" y="582"/>
                          <a:pt x="302" y="586"/>
                          <a:pt x="304" y="589"/>
                        </a:cubicBezTo>
                        <a:cubicBezTo>
                          <a:pt x="305" y="591"/>
                          <a:pt x="307" y="592"/>
                          <a:pt x="306" y="592"/>
                        </a:cubicBezTo>
                        <a:cubicBezTo>
                          <a:pt x="317" y="593"/>
                          <a:pt x="331" y="598"/>
                          <a:pt x="331" y="598"/>
                        </a:cubicBezTo>
                        <a:lnTo>
                          <a:pt x="333" y="599"/>
                        </a:lnTo>
                        <a:lnTo>
                          <a:pt x="334" y="601"/>
                        </a:lnTo>
                        <a:lnTo>
                          <a:pt x="354" y="629"/>
                        </a:lnTo>
                        <a:lnTo>
                          <a:pt x="377" y="639"/>
                        </a:lnTo>
                        <a:lnTo>
                          <a:pt x="378" y="640"/>
                        </a:lnTo>
                        <a:lnTo>
                          <a:pt x="379" y="641"/>
                        </a:lnTo>
                        <a:lnTo>
                          <a:pt x="404" y="662"/>
                        </a:lnTo>
                        <a:lnTo>
                          <a:pt x="428" y="682"/>
                        </a:lnTo>
                        <a:lnTo>
                          <a:pt x="431" y="684"/>
                        </a:lnTo>
                        <a:lnTo>
                          <a:pt x="430" y="688"/>
                        </a:lnTo>
                        <a:lnTo>
                          <a:pt x="423" y="709"/>
                        </a:lnTo>
                        <a:lnTo>
                          <a:pt x="422" y="713"/>
                        </a:lnTo>
                        <a:lnTo>
                          <a:pt x="418" y="713"/>
                        </a:lnTo>
                        <a:lnTo>
                          <a:pt x="389" y="715"/>
                        </a:lnTo>
                        <a:lnTo>
                          <a:pt x="387" y="715"/>
                        </a:lnTo>
                        <a:lnTo>
                          <a:pt x="386" y="714"/>
                        </a:lnTo>
                        <a:lnTo>
                          <a:pt x="369" y="703"/>
                        </a:lnTo>
                        <a:lnTo>
                          <a:pt x="352" y="707"/>
                        </a:lnTo>
                        <a:lnTo>
                          <a:pt x="340" y="726"/>
                        </a:lnTo>
                        <a:lnTo>
                          <a:pt x="339" y="727"/>
                        </a:lnTo>
                        <a:lnTo>
                          <a:pt x="329" y="761"/>
                        </a:lnTo>
                        <a:lnTo>
                          <a:pt x="328" y="764"/>
                        </a:lnTo>
                        <a:lnTo>
                          <a:pt x="325" y="765"/>
                        </a:lnTo>
                        <a:lnTo>
                          <a:pt x="285" y="778"/>
                        </a:lnTo>
                        <a:lnTo>
                          <a:pt x="285" y="779"/>
                        </a:lnTo>
                        <a:cubicBezTo>
                          <a:pt x="285" y="779"/>
                          <a:pt x="279" y="781"/>
                          <a:pt x="273" y="783"/>
                        </a:cubicBezTo>
                        <a:cubicBezTo>
                          <a:pt x="267" y="786"/>
                          <a:pt x="260" y="789"/>
                          <a:pt x="253" y="789"/>
                        </a:cubicBezTo>
                        <a:cubicBezTo>
                          <a:pt x="250" y="789"/>
                          <a:pt x="245" y="788"/>
                          <a:pt x="240" y="787"/>
                        </a:cubicBezTo>
                        <a:cubicBezTo>
                          <a:pt x="235" y="785"/>
                          <a:pt x="229" y="784"/>
                          <a:pt x="223" y="782"/>
                        </a:cubicBezTo>
                        <a:cubicBezTo>
                          <a:pt x="212" y="779"/>
                          <a:pt x="204" y="777"/>
                          <a:pt x="202" y="776"/>
                        </a:cubicBezTo>
                        <a:lnTo>
                          <a:pt x="169" y="790"/>
                        </a:lnTo>
                        <a:lnTo>
                          <a:pt x="168" y="790"/>
                        </a:lnTo>
                        <a:lnTo>
                          <a:pt x="168" y="790"/>
                        </a:lnTo>
                        <a:lnTo>
                          <a:pt x="143" y="796"/>
                        </a:lnTo>
                        <a:lnTo>
                          <a:pt x="143" y="796"/>
                        </a:lnTo>
                        <a:lnTo>
                          <a:pt x="113" y="806"/>
                        </a:lnTo>
                        <a:lnTo>
                          <a:pt x="113" y="806"/>
                        </a:lnTo>
                        <a:lnTo>
                          <a:pt x="112" y="806"/>
                        </a:lnTo>
                        <a:lnTo>
                          <a:pt x="63" y="814"/>
                        </a:lnTo>
                        <a:lnTo>
                          <a:pt x="32" y="823"/>
                        </a:lnTo>
                        <a:lnTo>
                          <a:pt x="31" y="823"/>
                        </a:lnTo>
                        <a:lnTo>
                          <a:pt x="0" y="838"/>
                        </a:lnTo>
                        <a:lnTo>
                          <a:pt x="1" y="840"/>
                        </a:lnTo>
                        <a:lnTo>
                          <a:pt x="5" y="876"/>
                        </a:lnTo>
                        <a:lnTo>
                          <a:pt x="5" y="877"/>
                        </a:lnTo>
                        <a:lnTo>
                          <a:pt x="5" y="878"/>
                        </a:lnTo>
                        <a:lnTo>
                          <a:pt x="14" y="898"/>
                        </a:lnTo>
                        <a:lnTo>
                          <a:pt x="15" y="899"/>
                        </a:lnTo>
                        <a:lnTo>
                          <a:pt x="15" y="901"/>
                        </a:lnTo>
                        <a:lnTo>
                          <a:pt x="18" y="1025"/>
                        </a:lnTo>
                        <a:lnTo>
                          <a:pt x="18" y="1026"/>
                        </a:lnTo>
                        <a:lnTo>
                          <a:pt x="18" y="1027"/>
                        </a:lnTo>
                        <a:lnTo>
                          <a:pt x="10" y="1050"/>
                        </a:lnTo>
                        <a:lnTo>
                          <a:pt x="9" y="1051"/>
                        </a:lnTo>
                        <a:lnTo>
                          <a:pt x="7" y="1052"/>
                        </a:lnTo>
                        <a:lnTo>
                          <a:pt x="2" y="1056"/>
                        </a:lnTo>
                        <a:lnTo>
                          <a:pt x="4" y="1057"/>
                        </a:lnTo>
                        <a:lnTo>
                          <a:pt x="4" y="1057"/>
                        </a:lnTo>
                        <a:lnTo>
                          <a:pt x="5" y="1058"/>
                        </a:lnTo>
                        <a:lnTo>
                          <a:pt x="62" y="1095"/>
                        </a:lnTo>
                        <a:lnTo>
                          <a:pt x="145" y="1105"/>
                        </a:lnTo>
                        <a:lnTo>
                          <a:pt x="179" y="1082"/>
                        </a:lnTo>
                        <a:lnTo>
                          <a:pt x="179" y="1082"/>
                        </a:lnTo>
                        <a:lnTo>
                          <a:pt x="220" y="1062"/>
                        </a:lnTo>
                        <a:lnTo>
                          <a:pt x="221" y="1061"/>
                        </a:lnTo>
                        <a:lnTo>
                          <a:pt x="222" y="1061"/>
                        </a:lnTo>
                        <a:lnTo>
                          <a:pt x="284" y="1055"/>
                        </a:lnTo>
                        <a:lnTo>
                          <a:pt x="286" y="1054"/>
                        </a:lnTo>
                        <a:lnTo>
                          <a:pt x="288" y="1055"/>
                        </a:lnTo>
                        <a:lnTo>
                          <a:pt x="321" y="1073"/>
                        </a:lnTo>
                        <a:lnTo>
                          <a:pt x="342" y="1037"/>
                        </a:lnTo>
                        <a:lnTo>
                          <a:pt x="344" y="1035"/>
                        </a:lnTo>
                        <a:lnTo>
                          <a:pt x="347" y="1034"/>
                        </a:lnTo>
                        <a:lnTo>
                          <a:pt x="482" y="1030"/>
                        </a:lnTo>
                        <a:lnTo>
                          <a:pt x="510" y="1017"/>
                        </a:lnTo>
                        <a:lnTo>
                          <a:pt x="513" y="1016"/>
                        </a:lnTo>
                        <a:lnTo>
                          <a:pt x="515" y="1017"/>
                        </a:lnTo>
                        <a:lnTo>
                          <a:pt x="552" y="1033"/>
                        </a:lnTo>
                        <a:lnTo>
                          <a:pt x="556" y="1025"/>
                        </a:lnTo>
                        <a:lnTo>
                          <a:pt x="558" y="1021"/>
                        </a:lnTo>
                        <a:lnTo>
                          <a:pt x="562" y="1021"/>
                        </a:lnTo>
                        <a:lnTo>
                          <a:pt x="618" y="1021"/>
                        </a:lnTo>
                        <a:lnTo>
                          <a:pt x="618" y="1021"/>
                        </a:lnTo>
                        <a:lnTo>
                          <a:pt x="619" y="1021"/>
                        </a:lnTo>
                        <a:lnTo>
                          <a:pt x="658" y="1029"/>
                        </a:lnTo>
                        <a:lnTo>
                          <a:pt x="665" y="1004"/>
                        </a:lnTo>
                        <a:lnTo>
                          <a:pt x="666" y="999"/>
                        </a:lnTo>
                        <a:lnTo>
                          <a:pt x="671" y="999"/>
                        </a:lnTo>
                        <a:lnTo>
                          <a:pt x="756" y="1001"/>
                        </a:lnTo>
                        <a:lnTo>
                          <a:pt x="772" y="987"/>
                        </a:lnTo>
                        <a:lnTo>
                          <a:pt x="773" y="986"/>
                        </a:lnTo>
                        <a:lnTo>
                          <a:pt x="773" y="986"/>
                        </a:lnTo>
                        <a:lnTo>
                          <a:pt x="813" y="970"/>
                        </a:lnTo>
                        <a:lnTo>
                          <a:pt x="815" y="940"/>
                        </a:lnTo>
                        <a:lnTo>
                          <a:pt x="815" y="938"/>
                        </a:lnTo>
                        <a:lnTo>
                          <a:pt x="816" y="936"/>
                        </a:lnTo>
                        <a:lnTo>
                          <a:pt x="852" y="901"/>
                        </a:lnTo>
                        <a:lnTo>
                          <a:pt x="854" y="898"/>
                        </a:lnTo>
                        <a:lnTo>
                          <a:pt x="857" y="899"/>
                        </a:lnTo>
                        <a:lnTo>
                          <a:pt x="913" y="903"/>
                        </a:lnTo>
                        <a:lnTo>
                          <a:pt x="915" y="903"/>
                        </a:lnTo>
                        <a:lnTo>
                          <a:pt x="916" y="905"/>
                        </a:lnTo>
                        <a:lnTo>
                          <a:pt x="946" y="935"/>
                        </a:lnTo>
                        <a:lnTo>
                          <a:pt x="975" y="913"/>
                        </a:lnTo>
                        <a:lnTo>
                          <a:pt x="976" y="913"/>
                        </a:lnTo>
                        <a:lnTo>
                          <a:pt x="977" y="913"/>
                        </a:lnTo>
                        <a:lnTo>
                          <a:pt x="1011" y="896"/>
                        </a:lnTo>
                        <a:lnTo>
                          <a:pt x="1009" y="823"/>
                        </a:lnTo>
                        <a:lnTo>
                          <a:pt x="1009" y="819"/>
                        </a:lnTo>
                        <a:lnTo>
                          <a:pt x="1012" y="817"/>
                        </a:lnTo>
                        <a:lnTo>
                          <a:pt x="1036" y="803"/>
                        </a:lnTo>
                        <a:lnTo>
                          <a:pt x="1038" y="790"/>
                        </a:lnTo>
                        <a:lnTo>
                          <a:pt x="1038" y="788"/>
                        </a:lnTo>
                        <a:lnTo>
                          <a:pt x="1040" y="786"/>
                        </a:lnTo>
                        <a:lnTo>
                          <a:pt x="1073" y="758"/>
                        </a:lnTo>
                        <a:lnTo>
                          <a:pt x="1074" y="757"/>
                        </a:lnTo>
                        <a:lnTo>
                          <a:pt x="1117" y="707"/>
                        </a:lnTo>
                        <a:lnTo>
                          <a:pt x="1160" y="658"/>
                        </a:lnTo>
                        <a:lnTo>
                          <a:pt x="1161" y="657"/>
                        </a:lnTo>
                        <a:lnTo>
                          <a:pt x="1162" y="656"/>
                        </a:lnTo>
                        <a:lnTo>
                          <a:pt x="1226" y="627"/>
                        </a:lnTo>
                        <a:lnTo>
                          <a:pt x="1287" y="561"/>
                        </a:lnTo>
                        <a:lnTo>
                          <a:pt x="1289" y="560"/>
                        </a:lnTo>
                        <a:lnTo>
                          <a:pt x="1291" y="559"/>
                        </a:lnTo>
                        <a:lnTo>
                          <a:pt x="1328" y="556"/>
                        </a:lnTo>
                        <a:lnTo>
                          <a:pt x="1342" y="531"/>
                        </a:lnTo>
                        <a:lnTo>
                          <a:pt x="1343" y="530"/>
                        </a:lnTo>
                        <a:lnTo>
                          <a:pt x="1344" y="529"/>
                        </a:lnTo>
                        <a:lnTo>
                          <a:pt x="1378" y="505"/>
                        </a:lnTo>
                        <a:lnTo>
                          <a:pt x="1379" y="504"/>
                        </a:lnTo>
                        <a:lnTo>
                          <a:pt x="1380" y="504"/>
                        </a:lnTo>
                        <a:lnTo>
                          <a:pt x="1467" y="486"/>
                        </a:lnTo>
                        <a:lnTo>
                          <a:pt x="1468" y="486"/>
                        </a:lnTo>
                        <a:lnTo>
                          <a:pt x="1470" y="486"/>
                        </a:lnTo>
                        <a:lnTo>
                          <a:pt x="1537" y="502"/>
                        </a:lnTo>
                        <a:lnTo>
                          <a:pt x="1537" y="502"/>
                        </a:lnTo>
                        <a:lnTo>
                          <a:pt x="1538" y="503"/>
                        </a:lnTo>
                        <a:lnTo>
                          <a:pt x="1596" y="536"/>
                        </a:lnTo>
                        <a:lnTo>
                          <a:pt x="1615" y="548"/>
                        </a:lnTo>
                        <a:lnTo>
                          <a:pt x="1625" y="542"/>
                        </a:lnTo>
                        <a:lnTo>
                          <a:pt x="1626" y="542"/>
                        </a:lnTo>
                        <a:lnTo>
                          <a:pt x="1626" y="542"/>
                        </a:lnTo>
                        <a:cubicBezTo>
                          <a:pt x="1626" y="542"/>
                          <a:pt x="1654" y="533"/>
                          <a:pt x="1667" y="530"/>
                        </a:cubicBezTo>
                        <a:cubicBezTo>
                          <a:pt x="1679" y="527"/>
                          <a:pt x="1687" y="520"/>
                          <a:pt x="1696" y="518"/>
                        </a:cubicBezTo>
                        <a:cubicBezTo>
                          <a:pt x="1699" y="518"/>
                          <a:pt x="1702" y="518"/>
                          <a:pt x="1706" y="517"/>
                        </a:cubicBezTo>
                        <a:cubicBezTo>
                          <a:pt x="1710" y="517"/>
                          <a:pt x="1715" y="517"/>
                          <a:pt x="1721" y="517"/>
                        </a:cubicBezTo>
                        <a:cubicBezTo>
                          <a:pt x="1731" y="517"/>
                          <a:pt x="1742" y="517"/>
                          <a:pt x="1746" y="517"/>
                        </a:cubicBezTo>
                        <a:cubicBezTo>
                          <a:pt x="1746" y="517"/>
                          <a:pt x="1746" y="517"/>
                          <a:pt x="1747" y="516"/>
                        </a:cubicBezTo>
                        <a:cubicBezTo>
                          <a:pt x="1747" y="515"/>
                          <a:pt x="1748" y="512"/>
                          <a:pt x="1749" y="510"/>
                        </a:cubicBezTo>
                        <a:cubicBezTo>
                          <a:pt x="1750" y="505"/>
                          <a:pt x="1750" y="499"/>
                          <a:pt x="1750" y="499"/>
                        </a:cubicBezTo>
                        <a:lnTo>
                          <a:pt x="1750" y="467"/>
                        </a:lnTo>
                        <a:lnTo>
                          <a:pt x="1727" y="439"/>
                        </a:lnTo>
                        <a:lnTo>
                          <a:pt x="1727" y="438"/>
                        </a:lnTo>
                        <a:lnTo>
                          <a:pt x="1705" y="410"/>
                        </a:lnTo>
                        <a:lnTo>
                          <a:pt x="1704" y="408"/>
                        </a:lnTo>
                        <a:lnTo>
                          <a:pt x="1704" y="406"/>
                        </a:lnTo>
                        <a:lnTo>
                          <a:pt x="1704" y="370"/>
                        </a:lnTo>
                        <a:lnTo>
                          <a:pt x="1704" y="367"/>
                        </a:lnTo>
                        <a:lnTo>
                          <a:pt x="1706" y="366"/>
                        </a:lnTo>
                        <a:lnTo>
                          <a:pt x="1720" y="350"/>
                        </a:lnTo>
                        <a:lnTo>
                          <a:pt x="1725" y="328"/>
                        </a:lnTo>
                        <a:lnTo>
                          <a:pt x="1725" y="328"/>
                        </a:lnTo>
                        <a:lnTo>
                          <a:pt x="1726" y="317"/>
                        </a:lnTo>
                        <a:lnTo>
                          <a:pt x="1715" y="306"/>
                        </a:lnTo>
                        <a:lnTo>
                          <a:pt x="1685" y="289"/>
                        </a:lnTo>
                        <a:lnTo>
                          <a:pt x="1644" y="289"/>
                        </a:lnTo>
                        <a:lnTo>
                          <a:pt x="1641" y="289"/>
                        </a:lnTo>
                        <a:lnTo>
                          <a:pt x="1639" y="287"/>
                        </a:lnTo>
                        <a:lnTo>
                          <a:pt x="1623" y="263"/>
                        </a:lnTo>
                        <a:lnTo>
                          <a:pt x="1623" y="262"/>
                        </a:lnTo>
                        <a:lnTo>
                          <a:pt x="1622" y="262"/>
                        </a:lnTo>
                        <a:lnTo>
                          <a:pt x="1612" y="234"/>
                        </a:lnTo>
                        <a:lnTo>
                          <a:pt x="1611" y="233"/>
                        </a:lnTo>
                        <a:lnTo>
                          <a:pt x="1600" y="212"/>
                        </a:lnTo>
                        <a:lnTo>
                          <a:pt x="1600" y="210"/>
                        </a:lnTo>
                        <a:lnTo>
                          <a:pt x="1600" y="207"/>
                        </a:lnTo>
                        <a:lnTo>
                          <a:pt x="1606" y="183"/>
                        </a:lnTo>
                        <a:lnTo>
                          <a:pt x="1607" y="182"/>
                        </a:lnTo>
                        <a:lnTo>
                          <a:pt x="1608" y="181"/>
                        </a:lnTo>
                        <a:lnTo>
                          <a:pt x="1625" y="160"/>
                        </a:lnTo>
                        <a:lnTo>
                          <a:pt x="1627" y="126"/>
                        </a:lnTo>
                        <a:cubicBezTo>
                          <a:pt x="1625" y="123"/>
                          <a:pt x="1611" y="104"/>
                          <a:pt x="1605" y="98"/>
                        </a:cubicBezTo>
                        <a:cubicBezTo>
                          <a:pt x="1598" y="91"/>
                          <a:pt x="1592" y="88"/>
                          <a:pt x="1582" y="87"/>
                        </a:cubicBezTo>
                        <a:cubicBezTo>
                          <a:pt x="1577" y="86"/>
                          <a:pt x="1567" y="86"/>
                          <a:pt x="1557" y="87"/>
                        </a:cubicBezTo>
                        <a:cubicBezTo>
                          <a:pt x="1547" y="87"/>
                          <a:pt x="1538" y="87"/>
                          <a:pt x="1534" y="87"/>
                        </a:cubicBezTo>
                        <a:cubicBezTo>
                          <a:pt x="1526" y="87"/>
                          <a:pt x="1521" y="82"/>
                          <a:pt x="1517" y="77"/>
                        </a:cubicBezTo>
                        <a:cubicBezTo>
                          <a:pt x="1514" y="73"/>
                          <a:pt x="1511" y="68"/>
                          <a:pt x="1511" y="68"/>
                        </a:cubicBezTo>
                        <a:lnTo>
                          <a:pt x="1511" y="68"/>
                        </a:lnTo>
                        <a:lnTo>
                          <a:pt x="1498" y="44"/>
                        </a:lnTo>
                        <a:lnTo>
                          <a:pt x="1498" y="44"/>
                        </a:lnTo>
                        <a:lnTo>
                          <a:pt x="1498" y="44"/>
                        </a:lnTo>
                        <a:lnTo>
                          <a:pt x="1484" y="8"/>
                        </a:lnTo>
                        <a:lnTo>
                          <a:pt x="1483" y="8"/>
                        </a:lnTo>
                        <a:cubicBezTo>
                          <a:pt x="1483" y="8"/>
                          <a:pt x="1476" y="5"/>
                          <a:pt x="1468" y="3"/>
                        </a:cubicBezTo>
                        <a:cubicBezTo>
                          <a:pt x="1464" y="2"/>
                          <a:pt x="1460" y="1"/>
                          <a:pt x="1456" y="0"/>
                        </a:cubicBezTo>
                        <a:cubicBezTo>
                          <a:pt x="1452" y="0"/>
                          <a:pt x="1449" y="0"/>
                          <a:pt x="1449" y="0"/>
                        </a:cubicBezTo>
                        <a:close/>
                      </a:path>
                    </a:pathLst>
                  </a:custGeom>
                  <a:solidFill>
                    <a:srgbClr val="FAA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53" name="Freeform 41"/>
                  <p:cNvSpPr>
                    <a:spLocks/>
                  </p:cNvSpPr>
                  <p:nvPr/>
                </p:nvSpPr>
                <p:spPr bwMode="auto">
                  <a:xfrm>
                    <a:off x="2467" y="1418"/>
                    <a:ext cx="265" cy="169"/>
                  </a:xfrm>
                  <a:custGeom>
                    <a:avLst/>
                    <a:gdLst>
                      <a:gd name="T0" fmla="*/ 109 w 527"/>
                      <a:gd name="T1" fmla="*/ 0 h 336"/>
                      <a:gd name="T2" fmla="*/ 73 w 527"/>
                      <a:gd name="T3" fmla="*/ 17 h 336"/>
                      <a:gd name="T4" fmla="*/ 47 w 527"/>
                      <a:gd name="T5" fmla="*/ 45 h 336"/>
                      <a:gd name="T6" fmla="*/ 54 w 527"/>
                      <a:gd name="T7" fmla="*/ 66 h 336"/>
                      <a:gd name="T8" fmla="*/ 55 w 527"/>
                      <a:gd name="T9" fmla="*/ 69 h 336"/>
                      <a:gd name="T10" fmla="*/ 54 w 527"/>
                      <a:gd name="T11" fmla="*/ 71 h 336"/>
                      <a:gd name="T12" fmla="*/ 29 w 527"/>
                      <a:gd name="T13" fmla="*/ 118 h 336"/>
                      <a:gd name="T14" fmla="*/ 28 w 527"/>
                      <a:gd name="T15" fmla="*/ 119 h 336"/>
                      <a:gd name="T16" fmla="*/ 27 w 527"/>
                      <a:gd name="T17" fmla="*/ 120 h 336"/>
                      <a:gd name="T18" fmla="*/ 7 w 527"/>
                      <a:gd name="T19" fmla="*/ 142 h 336"/>
                      <a:gd name="T20" fmla="*/ 0 w 527"/>
                      <a:gd name="T21" fmla="*/ 179 h 336"/>
                      <a:gd name="T22" fmla="*/ 20 w 527"/>
                      <a:gd name="T23" fmla="*/ 199 h 336"/>
                      <a:gd name="T24" fmla="*/ 20 w 527"/>
                      <a:gd name="T25" fmla="*/ 200 h 336"/>
                      <a:gd name="T26" fmla="*/ 46 w 527"/>
                      <a:gd name="T27" fmla="*/ 231 h 336"/>
                      <a:gd name="T28" fmla="*/ 47 w 527"/>
                      <a:gd name="T29" fmla="*/ 231 h 336"/>
                      <a:gd name="T30" fmla="*/ 75 w 527"/>
                      <a:gd name="T31" fmla="*/ 260 h 336"/>
                      <a:gd name="T32" fmla="*/ 75 w 527"/>
                      <a:gd name="T33" fmla="*/ 260 h 336"/>
                      <a:gd name="T34" fmla="*/ 119 w 527"/>
                      <a:gd name="T35" fmla="*/ 283 h 336"/>
                      <a:gd name="T36" fmla="*/ 121 w 527"/>
                      <a:gd name="T37" fmla="*/ 285 h 336"/>
                      <a:gd name="T38" fmla="*/ 122 w 527"/>
                      <a:gd name="T39" fmla="*/ 286 h 336"/>
                      <a:gd name="T40" fmla="*/ 135 w 527"/>
                      <a:gd name="T41" fmla="*/ 317 h 336"/>
                      <a:gd name="T42" fmla="*/ 180 w 527"/>
                      <a:gd name="T43" fmla="*/ 336 h 336"/>
                      <a:gd name="T44" fmla="*/ 197 w 527"/>
                      <a:gd name="T45" fmla="*/ 305 h 336"/>
                      <a:gd name="T46" fmla="*/ 197 w 527"/>
                      <a:gd name="T47" fmla="*/ 303 h 336"/>
                      <a:gd name="T48" fmla="*/ 213 w 527"/>
                      <a:gd name="T49" fmla="*/ 254 h 336"/>
                      <a:gd name="T50" fmla="*/ 221 w 527"/>
                      <a:gd name="T51" fmla="*/ 227 h 336"/>
                      <a:gd name="T52" fmla="*/ 221 w 527"/>
                      <a:gd name="T53" fmla="*/ 225 h 336"/>
                      <a:gd name="T54" fmla="*/ 223 w 527"/>
                      <a:gd name="T55" fmla="*/ 224 h 336"/>
                      <a:gd name="T56" fmla="*/ 269 w 527"/>
                      <a:gd name="T57" fmla="*/ 197 h 336"/>
                      <a:gd name="T58" fmla="*/ 270 w 527"/>
                      <a:gd name="T59" fmla="*/ 197 h 336"/>
                      <a:gd name="T60" fmla="*/ 302 w 527"/>
                      <a:gd name="T61" fmla="*/ 179 h 336"/>
                      <a:gd name="T62" fmla="*/ 305 w 527"/>
                      <a:gd name="T63" fmla="*/ 178 h 336"/>
                      <a:gd name="T64" fmla="*/ 307 w 527"/>
                      <a:gd name="T65" fmla="*/ 179 h 336"/>
                      <a:gd name="T66" fmla="*/ 327 w 527"/>
                      <a:gd name="T67" fmla="*/ 183 h 336"/>
                      <a:gd name="T68" fmla="*/ 329 w 527"/>
                      <a:gd name="T69" fmla="*/ 184 h 336"/>
                      <a:gd name="T70" fmla="*/ 329 w 527"/>
                      <a:gd name="T71" fmla="*/ 184 h 336"/>
                      <a:gd name="T72" fmla="*/ 374 w 527"/>
                      <a:gd name="T73" fmla="*/ 211 h 336"/>
                      <a:gd name="T74" fmla="*/ 402 w 527"/>
                      <a:gd name="T75" fmla="*/ 205 h 336"/>
                      <a:gd name="T76" fmla="*/ 440 w 527"/>
                      <a:gd name="T77" fmla="*/ 185 h 336"/>
                      <a:gd name="T78" fmla="*/ 440 w 527"/>
                      <a:gd name="T79" fmla="*/ 185 h 336"/>
                      <a:gd name="T80" fmla="*/ 473 w 527"/>
                      <a:gd name="T81" fmla="*/ 170 h 336"/>
                      <a:gd name="T82" fmla="*/ 473 w 527"/>
                      <a:gd name="T83" fmla="*/ 170 h 336"/>
                      <a:gd name="T84" fmla="*/ 519 w 527"/>
                      <a:gd name="T85" fmla="*/ 143 h 336"/>
                      <a:gd name="T86" fmla="*/ 527 w 527"/>
                      <a:gd name="T87" fmla="*/ 107 h 336"/>
                      <a:gd name="T88" fmla="*/ 470 w 527"/>
                      <a:gd name="T89" fmla="*/ 93 h 336"/>
                      <a:gd name="T90" fmla="*/ 415 w 527"/>
                      <a:gd name="T91" fmla="*/ 79 h 336"/>
                      <a:gd name="T92" fmla="*/ 322 w 527"/>
                      <a:gd name="T93" fmla="*/ 58 h 336"/>
                      <a:gd name="T94" fmla="*/ 321 w 527"/>
                      <a:gd name="T95" fmla="*/ 58 h 336"/>
                      <a:gd name="T96" fmla="*/ 321 w 527"/>
                      <a:gd name="T97" fmla="*/ 58 h 336"/>
                      <a:gd name="T98" fmla="*/ 251 w 527"/>
                      <a:gd name="T99" fmla="*/ 35 h 336"/>
                      <a:gd name="T100" fmla="*/ 251 w 527"/>
                      <a:gd name="T101" fmla="*/ 34 h 336"/>
                      <a:gd name="T102" fmla="*/ 251 w 527"/>
                      <a:gd name="T103" fmla="*/ 34 h 336"/>
                      <a:gd name="T104" fmla="*/ 181 w 527"/>
                      <a:gd name="T105" fmla="*/ 5 h 336"/>
                      <a:gd name="T106" fmla="*/ 109 w 527"/>
                      <a:gd name="T107" fmla="*/ 0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527" h="336">
                        <a:moveTo>
                          <a:pt x="109" y="0"/>
                        </a:moveTo>
                        <a:lnTo>
                          <a:pt x="73" y="17"/>
                        </a:lnTo>
                        <a:lnTo>
                          <a:pt x="47" y="45"/>
                        </a:lnTo>
                        <a:lnTo>
                          <a:pt x="54" y="66"/>
                        </a:lnTo>
                        <a:lnTo>
                          <a:pt x="55" y="69"/>
                        </a:lnTo>
                        <a:lnTo>
                          <a:pt x="54" y="71"/>
                        </a:lnTo>
                        <a:lnTo>
                          <a:pt x="29" y="118"/>
                        </a:lnTo>
                        <a:lnTo>
                          <a:pt x="28" y="119"/>
                        </a:lnTo>
                        <a:lnTo>
                          <a:pt x="27" y="120"/>
                        </a:lnTo>
                        <a:lnTo>
                          <a:pt x="7" y="142"/>
                        </a:lnTo>
                        <a:lnTo>
                          <a:pt x="0" y="179"/>
                        </a:lnTo>
                        <a:lnTo>
                          <a:pt x="20" y="199"/>
                        </a:lnTo>
                        <a:lnTo>
                          <a:pt x="20" y="200"/>
                        </a:lnTo>
                        <a:lnTo>
                          <a:pt x="46" y="231"/>
                        </a:lnTo>
                        <a:lnTo>
                          <a:pt x="47" y="231"/>
                        </a:lnTo>
                        <a:lnTo>
                          <a:pt x="75" y="260"/>
                        </a:lnTo>
                        <a:lnTo>
                          <a:pt x="75" y="260"/>
                        </a:lnTo>
                        <a:lnTo>
                          <a:pt x="119" y="283"/>
                        </a:lnTo>
                        <a:lnTo>
                          <a:pt x="121" y="285"/>
                        </a:lnTo>
                        <a:lnTo>
                          <a:pt x="122" y="286"/>
                        </a:lnTo>
                        <a:lnTo>
                          <a:pt x="135" y="317"/>
                        </a:lnTo>
                        <a:lnTo>
                          <a:pt x="180" y="336"/>
                        </a:lnTo>
                        <a:lnTo>
                          <a:pt x="197" y="305"/>
                        </a:lnTo>
                        <a:lnTo>
                          <a:pt x="197" y="303"/>
                        </a:lnTo>
                        <a:lnTo>
                          <a:pt x="213" y="254"/>
                        </a:lnTo>
                        <a:lnTo>
                          <a:pt x="221" y="227"/>
                        </a:lnTo>
                        <a:lnTo>
                          <a:pt x="221" y="225"/>
                        </a:lnTo>
                        <a:lnTo>
                          <a:pt x="223" y="224"/>
                        </a:lnTo>
                        <a:lnTo>
                          <a:pt x="269" y="197"/>
                        </a:lnTo>
                        <a:lnTo>
                          <a:pt x="270" y="197"/>
                        </a:lnTo>
                        <a:lnTo>
                          <a:pt x="302" y="179"/>
                        </a:lnTo>
                        <a:lnTo>
                          <a:pt x="305" y="178"/>
                        </a:lnTo>
                        <a:lnTo>
                          <a:pt x="307" y="179"/>
                        </a:lnTo>
                        <a:lnTo>
                          <a:pt x="327" y="183"/>
                        </a:lnTo>
                        <a:lnTo>
                          <a:pt x="329" y="184"/>
                        </a:lnTo>
                        <a:lnTo>
                          <a:pt x="329" y="184"/>
                        </a:lnTo>
                        <a:lnTo>
                          <a:pt x="374" y="211"/>
                        </a:lnTo>
                        <a:lnTo>
                          <a:pt x="402" y="205"/>
                        </a:lnTo>
                        <a:lnTo>
                          <a:pt x="440" y="185"/>
                        </a:lnTo>
                        <a:lnTo>
                          <a:pt x="440" y="185"/>
                        </a:lnTo>
                        <a:lnTo>
                          <a:pt x="473" y="170"/>
                        </a:lnTo>
                        <a:lnTo>
                          <a:pt x="473" y="170"/>
                        </a:lnTo>
                        <a:lnTo>
                          <a:pt x="519" y="143"/>
                        </a:lnTo>
                        <a:lnTo>
                          <a:pt x="527" y="107"/>
                        </a:lnTo>
                        <a:cubicBezTo>
                          <a:pt x="519" y="105"/>
                          <a:pt x="480" y="96"/>
                          <a:pt x="470" y="93"/>
                        </a:cubicBezTo>
                        <a:cubicBezTo>
                          <a:pt x="459" y="90"/>
                          <a:pt x="415" y="79"/>
                          <a:pt x="415" y="79"/>
                        </a:cubicBezTo>
                        <a:lnTo>
                          <a:pt x="322" y="58"/>
                        </a:lnTo>
                        <a:lnTo>
                          <a:pt x="321" y="58"/>
                        </a:lnTo>
                        <a:lnTo>
                          <a:pt x="321" y="58"/>
                        </a:lnTo>
                        <a:lnTo>
                          <a:pt x="251" y="35"/>
                        </a:lnTo>
                        <a:lnTo>
                          <a:pt x="251" y="34"/>
                        </a:lnTo>
                        <a:lnTo>
                          <a:pt x="251" y="34"/>
                        </a:lnTo>
                        <a:lnTo>
                          <a:pt x="181" y="5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rgbClr val="C94B5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54" name="Freeform 42"/>
                  <p:cNvSpPr>
                    <a:spLocks/>
                  </p:cNvSpPr>
                  <p:nvPr/>
                </p:nvSpPr>
                <p:spPr bwMode="auto">
                  <a:xfrm>
                    <a:off x="2452" y="1534"/>
                    <a:ext cx="46" cy="50"/>
                  </a:xfrm>
                  <a:custGeom>
                    <a:avLst/>
                    <a:gdLst>
                      <a:gd name="T0" fmla="*/ 41 w 91"/>
                      <a:gd name="T1" fmla="*/ 0 h 100"/>
                      <a:gd name="T2" fmla="*/ 40 w 91"/>
                      <a:gd name="T3" fmla="*/ 8 h 100"/>
                      <a:gd name="T4" fmla="*/ 39 w 91"/>
                      <a:gd name="T5" fmla="*/ 18 h 100"/>
                      <a:gd name="T6" fmla="*/ 60 w 91"/>
                      <a:gd name="T7" fmla="*/ 27 h 100"/>
                      <a:gd name="T8" fmla="*/ 61 w 91"/>
                      <a:gd name="T9" fmla="*/ 27 h 100"/>
                      <a:gd name="T10" fmla="*/ 62 w 91"/>
                      <a:gd name="T11" fmla="*/ 28 h 100"/>
                      <a:gd name="T12" fmla="*/ 89 w 91"/>
                      <a:gd name="T13" fmla="*/ 52 h 100"/>
                      <a:gd name="T14" fmla="*/ 91 w 91"/>
                      <a:gd name="T15" fmla="*/ 54 h 100"/>
                      <a:gd name="T16" fmla="*/ 91 w 91"/>
                      <a:gd name="T17" fmla="*/ 57 h 100"/>
                      <a:gd name="T18" fmla="*/ 87 w 91"/>
                      <a:gd name="T19" fmla="*/ 93 h 100"/>
                      <a:gd name="T20" fmla="*/ 87 w 91"/>
                      <a:gd name="T21" fmla="*/ 100 h 100"/>
                      <a:gd name="T22" fmla="*/ 80 w 91"/>
                      <a:gd name="T23" fmla="*/ 99 h 100"/>
                      <a:gd name="T24" fmla="*/ 55 w 91"/>
                      <a:gd name="T25" fmla="*/ 94 h 100"/>
                      <a:gd name="T26" fmla="*/ 53 w 91"/>
                      <a:gd name="T27" fmla="*/ 94 h 100"/>
                      <a:gd name="T28" fmla="*/ 52 w 91"/>
                      <a:gd name="T29" fmla="*/ 93 h 100"/>
                      <a:gd name="T30" fmla="*/ 35 w 91"/>
                      <a:gd name="T31" fmla="*/ 77 h 100"/>
                      <a:gd name="T32" fmla="*/ 34 w 91"/>
                      <a:gd name="T33" fmla="*/ 76 h 100"/>
                      <a:gd name="T34" fmla="*/ 34 w 91"/>
                      <a:gd name="T35" fmla="*/ 76 h 100"/>
                      <a:gd name="T36" fmla="*/ 16 w 91"/>
                      <a:gd name="T37" fmla="*/ 52 h 100"/>
                      <a:gd name="T38" fmla="*/ 16 w 91"/>
                      <a:gd name="T39" fmla="*/ 51 h 100"/>
                      <a:gd name="T40" fmla="*/ 16 w 91"/>
                      <a:gd name="T41" fmla="*/ 50 h 100"/>
                      <a:gd name="T42" fmla="*/ 3 w 91"/>
                      <a:gd name="T43" fmla="*/ 14 h 100"/>
                      <a:gd name="T44" fmla="*/ 0 w 91"/>
                      <a:gd name="T45" fmla="*/ 7 h 100"/>
                      <a:gd name="T46" fmla="*/ 8 w 91"/>
                      <a:gd name="T47" fmla="*/ 6 h 100"/>
                      <a:gd name="T48" fmla="*/ 33 w 91"/>
                      <a:gd name="T49" fmla="*/ 1 h 100"/>
                      <a:gd name="T50" fmla="*/ 41 w 91"/>
                      <a:gd name="T51" fmla="*/ 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91" h="100">
                        <a:moveTo>
                          <a:pt x="41" y="0"/>
                        </a:moveTo>
                        <a:lnTo>
                          <a:pt x="40" y="8"/>
                        </a:lnTo>
                        <a:lnTo>
                          <a:pt x="39" y="18"/>
                        </a:lnTo>
                        <a:lnTo>
                          <a:pt x="60" y="27"/>
                        </a:lnTo>
                        <a:lnTo>
                          <a:pt x="61" y="27"/>
                        </a:lnTo>
                        <a:lnTo>
                          <a:pt x="62" y="28"/>
                        </a:lnTo>
                        <a:lnTo>
                          <a:pt x="89" y="52"/>
                        </a:lnTo>
                        <a:lnTo>
                          <a:pt x="91" y="54"/>
                        </a:lnTo>
                        <a:lnTo>
                          <a:pt x="91" y="57"/>
                        </a:lnTo>
                        <a:lnTo>
                          <a:pt x="87" y="93"/>
                        </a:lnTo>
                        <a:lnTo>
                          <a:pt x="87" y="100"/>
                        </a:lnTo>
                        <a:lnTo>
                          <a:pt x="80" y="99"/>
                        </a:lnTo>
                        <a:lnTo>
                          <a:pt x="55" y="94"/>
                        </a:lnTo>
                        <a:lnTo>
                          <a:pt x="53" y="94"/>
                        </a:lnTo>
                        <a:lnTo>
                          <a:pt x="52" y="93"/>
                        </a:lnTo>
                        <a:lnTo>
                          <a:pt x="35" y="77"/>
                        </a:lnTo>
                        <a:lnTo>
                          <a:pt x="34" y="76"/>
                        </a:lnTo>
                        <a:lnTo>
                          <a:pt x="34" y="76"/>
                        </a:lnTo>
                        <a:lnTo>
                          <a:pt x="16" y="52"/>
                        </a:lnTo>
                        <a:lnTo>
                          <a:pt x="16" y="51"/>
                        </a:lnTo>
                        <a:lnTo>
                          <a:pt x="16" y="50"/>
                        </a:lnTo>
                        <a:lnTo>
                          <a:pt x="3" y="14"/>
                        </a:lnTo>
                        <a:lnTo>
                          <a:pt x="0" y="7"/>
                        </a:lnTo>
                        <a:lnTo>
                          <a:pt x="8" y="6"/>
                        </a:lnTo>
                        <a:lnTo>
                          <a:pt x="33" y="1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82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55" name="Freeform 43"/>
                  <p:cNvSpPr>
                    <a:spLocks/>
                  </p:cNvSpPr>
                  <p:nvPr/>
                </p:nvSpPr>
                <p:spPr bwMode="auto">
                  <a:xfrm>
                    <a:off x="2128" y="1247"/>
                    <a:ext cx="359" cy="262"/>
                  </a:xfrm>
                  <a:custGeom>
                    <a:avLst/>
                    <a:gdLst>
                      <a:gd name="T0" fmla="*/ 139 w 715"/>
                      <a:gd name="T1" fmla="*/ 3 h 521"/>
                      <a:gd name="T2" fmla="*/ 135 w 715"/>
                      <a:gd name="T3" fmla="*/ 8 h 521"/>
                      <a:gd name="T4" fmla="*/ 138 w 715"/>
                      <a:gd name="T5" fmla="*/ 91 h 521"/>
                      <a:gd name="T6" fmla="*/ 138 w 715"/>
                      <a:gd name="T7" fmla="*/ 97 h 521"/>
                      <a:gd name="T8" fmla="*/ 108 w 715"/>
                      <a:gd name="T9" fmla="*/ 154 h 521"/>
                      <a:gd name="T10" fmla="*/ 67 w 715"/>
                      <a:gd name="T11" fmla="*/ 228 h 521"/>
                      <a:gd name="T12" fmla="*/ 16 w 715"/>
                      <a:gd name="T13" fmla="*/ 312 h 521"/>
                      <a:gd name="T14" fmla="*/ 14 w 715"/>
                      <a:gd name="T15" fmla="*/ 422 h 521"/>
                      <a:gd name="T16" fmla="*/ 73 w 715"/>
                      <a:gd name="T17" fmla="*/ 405 h 521"/>
                      <a:gd name="T18" fmla="*/ 155 w 715"/>
                      <a:gd name="T19" fmla="*/ 394 h 521"/>
                      <a:gd name="T20" fmla="*/ 159 w 715"/>
                      <a:gd name="T21" fmla="*/ 394 h 521"/>
                      <a:gd name="T22" fmla="*/ 195 w 715"/>
                      <a:gd name="T23" fmla="*/ 408 h 521"/>
                      <a:gd name="T24" fmla="*/ 245 w 715"/>
                      <a:gd name="T25" fmla="*/ 424 h 521"/>
                      <a:gd name="T26" fmla="*/ 255 w 715"/>
                      <a:gd name="T27" fmla="*/ 427 h 521"/>
                      <a:gd name="T28" fmla="*/ 267 w 715"/>
                      <a:gd name="T29" fmla="*/ 430 h 521"/>
                      <a:gd name="T30" fmla="*/ 301 w 715"/>
                      <a:gd name="T31" fmla="*/ 445 h 521"/>
                      <a:gd name="T32" fmla="*/ 302 w 715"/>
                      <a:gd name="T33" fmla="*/ 446 h 521"/>
                      <a:gd name="T34" fmla="*/ 346 w 715"/>
                      <a:gd name="T35" fmla="*/ 478 h 521"/>
                      <a:gd name="T36" fmla="*/ 352 w 715"/>
                      <a:gd name="T37" fmla="*/ 471 h 521"/>
                      <a:gd name="T38" fmla="*/ 390 w 715"/>
                      <a:gd name="T39" fmla="*/ 470 h 521"/>
                      <a:gd name="T40" fmla="*/ 394 w 715"/>
                      <a:gd name="T41" fmla="*/ 490 h 521"/>
                      <a:gd name="T42" fmla="*/ 398 w 715"/>
                      <a:gd name="T43" fmla="*/ 509 h 521"/>
                      <a:gd name="T44" fmla="*/ 450 w 715"/>
                      <a:gd name="T45" fmla="*/ 512 h 521"/>
                      <a:gd name="T46" fmla="*/ 510 w 715"/>
                      <a:gd name="T47" fmla="*/ 511 h 521"/>
                      <a:gd name="T48" fmla="*/ 522 w 715"/>
                      <a:gd name="T49" fmla="*/ 521 h 521"/>
                      <a:gd name="T50" fmla="*/ 539 w 715"/>
                      <a:gd name="T51" fmla="*/ 511 h 521"/>
                      <a:gd name="T52" fmla="*/ 580 w 715"/>
                      <a:gd name="T53" fmla="*/ 508 h 521"/>
                      <a:gd name="T54" fmla="*/ 600 w 715"/>
                      <a:gd name="T55" fmla="*/ 489 h 521"/>
                      <a:gd name="T56" fmla="*/ 596 w 715"/>
                      <a:gd name="T57" fmla="*/ 484 h 521"/>
                      <a:gd name="T58" fmla="*/ 600 w 715"/>
                      <a:gd name="T59" fmla="*/ 450 h 521"/>
                      <a:gd name="T60" fmla="*/ 627 w 715"/>
                      <a:gd name="T61" fmla="*/ 450 h 521"/>
                      <a:gd name="T62" fmla="*/ 632 w 715"/>
                      <a:gd name="T63" fmla="*/ 452 h 521"/>
                      <a:gd name="T64" fmla="*/ 665 w 715"/>
                      <a:gd name="T65" fmla="*/ 454 h 521"/>
                      <a:gd name="T66" fmla="*/ 673 w 715"/>
                      <a:gd name="T67" fmla="*/ 418 h 521"/>
                      <a:gd name="T68" fmla="*/ 680 w 715"/>
                      <a:gd name="T69" fmla="*/ 409 h 521"/>
                      <a:gd name="T70" fmla="*/ 670 w 715"/>
                      <a:gd name="T71" fmla="*/ 376 h 521"/>
                      <a:gd name="T72" fmla="*/ 689 w 715"/>
                      <a:gd name="T73" fmla="*/ 364 h 521"/>
                      <a:gd name="T74" fmla="*/ 707 w 715"/>
                      <a:gd name="T75" fmla="*/ 338 h 521"/>
                      <a:gd name="T76" fmla="*/ 715 w 715"/>
                      <a:gd name="T77" fmla="*/ 321 h 521"/>
                      <a:gd name="T78" fmla="*/ 665 w 715"/>
                      <a:gd name="T79" fmla="*/ 321 h 521"/>
                      <a:gd name="T80" fmla="*/ 610 w 715"/>
                      <a:gd name="T81" fmla="*/ 302 h 521"/>
                      <a:gd name="T82" fmla="*/ 609 w 715"/>
                      <a:gd name="T83" fmla="*/ 302 h 521"/>
                      <a:gd name="T84" fmla="*/ 494 w 715"/>
                      <a:gd name="T85" fmla="*/ 243 h 521"/>
                      <a:gd name="T86" fmla="*/ 426 w 715"/>
                      <a:gd name="T87" fmla="*/ 208 h 521"/>
                      <a:gd name="T88" fmla="*/ 284 w 715"/>
                      <a:gd name="T89" fmla="*/ 122 h 521"/>
                      <a:gd name="T90" fmla="*/ 241 w 715"/>
                      <a:gd name="T91" fmla="*/ 91 h 521"/>
                      <a:gd name="T92" fmla="*/ 184 w 715"/>
                      <a:gd name="T93" fmla="*/ 49 h 521"/>
                      <a:gd name="T94" fmla="*/ 183 w 715"/>
                      <a:gd name="T95" fmla="*/ 48 h 521"/>
                      <a:gd name="T96" fmla="*/ 148 w 715"/>
                      <a:gd name="T97" fmla="*/ 12 h 521"/>
                      <a:gd name="T98" fmla="*/ 142 w 715"/>
                      <a:gd name="T99" fmla="*/ 0 h 5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715" h="521">
                        <a:moveTo>
                          <a:pt x="142" y="0"/>
                        </a:moveTo>
                        <a:lnTo>
                          <a:pt x="139" y="3"/>
                        </a:lnTo>
                        <a:lnTo>
                          <a:pt x="140" y="7"/>
                        </a:lnTo>
                        <a:lnTo>
                          <a:pt x="135" y="8"/>
                        </a:lnTo>
                        <a:lnTo>
                          <a:pt x="115" y="47"/>
                        </a:lnTo>
                        <a:lnTo>
                          <a:pt x="138" y="91"/>
                        </a:lnTo>
                        <a:lnTo>
                          <a:pt x="140" y="94"/>
                        </a:lnTo>
                        <a:lnTo>
                          <a:pt x="138" y="97"/>
                        </a:lnTo>
                        <a:lnTo>
                          <a:pt x="108" y="154"/>
                        </a:lnTo>
                        <a:lnTo>
                          <a:pt x="108" y="154"/>
                        </a:lnTo>
                        <a:lnTo>
                          <a:pt x="67" y="228"/>
                        </a:lnTo>
                        <a:lnTo>
                          <a:pt x="67" y="228"/>
                        </a:lnTo>
                        <a:lnTo>
                          <a:pt x="16" y="312"/>
                        </a:lnTo>
                        <a:lnTo>
                          <a:pt x="16" y="312"/>
                        </a:lnTo>
                        <a:lnTo>
                          <a:pt x="0" y="378"/>
                        </a:lnTo>
                        <a:lnTo>
                          <a:pt x="14" y="422"/>
                        </a:lnTo>
                        <a:lnTo>
                          <a:pt x="72" y="405"/>
                        </a:lnTo>
                        <a:lnTo>
                          <a:pt x="73" y="405"/>
                        </a:lnTo>
                        <a:lnTo>
                          <a:pt x="73" y="405"/>
                        </a:lnTo>
                        <a:lnTo>
                          <a:pt x="155" y="394"/>
                        </a:lnTo>
                        <a:lnTo>
                          <a:pt x="157" y="394"/>
                        </a:lnTo>
                        <a:lnTo>
                          <a:pt x="159" y="394"/>
                        </a:lnTo>
                        <a:lnTo>
                          <a:pt x="195" y="409"/>
                        </a:lnTo>
                        <a:lnTo>
                          <a:pt x="195" y="408"/>
                        </a:lnTo>
                        <a:cubicBezTo>
                          <a:pt x="195" y="408"/>
                          <a:pt x="209" y="413"/>
                          <a:pt x="223" y="418"/>
                        </a:cubicBezTo>
                        <a:cubicBezTo>
                          <a:pt x="231" y="420"/>
                          <a:pt x="239" y="423"/>
                          <a:pt x="245" y="424"/>
                        </a:cubicBezTo>
                        <a:cubicBezTo>
                          <a:pt x="248" y="425"/>
                          <a:pt x="250" y="426"/>
                          <a:pt x="252" y="426"/>
                        </a:cubicBezTo>
                        <a:cubicBezTo>
                          <a:pt x="254" y="427"/>
                          <a:pt x="256" y="427"/>
                          <a:pt x="255" y="427"/>
                        </a:cubicBezTo>
                        <a:cubicBezTo>
                          <a:pt x="258" y="427"/>
                          <a:pt x="259" y="428"/>
                          <a:pt x="261" y="428"/>
                        </a:cubicBezTo>
                        <a:cubicBezTo>
                          <a:pt x="263" y="429"/>
                          <a:pt x="265" y="429"/>
                          <a:pt x="267" y="430"/>
                        </a:cubicBezTo>
                        <a:cubicBezTo>
                          <a:pt x="272" y="432"/>
                          <a:pt x="277" y="434"/>
                          <a:pt x="282" y="436"/>
                        </a:cubicBezTo>
                        <a:cubicBezTo>
                          <a:pt x="292" y="441"/>
                          <a:pt x="301" y="445"/>
                          <a:pt x="301" y="445"/>
                        </a:cubicBezTo>
                        <a:lnTo>
                          <a:pt x="302" y="445"/>
                        </a:lnTo>
                        <a:lnTo>
                          <a:pt x="302" y="446"/>
                        </a:lnTo>
                        <a:lnTo>
                          <a:pt x="346" y="478"/>
                        </a:lnTo>
                        <a:lnTo>
                          <a:pt x="346" y="478"/>
                        </a:lnTo>
                        <a:lnTo>
                          <a:pt x="346" y="472"/>
                        </a:lnTo>
                        <a:lnTo>
                          <a:pt x="352" y="471"/>
                        </a:lnTo>
                        <a:lnTo>
                          <a:pt x="385" y="470"/>
                        </a:lnTo>
                        <a:lnTo>
                          <a:pt x="390" y="470"/>
                        </a:lnTo>
                        <a:lnTo>
                          <a:pt x="391" y="475"/>
                        </a:lnTo>
                        <a:cubicBezTo>
                          <a:pt x="391" y="475"/>
                          <a:pt x="393" y="482"/>
                          <a:pt x="394" y="490"/>
                        </a:cubicBezTo>
                        <a:cubicBezTo>
                          <a:pt x="395" y="497"/>
                          <a:pt x="396" y="503"/>
                          <a:pt x="397" y="508"/>
                        </a:cubicBezTo>
                        <a:cubicBezTo>
                          <a:pt x="397" y="509"/>
                          <a:pt x="397" y="509"/>
                          <a:pt x="398" y="509"/>
                        </a:cubicBezTo>
                        <a:cubicBezTo>
                          <a:pt x="400" y="509"/>
                          <a:pt x="405" y="510"/>
                          <a:pt x="410" y="510"/>
                        </a:cubicBezTo>
                        <a:cubicBezTo>
                          <a:pt x="421" y="511"/>
                          <a:pt x="435" y="511"/>
                          <a:pt x="450" y="512"/>
                        </a:cubicBezTo>
                        <a:cubicBezTo>
                          <a:pt x="479" y="512"/>
                          <a:pt x="508" y="511"/>
                          <a:pt x="508" y="511"/>
                        </a:cubicBezTo>
                        <a:lnTo>
                          <a:pt x="510" y="511"/>
                        </a:lnTo>
                        <a:lnTo>
                          <a:pt x="512" y="512"/>
                        </a:lnTo>
                        <a:lnTo>
                          <a:pt x="522" y="521"/>
                        </a:lnTo>
                        <a:lnTo>
                          <a:pt x="538" y="512"/>
                        </a:lnTo>
                        <a:lnTo>
                          <a:pt x="539" y="511"/>
                        </a:lnTo>
                        <a:lnTo>
                          <a:pt x="541" y="511"/>
                        </a:lnTo>
                        <a:lnTo>
                          <a:pt x="580" y="508"/>
                        </a:lnTo>
                        <a:lnTo>
                          <a:pt x="607" y="494"/>
                        </a:lnTo>
                        <a:lnTo>
                          <a:pt x="600" y="489"/>
                        </a:lnTo>
                        <a:lnTo>
                          <a:pt x="596" y="487"/>
                        </a:lnTo>
                        <a:lnTo>
                          <a:pt x="596" y="484"/>
                        </a:lnTo>
                        <a:lnTo>
                          <a:pt x="600" y="455"/>
                        </a:lnTo>
                        <a:lnTo>
                          <a:pt x="600" y="450"/>
                        </a:lnTo>
                        <a:lnTo>
                          <a:pt x="606" y="450"/>
                        </a:lnTo>
                        <a:lnTo>
                          <a:pt x="627" y="450"/>
                        </a:lnTo>
                        <a:lnTo>
                          <a:pt x="630" y="450"/>
                        </a:lnTo>
                        <a:lnTo>
                          <a:pt x="632" y="452"/>
                        </a:lnTo>
                        <a:lnTo>
                          <a:pt x="643" y="469"/>
                        </a:lnTo>
                        <a:lnTo>
                          <a:pt x="665" y="454"/>
                        </a:lnTo>
                        <a:lnTo>
                          <a:pt x="673" y="420"/>
                        </a:lnTo>
                        <a:lnTo>
                          <a:pt x="673" y="418"/>
                        </a:lnTo>
                        <a:lnTo>
                          <a:pt x="673" y="417"/>
                        </a:lnTo>
                        <a:lnTo>
                          <a:pt x="680" y="409"/>
                        </a:lnTo>
                        <a:lnTo>
                          <a:pt x="671" y="380"/>
                        </a:lnTo>
                        <a:lnTo>
                          <a:pt x="670" y="376"/>
                        </a:lnTo>
                        <a:lnTo>
                          <a:pt x="674" y="373"/>
                        </a:lnTo>
                        <a:lnTo>
                          <a:pt x="689" y="364"/>
                        </a:lnTo>
                        <a:lnTo>
                          <a:pt x="689" y="363"/>
                        </a:lnTo>
                        <a:lnTo>
                          <a:pt x="707" y="338"/>
                        </a:lnTo>
                        <a:lnTo>
                          <a:pt x="708" y="337"/>
                        </a:lnTo>
                        <a:lnTo>
                          <a:pt x="715" y="321"/>
                        </a:lnTo>
                        <a:lnTo>
                          <a:pt x="666" y="321"/>
                        </a:lnTo>
                        <a:lnTo>
                          <a:pt x="665" y="321"/>
                        </a:lnTo>
                        <a:lnTo>
                          <a:pt x="664" y="321"/>
                        </a:lnTo>
                        <a:lnTo>
                          <a:pt x="610" y="302"/>
                        </a:lnTo>
                        <a:lnTo>
                          <a:pt x="610" y="302"/>
                        </a:lnTo>
                        <a:lnTo>
                          <a:pt x="609" y="302"/>
                        </a:lnTo>
                        <a:lnTo>
                          <a:pt x="553" y="273"/>
                        </a:lnTo>
                        <a:lnTo>
                          <a:pt x="494" y="243"/>
                        </a:lnTo>
                        <a:lnTo>
                          <a:pt x="426" y="208"/>
                        </a:lnTo>
                        <a:lnTo>
                          <a:pt x="426" y="208"/>
                        </a:lnTo>
                        <a:lnTo>
                          <a:pt x="357" y="164"/>
                        </a:lnTo>
                        <a:lnTo>
                          <a:pt x="284" y="122"/>
                        </a:lnTo>
                        <a:lnTo>
                          <a:pt x="284" y="121"/>
                        </a:lnTo>
                        <a:lnTo>
                          <a:pt x="241" y="91"/>
                        </a:lnTo>
                        <a:lnTo>
                          <a:pt x="241" y="91"/>
                        </a:lnTo>
                        <a:lnTo>
                          <a:pt x="184" y="49"/>
                        </a:lnTo>
                        <a:lnTo>
                          <a:pt x="184" y="48"/>
                        </a:lnTo>
                        <a:lnTo>
                          <a:pt x="183" y="48"/>
                        </a:lnTo>
                        <a:lnTo>
                          <a:pt x="149" y="13"/>
                        </a:lnTo>
                        <a:lnTo>
                          <a:pt x="148" y="12"/>
                        </a:lnTo>
                        <a:lnTo>
                          <a:pt x="147" y="11"/>
                        </a:lnTo>
                        <a:lnTo>
                          <a:pt x="142" y="0"/>
                        </a:lnTo>
                        <a:close/>
                      </a:path>
                    </a:pathLst>
                  </a:custGeom>
                  <a:solidFill>
                    <a:srgbClr val="C94B5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56" name="Freeform 44"/>
                  <p:cNvSpPr>
                    <a:spLocks/>
                  </p:cNvSpPr>
                  <p:nvPr/>
                </p:nvSpPr>
                <p:spPr bwMode="auto">
                  <a:xfrm>
                    <a:off x="1462" y="2133"/>
                    <a:ext cx="715" cy="645"/>
                  </a:xfrm>
                  <a:custGeom>
                    <a:avLst/>
                    <a:gdLst>
                      <a:gd name="T0" fmla="*/ 563 w 1425"/>
                      <a:gd name="T1" fmla="*/ 45 h 1285"/>
                      <a:gd name="T2" fmla="*/ 466 w 1425"/>
                      <a:gd name="T3" fmla="*/ 85 h 1285"/>
                      <a:gd name="T4" fmla="*/ 414 w 1425"/>
                      <a:gd name="T5" fmla="*/ 133 h 1285"/>
                      <a:gd name="T6" fmla="*/ 460 w 1425"/>
                      <a:gd name="T7" fmla="*/ 188 h 1285"/>
                      <a:gd name="T8" fmla="*/ 465 w 1425"/>
                      <a:gd name="T9" fmla="*/ 259 h 1285"/>
                      <a:gd name="T10" fmla="*/ 413 w 1425"/>
                      <a:gd name="T11" fmla="*/ 313 h 1285"/>
                      <a:gd name="T12" fmla="*/ 507 w 1425"/>
                      <a:gd name="T13" fmla="*/ 351 h 1285"/>
                      <a:gd name="T14" fmla="*/ 567 w 1425"/>
                      <a:gd name="T15" fmla="*/ 430 h 1285"/>
                      <a:gd name="T16" fmla="*/ 481 w 1425"/>
                      <a:gd name="T17" fmla="*/ 462 h 1285"/>
                      <a:gd name="T18" fmla="*/ 469 w 1425"/>
                      <a:gd name="T19" fmla="*/ 512 h 1285"/>
                      <a:gd name="T20" fmla="*/ 414 w 1425"/>
                      <a:gd name="T21" fmla="*/ 531 h 1285"/>
                      <a:gd name="T22" fmla="*/ 366 w 1425"/>
                      <a:gd name="T23" fmla="*/ 614 h 1285"/>
                      <a:gd name="T24" fmla="*/ 424 w 1425"/>
                      <a:gd name="T25" fmla="*/ 701 h 1285"/>
                      <a:gd name="T26" fmla="*/ 449 w 1425"/>
                      <a:gd name="T27" fmla="*/ 753 h 1285"/>
                      <a:gd name="T28" fmla="*/ 570 w 1425"/>
                      <a:gd name="T29" fmla="*/ 750 h 1285"/>
                      <a:gd name="T30" fmla="*/ 607 w 1425"/>
                      <a:gd name="T31" fmla="*/ 789 h 1285"/>
                      <a:gd name="T32" fmla="*/ 570 w 1425"/>
                      <a:gd name="T33" fmla="*/ 826 h 1285"/>
                      <a:gd name="T34" fmla="*/ 474 w 1425"/>
                      <a:gd name="T35" fmla="*/ 837 h 1285"/>
                      <a:gd name="T36" fmla="*/ 334 w 1425"/>
                      <a:gd name="T37" fmla="*/ 837 h 1285"/>
                      <a:gd name="T38" fmla="*/ 289 w 1425"/>
                      <a:gd name="T39" fmla="*/ 796 h 1285"/>
                      <a:gd name="T40" fmla="*/ 222 w 1425"/>
                      <a:gd name="T41" fmla="*/ 843 h 1285"/>
                      <a:gd name="T42" fmla="*/ 199 w 1425"/>
                      <a:gd name="T43" fmla="*/ 772 h 1285"/>
                      <a:gd name="T44" fmla="*/ 197 w 1425"/>
                      <a:gd name="T45" fmla="*/ 720 h 1285"/>
                      <a:gd name="T46" fmla="*/ 216 w 1425"/>
                      <a:gd name="T47" fmla="*/ 680 h 1285"/>
                      <a:gd name="T48" fmla="*/ 126 w 1425"/>
                      <a:gd name="T49" fmla="*/ 559 h 1285"/>
                      <a:gd name="T50" fmla="*/ 96 w 1425"/>
                      <a:gd name="T51" fmla="*/ 641 h 1285"/>
                      <a:gd name="T52" fmla="*/ 172 w 1425"/>
                      <a:gd name="T53" fmla="*/ 737 h 1285"/>
                      <a:gd name="T54" fmla="*/ 152 w 1425"/>
                      <a:gd name="T55" fmla="*/ 790 h 1285"/>
                      <a:gd name="T56" fmla="*/ 74 w 1425"/>
                      <a:gd name="T57" fmla="*/ 861 h 1285"/>
                      <a:gd name="T58" fmla="*/ 35 w 1425"/>
                      <a:gd name="T59" fmla="*/ 843 h 1285"/>
                      <a:gd name="T60" fmla="*/ 43 w 1425"/>
                      <a:gd name="T61" fmla="*/ 892 h 1285"/>
                      <a:gd name="T62" fmla="*/ 121 w 1425"/>
                      <a:gd name="T63" fmla="*/ 931 h 1285"/>
                      <a:gd name="T64" fmla="*/ 177 w 1425"/>
                      <a:gd name="T65" fmla="*/ 1004 h 1285"/>
                      <a:gd name="T66" fmla="*/ 306 w 1425"/>
                      <a:gd name="T67" fmla="*/ 945 h 1285"/>
                      <a:gd name="T68" fmla="*/ 352 w 1425"/>
                      <a:gd name="T69" fmla="*/ 1009 h 1285"/>
                      <a:gd name="T70" fmla="*/ 391 w 1425"/>
                      <a:gd name="T71" fmla="*/ 1080 h 1285"/>
                      <a:gd name="T72" fmla="*/ 500 w 1425"/>
                      <a:gd name="T73" fmla="*/ 1119 h 1285"/>
                      <a:gd name="T74" fmla="*/ 630 w 1425"/>
                      <a:gd name="T75" fmla="*/ 1186 h 1285"/>
                      <a:gd name="T76" fmla="*/ 662 w 1425"/>
                      <a:gd name="T77" fmla="*/ 1285 h 1285"/>
                      <a:gd name="T78" fmla="*/ 759 w 1425"/>
                      <a:gd name="T79" fmla="*/ 1216 h 1285"/>
                      <a:gd name="T80" fmla="*/ 840 w 1425"/>
                      <a:gd name="T81" fmla="*/ 1189 h 1285"/>
                      <a:gd name="T82" fmla="*/ 897 w 1425"/>
                      <a:gd name="T83" fmla="*/ 1224 h 1285"/>
                      <a:gd name="T84" fmla="*/ 1102 w 1425"/>
                      <a:gd name="T85" fmla="*/ 1215 h 1285"/>
                      <a:gd name="T86" fmla="*/ 1191 w 1425"/>
                      <a:gd name="T87" fmla="*/ 1223 h 1285"/>
                      <a:gd name="T88" fmla="*/ 1280 w 1425"/>
                      <a:gd name="T89" fmla="*/ 1184 h 1285"/>
                      <a:gd name="T90" fmla="*/ 1317 w 1425"/>
                      <a:gd name="T91" fmla="*/ 1125 h 1285"/>
                      <a:gd name="T92" fmla="*/ 1401 w 1425"/>
                      <a:gd name="T93" fmla="*/ 1148 h 1285"/>
                      <a:gd name="T94" fmla="*/ 1363 w 1425"/>
                      <a:gd name="T95" fmla="*/ 997 h 1285"/>
                      <a:gd name="T96" fmla="*/ 1205 w 1425"/>
                      <a:gd name="T97" fmla="*/ 955 h 1285"/>
                      <a:gd name="T98" fmla="*/ 1099 w 1425"/>
                      <a:gd name="T99" fmla="*/ 877 h 1285"/>
                      <a:gd name="T100" fmla="*/ 1026 w 1425"/>
                      <a:gd name="T101" fmla="*/ 967 h 1285"/>
                      <a:gd name="T102" fmla="*/ 949 w 1425"/>
                      <a:gd name="T103" fmla="*/ 883 h 1285"/>
                      <a:gd name="T104" fmla="*/ 856 w 1425"/>
                      <a:gd name="T105" fmla="*/ 820 h 1285"/>
                      <a:gd name="T106" fmla="*/ 783 w 1425"/>
                      <a:gd name="T107" fmla="*/ 758 h 1285"/>
                      <a:gd name="T108" fmla="*/ 667 w 1425"/>
                      <a:gd name="T109" fmla="*/ 713 h 1285"/>
                      <a:gd name="T110" fmla="*/ 643 w 1425"/>
                      <a:gd name="T111" fmla="*/ 630 h 1285"/>
                      <a:gd name="T112" fmla="*/ 585 w 1425"/>
                      <a:gd name="T113" fmla="*/ 532 h 1285"/>
                      <a:gd name="T114" fmla="*/ 600 w 1425"/>
                      <a:gd name="T115" fmla="*/ 464 h 1285"/>
                      <a:gd name="T116" fmla="*/ 680 w 1425"/>
                      <a:gd name="T117" fmla="*/ 406 h 1285"/>
                      <a:gd name="T118" fmla="*/ 843 w 1425"/>
                      <a:gd name="T119" fmla="*/ 262 h 1285"/>
                      <a:gd name="T120" fmla="*/ 837 w 1425"/>
                      <a:gd name="T121" fmla="*/ 127 h 1285"/>
                      <a:gd name="T122" fmla="*/ 801 w 1425"/>
                      <a:gd name="T123" fmla="*/ 74 h 1285"/>
                      <a:gd name="T124" fmla="*/ 681 w 1425"/>
                      <a:gd name="T125" fmla="*/ 10 h 12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425" h="1285">
                        <a:moveTo>
                          <a:pt x="659" y="0"/>
                        </a:moveTo>
                        <a:lnTo>
                          <a:pt x="640" y="9"/>
                        </a:lnTo>
                        <a:lnTo>
                          <a:pt x="639" y="9"/>
                        </a:lnTo>
                        <a:lnTo>
                          <a:pt x="639" y="10"/>
                        </a:lnTo>
                        <a:lnTo>
                          <a:pt x="599" y="20"/>
                        </a:lnTo>
                        <a:lnTo>
                          <a:pt x="563" y="45"/>
                        </a:lnTo>
                        <a:lnTo>
                          <a:pt x="535" y="64"/>
                        </a:lnTo>
                        <a:lnTo>
                          <a:pt x="533" y="65"/>
                        </a:lnTo>
                        <a:lnTo>
                          <a:pt x="531" y="65"/>
                        </a:lnTo>
                        <a:lnTo>
                          <a:pt x="505" y="67"/>
                        </a:lnTo>
                        <a:lnTo>
                          <a:pt x="467" y="85"/>
                        </a:lnTo>
                        <a:lnTo>
                          <a:pt x="466" y="85"/>
                        </a:lnTo>
                        <a:lnTo>
                          <a:pt x="444" y="106"/>
                        </a:lnTo>
                        <a:lnTo>
                          <a:pt x="443" y="107"/>
                        </a:lnTo>
                        <a:lnTo>
                          <a:pt x="442" y="107"/>
                        </a:lnTo>
                        <a:lnTo>
                          <a:pt x="407" y="124"/>
                        </a:lnTo>
                        <a:lnTo>
                          <a:pt x="412" y="131"/>
                        </a:lnTo>
                        <a:lnTo>
                          <a:pt x="414" y="133"/>
                        </a:lnTo>
                        <a:lnTo>
                          <a:pt x="413" y="135"/>
                        </a:lnTo>
                        <a:lnTo>
                          <a:pt x="412" y="151"/>
                        </a:lnTo>
                        <a:lnTo>
                          <a:pt x="426" y="158"/>
                        </a:lnTo>
                        <a:lnTo>
                          <a:pt x="426" y="158"/>
                        </a:lnTo>
                        <a:lnTo>
                          <a:pt x="427" y="159"/>
                        </a:lnTo>
                        <a:lnTo>
                          <a:pt x="460" y="188"/>
                        </a:lnTo>
                        <a:lnTo>
                          <a:pt x="462" y="189"/>
                        </a:lnTo>
                        <a:lnTo>
                          <a:pt x="462" y="191"/>
                        </a:lnTo>
                        <a:lnTo>
                          <a:pt x="471" y="218"/>
                        </a:lnTo>
                        <a:lnTo>
                          <a:pt x="472" y="219"/>
                        </a:lnTo>
                        <a:lnTo>
                          <a:pt x="472" y="221"/>
                        </a:lnTo>
                        <a:lnTo>
                          <a:pt x="465" y="259"/>
                        </a:lnTo>
                        <a:lnTo>
                          <a:pt x="464" y="262"/>
                        </a:lnTo>
                        <a:lnTo>
                          <a:pt x="461" y="264"/>
                        </a:lnTo>
                        <a:lnTo>
                          <a:pt x="421" y="280"/>
                        </a:lnTo>
                        <a:lnTo>
                          <a:pt x="416" y="296"/>
                        </a:lnTo>
                        <a:lnTo>
                          <a:pt x="413" y="313"/>
                        </a:lnTo>
                        <a:lnTo>
                          <a:pt x="413" y="313"/>
                        </a:lnTo>
                        <a:lnTo>
                          <a:pt x="413" y="314"/>
                        </a:lnTo>
                        <a:lnTo>
                          <a:pt x="416" y="331"/>
                        </a:lnTo>
                        <a:lnTo>
                          <a:pt x="430" y="349"/>
                        </a:lnTo>
                        <a:lnTo>
                          <a:pt x="503" y="350"/>
                        </a:lnTo>
                        <a:lnTo>
                          <a:pt x="506" y="350"/>
                        </a:lnTo>
                        <a:lnTo>
                          <a:pt x="507" y="351"/>
                        </a:lnTo>
                        <a:lnTo>
                          <a:pt x="531" y="371"/>
                        </a:lnTo>
                        <a:lnTo>
                          <a:pt x="532" y="371"/>
                        </a:lnTo>
                        <a:lnTo>
                          <a:pt x="569" y="398"/>
                        </a:lnTo>
                        <a:lnTo>
                          <a:pt x="572" y="400"/>
                        </a:lnTo>
                        <a:lnTo>
                          <a:pt x="572" y="404"/>
                        </a:lnTo>
                        <a:lnTo>
                          <a:pt x="567" y="430"/>
                        </a:lnTo>
                        <a:lnTo>
                          <a:pt x="567" y="435"/>
                        </a:lnTo>
                        <a:lnTo>
                          <a:pt x="563" y="435"/>
                        </a:lnTo>
                        <a:lnTo>
                          <a:pt x="519" y="446"/>
                        </a:lnTo>
                        <a:lnTo>
                          <a:pt x="518" y="447"/>
                        </a:lnTo>
                        <a:lnTo>
                          <a:pt x="481" y="462"/>
                        </a:lnTo>
                        <a:lnTo>
                          <a:pt x="481" y="462"/>
                        </a:lnTo>
                        <a:lnTo>
                          <a:pt x="464" y="470"/>
                        </a:lnTo>
                        <a:lnTo>
                          <a:pt x="468" y="478"/>
                        </a:lnTo>
                        <a:lnTo>
                          <a:pt x="469" y="480"/>
                        </a:lnTo>
                        <a:lnTo>
                          <a:pt x="469" y="481"/>
                        </a:lnTo>
                        <a:lnTo>
                          <a:pt x="469" y="510"/>
                        </a:lnTo>
                        <a:lnTo>
                          <a:pt x="469" y="512"/>
                        </a:lnTo>
                        <a:lnTo>
                          <a:pt x="468" y="513"/>
                        </a:lnTo>
                        <a:lnTo>
                          <a:pt x="453" y="538"/>
                        </a:lnTo>
                        <a:lnTo>
                          <a:pt x="450" y="542"/>
                        </a:lnTo>
                        <a:lnTo>
                          <a:pt x="446" y="540"/>
                        </a:lnTo>
                        <a:lnTo>
                          <a:pt x="414" y="531"/>
                        </a:lnTo>
                        <a:lnTo>
                          <a:pt x="414" y="531"/>
                        </a:lnTo>
                        <a:lnTo>
                          <a:pt x="387" y="523"/>
                        </a:lnTo>
                        <a:lnTo>
                          <a:pt x="371" y="527"/>
                        </a:lnTo>
                        <a:lnTo>
                          <a:pt x="371" y="527"/>
                        </a:lnTo>
                        <a:lnTo>
                          <a:pt x="344" y="543"/>
                        </a:lnTo>
                        <a:lnTo>
                          <a:pt x="338" y="594"/>
                        </a:lnTo>
                        <a:lnTo>
                          <a:pt x="366" y="614"/>
                        </a:lnTo>
                        <a:lnTo>
                          <a:pt x="366" y="614"/>
                        </a:lnTo>
                        <a:lnTo>
                          <a:pt x="409" y="650"/>
                        </a:lnTo>
                        <a:lnTo>
                          <a:pt x="410" y="651"/>
                        </a:lnTo>
                        <a:lnTo>
                          <a:pt x="411" y="653"/>
                        </a:lnTo>
                        <a:lnTo>
                          <a:pt x="424" y="700"/>
                        </a:lnTo>
                        <a:lnTo>
                          <a:pt x="424" y="701"/>
                        </a:lnTo>
                        <a:lnTo>
                          <a:pt x="424" y="702"/>
                        </a:lnTo>
                        <a:lnTo>
                          <a:pt x="424" y="719"/>
                        </a:lnTo>
                        <a:lnTo>
                          <a:pt x="442" y="735"/>
                        </a:lnTo>
                        <a:lnTo>
                          <a:pt x="444" y="736"/>
                        </a:lnTo>
                        <a:lnTo>
                          <a:pt x="444" y="738"/>
                        </a:lnTo>
                        <a:lnTo>
                          <a:pt x="449" y="753"/>
                        </a:lnTo>
                        <a:lnTo>
                          <a:pt x="540" y="749"/>
                        </a:lnTo>
                        <a:lnTo>
                          <a:pt x="543" y="749"/>
                        </a:lnTo>
                        <a:lnTo>
                          <a:pt x="544" y="750"/>
                        </a:lnTo>
                        <a:lnTo>
                          <a:pt x="562" y="762"/>
                        </a:lnTo>
                        <a:lnTo>
                          <a:pt x="567" y="754"/>
                        </a:lnTo>
                        <a:lnTo>
                          <a:pt x="570" y="750"/>
                        </a:lnTo>
                        <a:lnTo>
                          <a:pt x="574" y="752"/>
                        </a:lnTo>
                        <a:lnTo>
                          <a:pt x="603" y="763"/>
                        </a:lnTo>
                        <a:lnTo>
                          <a:pt x="607" y="764"/>
                        </a:lnTo>
                        <a:lnTo>
                          <a:pt x="607" y="769"/>
                        </a:lnTo>
                        <a:lnTo>
                          <a:pt x="607" y="787"/>
                        </a:lnTo>
                        <a:lnTo>
                          <a:pt x="607" y="789"/>
                        </a:lnTo>
                        <a:lnTo>
                          <a:pt x="606" y="791"/>
                        </a:lnTo>
                        <a:lnTo>
                          <a:pt x="588" y="809"/>
                        </a:lnTo>
                        <a:lnTo>
                          <a:pt x="588" y="809"/>
                        </a:lnTo>
                        <a:lnTo>
                          <a:pt x="575" y="824"/>
                        </a:lnTo>
                        <a:lnTo>
                          <a:pt x="573" y="826"/>
                        </a:lnTo>
                        <a:lnTo>
                          <a:pt x="570" y="826"/>
                        </a:lnTo>
                        <a:lnTo>
                          <a:pt x="526" y="829"/>
                        </a:lnTo>
                        <a:lnTo>
                          <a:pt x="524" y="829"/>
                        </a:lnTo>
                        <a:lnTo>
                          <a:pt x="523" y="828"/>
                        </a:lnTo>
                        <a:lnTo>
                          <a:pt x="501" y="818"/>
                        </a:lnTo>
                        <a:lnTo>
                          <a:pt x="475" y="837"/>
                        </a:lnTo>
                        <a:lnTo>
                          <a:pt x="474" y="837"/>
                        </a:lnTo>
                        <a:lnTo>
                          <a:pt x="472" y="837"/>
                        </a:lnTo>
                        <a:lnTo>
                          <a:pt x="426" y="842"/>
                        </a:lnTo>
                        <a:lnTo>
                          <a:pt x="425" y="842"/>
                        </a:lnTo>
                        <a:lnTo>
                          <a:pt x="424" y="842"/>
                        </a:lnTo>
                        <a:lnTo>
                          <a:pt x="335" y="837"/>
                        </a:lnTo>
                        <a:lnTo>
                          <a:pt x="334" y="837"/>
                        </a:lnTo>
                        <a:lnTo>
                          <a:pt x="333" y="837"/>
                        </a:lnTo>
                        <a:lnTo>
                          <a:pt x="313" y="830"/>
                        </a:lnTo>
                        <a:lnTo>
                          <a:pt x="310" y="829"/>
                        </a:lnTo>
                        <a:lnTo>
                          <a:pt x="309" y="825"/>
                        </a:lnTo>
                        <a:lnTo>
                          <a:pt x="307" y="802"/>
                        </a:lnTo>
                        <a:lnTo>
                          <a:pt x="289" y="796"/>
                        </a:lnTo>
                        <a:lnTo>
                          <a:pt x="267" y="806"/>
                        </a:lnTo>
                        <a:lnTo>
                          <a:pt x="254" y="861"/>
                        </a:lnTo>
                        <a:lnTo>
                          <a:pt x="252" y="872"/>
                        </a:lnTo>
                        <a:lnTo>
                          <a:pt x="244" y="865"/>
                        </a:lnTo>
                        <a:lnTo>
                          <a:pt x="224" y="845"/>
                        </a:lnTo>
                        <a:lnTo>
                          <a:pt x="222" y="843"/>
                        </a:lnTo>
                        <a:lnTo>
                          <a:pt x="222" y="840"/>
                        </a:lnTo>
                        <a:lnTo>
                          <a:pt x="224" y="802"/>
                        </a:lnTo>
                        <a:lnTo>
                          <a:pt x="218" y="794"/>
                        </a:lnTo>
                        <a:lnTo>
                          <a:pt x="200" y="780"/>
                        </a:lnTo>
                        <a:lnTo>
                          <a:pt x="196" y="777"/>
                        </a:lnTo>
                        <a:lnTo>
                          <a:pt x="199" y="772"/>
                        </a:lnTo>
                        <a:lnTo>
                          <a:pt x="208" y="757"/>
                        </a:lnTo>
                        <a:lnTo>
                          <a:pt x="200" y="752"/>
                        </a:lnTo>
                        <a:lnTo>
                          <a:pt x="197" y="750"/>
                        </a:lnTo>
                        <a:lnTo>
                          <a:pt x="197" y="746"/>
                        </a:lnTo>
                        <a:lnTo>
                          <a:pt x="197" y="726"/>
                        </a:lnTo>
                        <a:lnTo>
                          <a:pt x="197" y="720"/>
                        </a:lnTo>
                        <a:lnTo>
                          <a:pt x="204" y="720"/>
                        </a:lnTo>
                        <a:lnTo>
                          <a:pt x="236" y="720"/>
                        </a:lnTo>
                        <a:lnTo>
                          <a:pt x="237" y="706"/>
                        </a:lnTo>
                        <a:lnTo>
                          <a:pt x="217" y="681"/>
                        </a:lnTo>
                        <a:lnTo>
                          <a:pt x="217" y="681"/>
                        </a:lnTo>
                        <a:lnTo>
                          <a:pt x="216" y="680"/>
                        </a:lnTo>
                        <a:lnTo>
                          <a:pt x="201" y="651"/>
                        </a:lnTo>
                        <a:lnTo>
                          <a:pt x="200" y="651"/>
                        </a:lnTo>
                        <a:lnTo>
                          <a:pt x="200" y="650"/>
                        </a:lnTo>
                        <a:lnTo>
                          <a:pt x="187" y="615"/>
                        </a:lnTo>
                        <a:lnTo>
                          <a:pt x="174" y="579"/>
                        </a:lnTo>
                        <a:lnTo>
                          <a:pt x="126" y="559"/>
                        </a:lnTo>
                        <a:lnTo>
                          <a:pt x="116" y="566"/>
                        </a:lnTo>
                        <a:lnTo>
                          <a:pt x="115" y="566"/>
                        </a:lnTo>
                        <a:lnTo>
                          <a:pt x="115" y="567"/>
                        </a:lnTo>
                        <a:lnTo>
                          <a:pt x="89" y="577"/>
                        </a:lnTo>
                        <a:lnTo>
                          <a:pt x="83" y="611"/>
                        </a:lnTo>
                        <a:lnTo>
                          <a:pt x="96" y="641"/>
                        </a:lnTo>
                        <a:lnTo>
                          <a:pt x="96" y="642"/>
                        </a:lnTo>
                        <a:lnTo>
                          <a:pt x="96" y="642"/>
                        </a:lnTo>
                        <a:lnTo>
                          <a:pt x="105" y="687"/>
                        </a:lnTo>
                        <a:lnTo>
                          <a:pt x="125" y="703"/>
                        </a:lnTo>
                        <a:lnTo>
                          <a:pt x="125" y="704"/>
                        </a:lnTo>
                        <a:lnTo>
                          <a:pt x="172" y="737"/>
                        </a:lnTo>
                        <a:lnTo>
                          <a:pt x="174" y="739"/>
                        </a:lnTo>
                        <a:lnTo>
                          <a:pt x="174" y="742"/>
                        </a:lnTo>
                        <a:lnTo>
                          <a:pt x="172" y="784"/>
                        </a:lnTo>
                        <a:lnTo>
                          <a:pt x="172" y="790"/>
                        </a:lnTo>
                        <a:lnTo>
                          <a:pt x="166" y="790"/>
                        </a:lnTo>
                        <a:lnTo>
                          <a:pt x="152" y="790"/>
                        </a:lnTo>
                        <a:lnTo>
                          <a:pt x="136" y="823"/>
                        </a:lnTo>
                        <a:lnTo>
                          <a:pt x="135" y="825"/>
                        </a:lnTo>
                        <a:lnTo>
                          <a:pt x="133" y="825"/>
                        </a:lnTo>
                        <a:lnTo>
                          <a:pt x="105" y="838"/>
                        </a:lnTo>
                        <a:lnTo>
                          <a:pt x="104" y="839"/>
                        </a:lnTo>
                        <a:lnTo>
                          <a:pt x="74" y="861"/>
                        </a:lnTo>
                        <a:lnTo>
                          <a:pt x="72" y="861"/>
                        </a:lnTo>
                        <a:lnTo>
                          <a:pt x="71" y="862"/>
                        </a:lnTo>
                        <a:lnTo>
                          <a:pt x="46" y="866"/>
                        </a:lnTo>
                        <a:lnTo>
                          <a:pt x="40" y="867"/>
                        </a:lnTo>
                        <a:lnTo>
                          <a:pt x="39" y="861"/>
                        </a:lnTo>
                        <a:lnTo>
                          <a:pt x="35" y="843"/>
                        </a:lnTo>
                        <a:lnTo>
                          <a:pt x="23" y="840"/>
                        </a:lnTo>
                        <a:lnTo>
                          <a:pt x="0" y="864"/>
                        </a:lnTo>
                        <a:lnTo>
                          <a:pt x="30" y="898"/>
                        </a:lnTo>
                        <a:lnTo>
                          <a:pt x="37" y="893"/>
                        </a:lnTo>
                        <a:lnTo>
                          <a:pt x="40" y="891"/>
                        </a:lnTo>
                        <a:lnTo>
                          <a:pt x="43" y="892"/>
                        </a:lnTo>
                        <a:lnTo>
                          <a:pt x="74" y="903"/>
                        </a:lnTo>
                        <a:lnTo>
                          <a:pt x="75" y="904"/>
                        </a:lnTo>
                        <a:lnTo>
                          <a:pt x="75" y="904"/>
                        </a:lnTo>
                        <a:lnTo>
                          <a:pt x="120" y="931"/>
                        </a:lnTo>
                        <a:lnTo>
                          <a:pt x="120" y="931"/>
                        </a:lnTo>
                        <a:lnTo>
                          <a:pt x="121" y="931"/>
                        </a:lnTo>
                        <a:lnTo>
                          <a:pt x="156" y="960"/>
                        </a:lnTo>
                        <a:lnTo>
                          <a:pt x="159" y="962"/>
                        </a:lnTo>
                        <a:lnTo>
                          <a:pt x="159" y="965"/>
                        </a:lnTo>
                        <a:lnTo>
                          <a:pt x="157" y="1002"/>
                        </a:lnTo>
                        <a:lnTo>
                          <a:pt x="176" y="1004"/>
                        </a:lnTo>
                        <a:lnTo>
                          <a:pt x="177" y="1004"/>
                        </a:lnTo>
                        <a:lnTo>
                          <a:pt x="196" y="1002"/>
                        </a:lnTo>
                        <a:lnTo>
                          <a:pt x="202" y="951"/>
                        </a:lnTo>
                        <a:lnTo>
                          <a:pt x="203" y="945"/>
                        </a:lnTo>
                        <a:lnTo>
                          <a:pt x="208" y="945"/>
                        </a:lnTo>
                        <a:lnTo>
                          <a:pt x="242" y="945"/>
                        </a:lnTo>
                        <a:lnTo>
                          <a:pt x="306" y="945"/>
                        </a:lnTo>
                        <a:lnTo>
                          <a:pt x="310" y="945"/>
                        </a:lnTo>
                        <a:lnTo>
                          <a:pt x="311" y="948"/>
                        </a:lnTo>
                        <a:lnTo>
                          <a:pt x="327" y="970"/>
                        </a:lnTo>
                        <a:lnTo>
                          <a:pt x="327" y="970"/>
                        </a:lnTo>
                        <a:lnTo>
                          <a:pt x="352" y="1009"/>
                        </a:lnTo>
                        <a:lnTo>
                          <a:pt x="352" y="1009"/>
                        </a:lnTo>
                        <a:lnTo>
                          <a:pt x="352" y="1010"/>
                        </a:lnTo>
                        <a:lnTo>
                          <a:pt x="370" y="1050"/>
                        </a:lnTo>
                        <a:lnTo>
                          <a:pt x="370" y="1051"/>
                        </a:lnTo>
                        <a:lnTo>
                          <a:pt x="371" y="1051"/>
                        </a:lnTo>
                        <a:lnTo>
                          <a:pt x="376" y="1087"/>
                        </a:lnTo>
                        <a:lnTo>
                          <a:pt x="391" y="1080"/>
                        </a:lnTo>
                        <a:lnTo>
                          <a:pt x="392" y="1079"/>
                        </a:lnTo>
                        <a:lnTo>
                          <a:pt x="394" y="1080"/>
                        </a:lnTo>
                        <a:lnTo>
                          <a:pt x="461" y="1089"/>
                        </a:lnTo>
                        <a:lnTo>
                          <a:pt x="463" y="1089"/>
                        </a:lnTo>
                        <a:lnTo>
                          <a:pt x="464" y="1090"/>
                        </a:lnTo>
                        <a:lnTo>
                          <a:pt x="500" y="1119"/>
                        </a:lnTo>
                        <a:lnTo>
                          <a:pt x="545" y="1153"/>
                        </a:lnTo>
                        <a:lnTo>
                          <a:pt x="546" y="1154"/>
                        </a:lnTo>
                        <a:lnTo>
                          <a:pt x="598" y="1171"/>
                        </a:lnTo>
                        <a:lnTo>
                          <a:pt x="625" y="1180"/>
                        </a:lnTo>
                        <a:lnTo>
                          <a:pt x="630" y="1182"/>
                        </a:lnTo>
                        <a:lnTo>
                          <a:pt x="630" y="1186"/>
                        </a:lnTo>
                        <a:lnTo>
                          <a:pt x="630" y="1251"/>
                        </a:lnTo>
                        <a:lnTo>
                          <a:pt x="630" y="1252"/>
                        </a:lnTo>
                        <a:lnTo>
                          <a:pt x="629" y="1253"/>
                        </a:lnTo>
                        <a:lnTo>
                          <a:pt x="622" y="1271"/>
                        </a:lnTo>
                        <a:lnTo>
                          <a:pt x="641" y="1278"/>
                        </a:lnTo>
                        <a:lnTo>
                          <a:pt x="662" y="1285"/>
                        </a:lnTo>
                        <a:lnTo>
                          <a:pt x="699" y="1280"/>
                        </a:lnTo>
                        <a:cubicBezTo>
                          <a:pt x="700" y="1278"/>
                          <a:pt x="710" y="1267"/>
                          <a:pt x="721" y="1253"/>
                        </a:cubicBezTo>
                        <a:cubicBezTo>
                          <a:pt x="728" y="1246"/>
                          <a:pt x="734" y="1239"/>
                          <a:pt x="739" y="1233"/>
                        </a:cubicBezTo>
                        <a:cubicBezTo>
                          <a:pt x="742" y="1230"/>
                          <a:pt x="744" y="1228"/>
                          <a:pt x="746" y="1226"/>
                        </a:cubicBezTo>
                        <a:cubicBezTo>
                          <a:pt x="748" y="1224"/>
                          <a:pt x="749" y="1223"/>
                          <a:pt x="752" y="1222"/>
                        </a:cubicBezTo>
                        <a:cubicBezTo>
                          <a:pt x="752" y="1221"/>
                          <a:pt x="755" y="1219"/>
                          <a:pt x="759" y="1216"/>
                        </a:cubicBezTo>
                        <a:cubicBezTo>
                          <a:pt x="762" y="1214"/>
                          <a:pt x="766" y="1211"/>
                          <a:pt x="770" y="1207"/>
                        </a:cubicBezTo>
                        <a:cubicBezTo>
                          <a:pt x="777" y="1201"/>
                          <a:pt x="784" y="1195"/>
                          <a:pt x="784" y="1195"/>
                        </a:cubicBezTo>
                        <a:lnTo>
                          <a:pt x="785" y="1194"/>
                        </a:lnTo>
                        <a:lnTo>
                          <a:pt x="787" y="1194"/>
                        </a:lnTo>
                        <a:cubicBezTo>
                          <a:pt x="787" y="1194"/>
                          <a:pt x="802" y="1192"/>
                          <a:pt x="818" y="1191"/>
                        </a:cubicBezTo>
                        <a:cubicBezTo>
                          <a:pt x="825" y="1190"/>
                          <a:pt x="834" y="1190"/>
                          <a:pt x="840" y="1189"/>
                        </a:cubicBezTo>
                        <a:cubicBezTo>
                          <a:pt x="844" y="1189"/>
                          <a:pt x="846" y="1189"/>
                          <a:pt x="849" y="1189"/>
                        </a:cubicBezTo>
                        <a:cubicBezTo>
                          <a:pt x="851" y="1189"/>
                          <a:pt x="853" y="1189"/>
                          <a:pt x="855" y="1189"/>
                        </a:cubicBezTo>
                        <a:cubicBezTo>
                          <a:pt x="861" y="1190"/>
                          <a:pt x="863" y="1193"/>
                          <a:pt x="867" y="1197"/>
                        </a:cubicBezTo>
                        <a:cubicBezTo>
                          <a:pt x="870" y="1200"/>
                          <a:pt x="874" y="1204"/>
                          <a:pt x="879" y="1208"/>
                        </a:cubicBezTo>
                        <a:cubicBezTo>
                          <a:pt x="883" y="1212"/>
                          <a:pt x="886" y="1216"/>
                          <a:pt x="890" y="1219"/>
                        </a:cubicBezTo>
                        <a:cubicBezTo>
                          <a:pt x="893" y="1222"/>
                          <a:pt x="897" y="1224"/>
                          <a:pt x="897" y="1224"/>
                        </a:cubicBezTo>
                        <a:cubicBezTo>
                          <a:pt x="901" y="1225"/>
                          <a:pt x="916" y="1229"/>
                          <a:pt x="929" y="1232"/>
                        </a:cubicBezTo>
                        <a:cubicBezTo>
                          <a:pt x="942" y="1234"/>
                          <a:pt x="952" y="1236"/>
                          <a:pt x="953" y="1236"/>
                        </a:cubicBezTo>
                        <a:lnTo>
                          <a:pt x="1066" y="1230"/>
                        </a:lnTo>
                        <a:lnTo>
                          <a:pt x="1067" y="1230"/>
                        </a:lnTo>
                        <a:lnTo>
                          <a:pt x="1101" y="1215"/>
                        </a:lnTo>
                        <a:lnTo>
                          <a:pt x="1102" y="1215"/>
                        </a:lnTo>
                        <a:lnTo>
                          <a:pt x="1104" y="1215"/>
                        </a:lnTo>
                        <a:cubicBezTo>
                          <a:pt x="1104" y="1215"/>
                          <a:pt x="1116" y="1215"/>
                          <a:pt x="1130" y="1215"/>
                        </a:cubicBezTo>
                        <a:cubicBezTo>
                          <a:pt x="1136" y="1216"/>
                          <a:pt x="1143" y="1216"/>
                          <a:pt x="1149" y="1217"/>
                        </a:cubicBezTo>
                        <a:cubicBezTo>
                          <a:pt x="1155" y="1217"/>
                          <a:pt x="1158" y="1217"/>
                          <a:pt x="1162" y="1218"/>
                        </a:cubicBezTo>
                        <a:cubicBezTo>
                          <a:pt x="1164" y="1218"/>
                          <a:pt x="1172" y="1220"/>
                          <a:pt x="1179" y="1221"/>
                        </a:cubicBezTo>
                        <a:cubicBezTo>
                          <a:pt x="1186" y="1222"/>
                          <a:pt x="1190" y="1222"/>
                          <a:pt x="1191" y="1223"/>
                        </a:cubicBezTo>
                        <a:cubicBezTo>
                          <a:pt x="1191" y="1223"/>
                          <a:pt x="1193" y="1223"/>
                          <a:pt x="1193" y="1223"/>
                        </a:cubicBezTo>
                        <a:lnTo>
                          <a:pt x="1236" y="1216"/>
                        </a:lnTo>
                        <a:lnTo>
                          <a:pt x="1237" y="1216"/>
                        </a:lnTo>
                        <a:lnTo>
                          <a:pt x="1262" y="1206"/>
                        </a:lnTo>
                        <a:lnTo>
                          <a:pt x="1280" y="1184"/>
                        </a:lnTo>
                        <a:lnTo>
                          <a:pt x="1280" y="1184"/>
                        </a:lnTo>
                        <a:lnTo>
                          <a:pt x="1298" y="1140"/>
                        </a:lnTo>
                        <a:lnTo>
                          <a:pt x="1299" y="1139"/>
                        </a:lnTo>
                        <a:lnTo>
                          <a:pt x="1300" y="1137"/>
                        </a:lnTo>
                        <a:lnTo>
                          <a:pt x="1311" y="1127"/>
                        </a:lnTo>
                        <a:lnTo>
                          <a:pt x="1313" y="1124"/>
                        </a:lnTo>
                        <a:lnTo>
                          <a:pt x="1317" y="1125"/>
                        </a:lnTo>
                        <a:lnTo>
                          <a:pt x="1340" y="1133"/>
                        </a:lnTo>
                        <a:lnTo>
                          <a:pt x="1341" y="1133"/>
                        </a:lnTo>
                        <a:lnTo>
                          <a:pt x="1341" y="1133"/>
                        </a:lnTo>
                        <a:cubicBezTo>
                          <a:pt x="1341" y="1133"/>
                          <a:pt x="1359" y="1136"/>
                          <a:pt x="1380" y="1149"/>
                        </a:cubicBezTo>
                        <a:cubicBezTo>
                          <a:pt x="1389" y="1155"/>
                          <a:pt x="1393" y="1154"/>
                          <a:pt x="1396" y="1152"/>
                        </a:cubicBezTo>
                        <a:cubicBezTo>
                          <a:pt x="1400" y="1151"/>
                          <a:pt x="1401" y="1148"/>
                          <a:pt x="1401" y="1148"/>
                        </a:cubicBezTo>
                        <a:lnTo>
                          <a:pt x="1410" y="1127"/>
                        </a:lnTo>
                        <a:lnTo>
                          <a:pt x="1425" y="1091"/>
                        </a:lnTo>
                        <a:lnTo>
                          <a:pt x="1422" y="1057"/>
                        </a:lnTo>
                        <a:lnTo>
                          <a:pt x="1400" y="1020"/>
                        </a:lnTo>
                        <a:lnTo>
                          <a:pt x="1364" y="997"/>
                        </a:lnTo>
                        <a:lnTo>
                          <a:pt x="1363" y="997"/>
                        </a:lnTo>
                        <a:lnTo>
                          <a:pt x="1331" y="973"/>
                        </a:lnTo>
                        <a:lnTo>
                          <a:pt x="1330" y="973"/>
                        </a:lnTo>
                        <a:lnTo>
                          <a:pt x="1299" y="964"/>
                        </a:lnTo>
                        <a:lnTo>
                          <a:pt x="1211" y="959"/>
                        </a:lnTo>
                        <a:lnTo>
                          <a:pt x="1207" y="958"/>
                        </a:lnTo>
                        <a:lnTo>
                          <a:pt x="1205" y="955"/>
                        </a:lnTo>
                        <a:lnTo>
                          <a:pt x="1197" y="938"/>
                        </a:lnTo>
                        <a:lnTo>
                          <a:pt x="1178" y="892"/>
                        </a:lnTo>
                        <a:lnTo>
                          <a:pt x="1135" y="886"/>
                        </a:lnTo>
                        <a:lnTo>
                          <a:pt x="1134" y="886"/>
                        </a:lnTo>
                        <a:lnTo>
                          <a:pt x="1134" y="886"/>
                        </a:lnTo>
                        <a:lnTo>
                          <a:pt x="1099" y="877"/>
                        </a:lnTo>
                        <a:lnTo>
                          <a:pt x="1054" y="874"/>
                        </a:lnTo>
                        <a:lnTo>
                          <a:pt x="1048" y="936"/>
                        </a:lnTo>
                        <a:lnTo>
                          <a:pt x="1048" y="937"/>
                        </a:lnTo>
                        <a:lnTo>
                          <a:pt x="1047" y="939"/>
                        </a:lnTo>
                        <a:lnTo>
                          <a:pt x="1030" y="962"/>
                        </a:lnTo>
                        <a:lnTo>
                          <a:pt x="1026" y="967"/>
                        </a:lnTo>
                        <a:lnTo>
                          <a:pt x="1022" y="964"/>
                        </a:lnTo>
                        <a:lnTo>
                          <a:pt x="993" y="947"/>
                        </a:lnTo>
                        <a:lnTo>
                          <a:pt x="992" y="946"/>
                        </a:lnTo>
                        <a:lnTo>
                          <a:pt x="991" y="945"/>
                        </a:lnTo>
                        <a:lnTo>
                          <a:pt x="976" y="921"/>
                        </a:lnTo>
                        <a:lnTo>
                          <a:pt x="949" y="883"/>
                        </a:lnTo>
                        <a:lnTo>
                          <a:pt x="948" y="883"/>
                        </a:lnTo>
                        <a:lnTo>
                          <a:pt x="948" y="882"/>
                        </a:lnTo>
                        <a:lnTo>
                          <a:pt x="938" y="851"/>
                        </a:lnTo>
                        <a:lnTo>
                          <a:pt x="903" y="831"/>
                        </a:lnTo>
                        <a:lnTo>
                          <a:pt x="903" y="831"/>
                        </a:lnTo>
                        <a:lnTo>
                          <a:pt x="856" y="820"/>
                        </a:lnTo>
                        <a:lnTo>
                          <a:pt x="855" y="819"/>
                        </a:lnTo>
                        <a:lnTo>
                          <a:pt x="854" y="819"/>
                        </a:lnTo>
                        <a:lnTo>
                          <a:pt x="816" y="793"/>
                        </a:lnTo>
                        <a:lnTo>
                          <a:pt x="815" y="793"/>
                        </a:lnTo>
                        <a:lnTo>
                          <a:pt x="815" y="792"/>
                        </a:lnTo>
                        <a:lnTo>
                          <a:pt x="783" y="758"/>
                        </a:lnTo>
                        <a:lnTo>
                          <a:pt x="758" y="737"/>
                        </a:lnTo>
                        <a:lnTo>
                          <a:pt x="717" y="728"/>
                        </a:lnTo>
                        <a:lnTo>
                          <a:pt x="717" y="728"/>
                        </a:lnTo>
                        <a:lnTo>
                          <a:pt x="717" y="728"/>
                        </a:lnTo>
                        <a:lnTo>
                          <a:pt x="669" y="714"/>
                        </a:lnTo>
                        <a:lnTo>
                          <a:pt x="667" y="713"/>
                        </a:lnTo>
                        <a:lnTo>
                          <a:pt x="666" y="711"/>
                        </a:lnTo>
                        <a:cubicBezTo>
                          <a:pt x="666" y="711"/>
                          <a:pt x="662" y="703"/>
                          <a:pt x="657" y="694"/>
                        </a:cubicBezTo>
                        <a:cubicBezTo>
                          <a:pt x="652" y="685"/>
                          <a:pt x="645" y="675"/>
                          <a:pt x="642" y="673"/>
                        </a:cubicBezTo>
                        <a:cubicBezTo>
                          <a:pt x="638" y="669"/>
                          <a:pt x="636" y="664"/>
                          <a:pt x="636" y="659"/>
                        </a:cubicBezTo>
                        <a:cubicBezTo>
                          <a:pt x="636" y="654"/>
                          <a:pt x="637" y="649"/>
                          <a:pt x="638" y="645"/>
                        </a:cubicBezTo>
                        <a:cubicBezTo>
                          <a:pt x="640" y="637"/>
                          <a:pt x="642" y="632"/>
                          <a:pt x="643" y="630"/>
                        </a:cubicBezTo>
                        <a:lnTo>
                          <a:pt x="634" y="602"/>
                        </a:lnTo>
                        <a:lnTo>
                          <a:pt x="634" y="600"/>
                        </a:lnTo>
                        <a:lnTo>
                          <a:pt x="617" y="568"/>
                        </a:lnTo>
                        <a:lnTo>
                          <a:pt x="617" y="567"/>
                        </a:lnTo>
                        <a:lnTo>
                          <a:pt x="586" y="534"/>
                        </a:lnTo>
                        <a:lnTo>
                          <a:pt x="585" y="532"/>
                        </a:lnTo>
                        <a:lnTo>
                          <a:pt x="585" y="530"/>
                        </a:lnTo>
                        <a:lnTo>
                          <a:pt x="578" y="491"/>
                        </a:lnTo>
                        <a:lnTo>
                          <a:pt x="578" y="488"/>
                        </a:lnTo>
                        <a:lnTo>
                          <a:pt x="580" y="485"/>
                        </a:lnTo>
                        <a:lnTo>
                          <a:pt x="600" y="464"/>
                        </a:lnTo>
                        <a:lnTo>
                          <a:pt x="600" y="464"/>
                        </a:lnTo>
                        <a:lnTo>
                          <a:pt x="630" y="420"/>
                        </a:lnTo>
                        <a:lnTo>
                          <a:pt x="631" y="418"/>
                        </a:lnTo>
                        <a:lnTo>
                          <a:pt x="634" y="418"/>
                        </a:lnTo>
                        <a:lnTo>
                          <a:pt x="679" y="406"/>
                        </a:lnTo>
                        <a:lnTo>
                          <a:pt x="680" y="406"/>
                        </a:lnTo>
                        <a:lnTo>
                          <a:pt x="680" y="406"/>
                        </a:lnTo>
                        <a:lnTo>
                          <a:pt x="734" y="398"/>
                        </a:lnTo>
                        <a:lnTo>
                          <a:pt x="785" y="389"/>
                        </a:lnTo>
                        <a:lnTo>
                          <a:pt x="829" y="362"/>
                        </a:lnTo>
                        <a:lnTo>
                          <a:pt x="855" y="321"/>
                        </a:lnTo>
                        <a:lnTo>
                          <a:pt x="853" y="288"/>
                        </a:lnTo>
                        <a:lnTo>
                          <a:pt x="843" y="262"/>
                        </a:lnTo>
                        <a:lnTo>
                          <a:pt x="842" y="261"/>
                        </a:lnTo>
                        <a:lnTo>
                          <a:pt x="842" y="260"/>
                        </a:lnTo>
                        <a:lnTo>
                          <a:pt x="837" y="195"/>
                        </a:lnTo>
                        <a:lnTo>
                          <a:pt x="837" y="195"/>
                        </a:lnTo>
                        <a:lnTo>
                          <a:pt x="837" y="195"/>
                        </a:lnTo>
                        <a:lnTo>
                          <a:pt x="837" y="127"/>
                        </a:lnTo>
                        <a:lnTo>
                          <a:pt x="837" y="127"/>
                        </a:lnTo>
                        <a:lnTo>
                          <a:pt x="828" y="108"/>
                        </a:lnTo>
                        <a:lnTo>
                          <a:pt x="828" y="107"/>
                        </a:lnTo>
                        <a:lnTo>
                          <a:pt x="803" y="77"/>
                        </a:lnTo>
                        <a:lnTo>
                          <a:pt x="801" y="75"/>
                        </a:lnTo>
                        <a:lnTo>
                          <a:pt x="801" y="74"/>
                        </a:lnTo>
                        <a:lnTo>
                          <a:pt x="800" y="44"/>
                        </a:lnTo>
                        <a:lnTo>
                          <a:pt x="796" y="43"/>
                        </a:lnTo>
                        <a:lnTo>
                          <a:pt x="730" y="21"/>
                        </a:lnTo>
                        <a:lnTo>
                          <a:pt x="730" y="21"/>
                        </a:lnTo>
                        <a:lnTo>
                          <a:pt x="681" y="10"/>
                        </a:lnTo>
                        <a:lnTo>
                          <a:pt x="681" y="10"/>
                        </a:lnTo>
                        <a:lnTo>
                          <a:pt x="680" y="9"/>
                        </a:lnTo>
                        <a:lnTo>
                          <a:pt x="659" y="0"/>
                        </a:lnTo>
                        <a:close/>
                      </a:path>
                    </a:pathLst>
                  </a:custGeom>
                  <a:solidFill>
                    <a:srgbClr val="FAA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57" name="Freeform 45"/>
                  <p:cNvSpPr>
                    <a:spLocks/>
                  </p:cNvSpPr>
                  <p:nvPr/>
                </p:nvSpPr>
                <p:spPr bwMode="auto">
                  <a:xfrm>
                    <a:off x="6687" y="1454"/>
                    <a:ext cx="504" cy="507"/>
                  </a:xfrm>
                  <a:custGeom>
                    <a:avLst/>
                    <a:gdLst>
                      <a:gd name="T0" fmla="*/ 695 w 1003"/>
                      <a:gd name="T1" fmla="*/ 95 h 1009"/>
                      <a:gd name="T2" fmla="*/ 631 w 1003"/>
                      <a:gd name="T3" fmla="*/ 151 h 1009"/>
                      <a:gd name="T4" fmla="*/ 537 w 1003"/>
                      <a:gd name="T5" fmla="*/ 177 h 1009"/>
                      <a:gd name="T6" fmla="*/ 466 w 1003"/>
                      <a:gd name="T7" fmla="*/ 266 h 1009"/>
                      <a:gd name="T8" fmla="*/ 458 w 1003"/>
                      <a:gd name="T9" fmla="*/ 356 h 1009"/>
                      <a:gd name="T10" fmla="*/ 449 w 1003"/>
                      <a:gd name="T11" fmla="*/ 386 h 1009"/>
                      <a:gd name="T12" fmla="*/ 425 w 1003"/>
                      <a:gd name="T13" fmla="*/ 396 h 1009"/>
                      <a:gd name="T14" fmla="*/ 323 w 1003"/>
                      <a:gd name="T15" fmla="*/ 412 h 1009"/>
                      <a:gd name="T16" fmla="*/ 249 w 1003"/>
                      <a:gd name="T17" fmla="*/ 477 h 1009"/>
                      <a:gd name="T18" fmla="*/ 251 w 1003"/>
                      <a:gd name="T19" fmla="*/ 514 h 1009"/>
                      <a:gd name="T20" fmla="*/ 260 w 1003"/>
                      <a:gd name="T21" fmla="*/ 564 h 1009"/>
                      <a:gd name="T22" fmla="*/ 255 w 1003"/>
                      <a:gd name="T23" fmla="*/ 611 h 1009"/>
                      <a:gd name="T24" fmla="*/ 235 w 1003"/>
                      <a:gd name="T25" fmla="*/ 628 h 1009"/>
                      <a:gd name="T26" fmla="*/ 170 w 1003"/>
                      <a:gd name="T27" fmla="*/ 687 h 1009"/>
                      <a:gd name="T28" fmla="*/ 101 w 1003"/>
                      <a:gd name="T29" fmla="*/ 710 h 1009"/>
                      <a:gd name="T30" fmla="*/ 0 w 1003"/>
                      <a:gd name="T31" fmla="*/ 731 h 1009"/>
                      <a:gd name="T32" fmla="*/ 148 w 1003"/>
                      <a:gd name="T33" fmla="*/ 821 h 1009"/>
                      <a:gd name="T34" fmla="*/ 187 w 1003"/>
                      <a:gd name="T35" fmla="*/ 879 h 1009"/>
                      <a:gd name="T36" fmla="*/ 291 w 1003"/>
                      <a:gd name="T37" fmla="*/ 954 h 1009"/>
                      <a:gd name="T38" fmla="*/ 314 w 1003"/>
                      <a:gd name="T39" fmla="*/ 1003 h 1009"/>
                      <a:gd name="T40" fmla="*/ 459 w 1003"/>
                      <a:gd name="T41" fmla="*/ 973 h 1009"/>
                      <a:gd name="T42" fmla="*/ 578 w 1003"/>
                      <a:gd name="T43" fmla="*/ 937 h 1009"/>
                      <a:gd name="T44" fmla="*/ 656 w 1003"/>
                      <a:gd name="T45" fmla="*/ 919 h 1009"/>
                      <a:gd name="T46" fmla="*/ 745 w 1003"/>
                      <a:gd name="T47" fmla="*/ 894 h 1009"/>
                      <a:gd name="T48" fmla="*/ 758 w 1003"/>
                      <a:gd name="T49" fmla="*/ 875 h 1009"/>
                      <a:gd name="T50" fmla="*/ 808 w 1003"/>
                      <a:gd name="T51" fmla="*/ 809 h 1009"/>
                      <a:gd name="T52" fmla="*/ 867 w 1003"/>
                      <a:gd name="T53" fmla="*/ 814 h 1009"/>
                      <a:gd name="T54" fmla="*/ 920 w 1003"/>
                      <a:gd name="T55" fmla="*/ 799 h 1009"/>
                      <a:gd name="T56" fmla="*/ 967 w 1003"/>
                      <a:gd name="T57" fmla="*/ 787 h 1009"/>
                      <a:gd name="T58" fmla="*/ 1000 w 1003"/>
                      <a:gd name="T59" fmla="*/ 748 h 1009"/>
                      <a:gd name="T60" fmla="*/ 933 w 1003"/>
                      <a:gd name="T61" fmla="*/ 645 h 1009"/>
                      <a:gd name="T62" fmla="*/ 919 w 1003"/>
                      <a:gd name="T63" fmla="*/ 614 h 1009"/>
                      <a:gd name="T64" fmla="*/ 929 w 1003"/>
                      <a:gd name="T65" fmla="*/ 576 h 1009"/>
                      <a:gd name="T66" fmla="*/ 899 w 1003"/>
                      <a:gd name="T67" fmla="*/ 532 h 1009"/>
                      <a:gd name="T68" fmla="*/ 897 w 1003"/>
                      <a:gd name="T69" fmla="*/ 492 h 1009"/>
                      <a:gd name="T70" fmla="*/ 921 w 1003"/>
                      <a:gd name="T71" fmla="*/ 479 h 1009"/>
                      <a:gd name="T72" fmla="*/ 967 w 1003"/>
                      <a:gd name="T73" fmla="*/ 412 h 1009"/>
                      <a:gd name="T74" fmla="*/ 995 w 1003"/>
                      <a:gd name="T75" fmla="*/ 304 h 1009"/>
                      <a:gd name="T76" fmla="*/ 960 w 1003"/>
                      <a:gd name="T77" fmla="*/ 232 h 1009"/>
                      <a:gd name="T78" fmla="*/ 936 w 1003"/>
                      <a:gd name="T79" fmla="*/ 177 h 1009"/>
                      <a:gd name="T80" fmla="*/ 929 w 1003"/>
                      <a:gd name="T81" fmla="*/ 129 h 1009"/>
                      <a:gd name="T82" fmla="*/ 842 w 1003"/>
                      <a:gd name="T83" fmla="*/ 87 h 1009"/>
                      <a:gd name="T84" fmla="*/ 803 w 1003"/>
                      <a:gd name="T85" fmla="*/ 74 h 1009"/>
                      <a:gd name="T86" fmla="*/ 795 w 1003"/>
                      <a:gd name="T87" fmla="*/ 53 h 1009"/>
                      <a:gd name="T88" fmla="*/ 743 w 1003"/>
                      <a:gd name="T89" fmla="*/ 0 h 10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03" h="1009">
                        <a:moveTo>
                          <a:pt x="743" y="0"/>
                        </a:moveTo>
                        <a:lnTo>
                          <a:pt x="717" y="23"/>
                        </a:lnTo>
                        <a:lnTo>
                          <a:pt x="695" y="95"/>
                        </a:lnTo>
                        <a:lnTo>
                          <a:pt x="695" y="97"/>
                        </a:lnTo>
                        <a:lnTo>
                          <a:pt x="693" y="98"/>
                        </a:lnTo>
                        <a:lnTo>
                          <a:pt x="631" y="151"/>
                        </a:lnTo>
                        <a:lnTo>
                          <a:pt x="630" y="152"/>
                        </a:lnTo>
                        <a:lnTo>
                          <a:pt x="629" y="153"/>
                        </a:lnTo>
                        <a:lnTo>
                          <a:pt x="537" y="177"/>
                        </a:lnTo>
                        <a:lnTo>
                          <a:pt x="537" y="177"/>
                        </a:lnTo>
                        <a:lnTo>
                          <a:pt x="480" y="196"/>
                        </a:lnTo>
                        <a:cubicBezTo>
                          <a:pt x="479" y="201"/>
                          <a:pt x="468" y="256"/>
                          <a:pt x="466" y="266"/>
                        </a:cubicBezTo>
                        <a:cubicBezTo>
                          <a:pt x="465" y="268"/>
                          <a:pt x="464" y="276"/>
                          <a:pt x="464" y="286"/>
                        </a:cubicBezTo>
                        <a:cubicBezTo>
                          <a:pt x="463" y="296"/>
                          <a:pt x="462" y="308"/>
                          <a:pt x="461" y="321"/>
                        </a:cubicBezTo>
                        <a:cubicBezTo>
                          <a:pt x="460" y="333"/>
                          <a:pt x="459" y="346"/>
                          <a:pt x="458" y="356"/>
                        </a:cubicBezTo>
                        <a:cubicBezTo>
                          <a:pt x="458" y="361"/>
                          <a:pt x="458" y="365"/>
                          <a:pt x="457" y="368"/>
                        </a:cubicBezTo>
                        <a:cubicBezTo>
                          <a:pt x="457" y="371"/>
                          <a:pt x="457" y="374"/>
                          <a:pt x="457" y="376"/>
                        </a:cubicBezTo>
                        <a:cubicBezTo>
                          <a:pt x="455" y="381"/>
                          <a:pt x="452" y="383"/>
                          <a:pt x="449" y="386"/>
                        </a:cubicBezTo>
                        <a:cubicBezTo>
                          <a:pt x="446" y="388"/>
                          <a:pt x="442" y="390"/>
                          <a:pt x="439" y="391"/>
                        </a:cubicBezTo>
                        <a:cubicBezTo>
                          <a:pt x="432" y="394"/>
                          <a:pt x="425" y="396"/>
                          <a:pt x="425" y="396"/>
                        </a:cubicBezTo>
                        <a:lnTo>
                          <a:pt x="425" y="396"/>
                        </a:lnTo>
                        <a:lnTo>
                          <a:pt x="424" y="396"/>
                        </a:lnTo>
                        <a:lnTo>
                          <a:pt x="324" y="412"/>
                        </a:lnTo>
                        <a:lnTo>
                          <a:pt x="323" y="412"/>
                        </a:lnTo>
                        <a:lnTo>
                          <a:pt x="322" y="411"/>
                        </a:lnTo>
                        <a:lnTo>
                          <a:pt x="272" y="399"/>
                        </a:lnTo>
                        <a:lnTo>
                          <a:pt x="249" y="477"/>
                        </a:lnTo>
                        <a:lnTo>
                          <a:pt x="249" y="477"/>
                        </a:lnTo>
                        <a:lnTo>
                          <a:pt x="251" y="514"/>
                        </a:lnTo>
                        <a:lnTo>
                          <a:pt x="251" y="514"/>
                        </a:lnTo>
                        <a:lnTo>
                          <a:pt x="260" y="563"/>
                        </a:lnTo>
                        <a:lnTo>
                          <a:pt x="260" y="563"/>
                        </a:lnTo>
                        <a:lnTo>
                          <a:pt x="260" y="564"/>
                        </a:lnTo>
                        <a:cubicBezTo>
                          <a:pt x="260" y="564"/>
                          <a:pt x="261" y="575"/>
                          <a:pt x="260" y="587"/>
                        </a:cubicBezTo>
                        <a:cubicBezTo>
                          <a:pt x="260" y="593"/>
                          <a:pt x="259" y="599"/>
                          <a:pt x="258" y="604"/>
                        </a:cubicBezTo>
                        <a:cubicBezTo>
                          <a:pt x="257" y="607"/>
                          <a:pt x="256" y="609"/>
                          <a:pt x="255" y="611"/>
                        </a:cubicBezTo>
                        <a:cubicBezTo>
                          <a:pt x="254" y="613"/>
                          <a:pt x="252" y="616"/>
                          <a:pt x="249" y="617"/>
                        </a:cubicBezTo>
                        <a:cubicBezTo>
                          <a:pt x="248" y="617"/>
                          <a:pt x="246" y="618"/>
                          <a:pt x="245" y="620"/>
                        </a:cubicBezTo>
                        <a:cubicBezTo>
                          <a:pt x="242" y="621"/>
                          <a:pt x="239" y="624"/>
                          <a:pt x="235" y="628"/>
                        </a:cubicBezTo>
                        <a:cubicBezTo>
                          <a:pt x="227" y="634"/>
                          <a:pt x="217" y="643"/>
                          <a:pt x="208" y="652"/>
                        </a:cubicBezTo>
                        <a:cubicBezTo>
                          <a:pt x="189" y="669"/>
                          <a:pt x="171" y="687"/>
                          <a:pt x="171" y="687"/>
                        </a:cubicBezTo>
                        <a:lnTo>
                          <a:pt x="170" y="687"/>
                        </a:lnTo>
                        <a:lnTo>
                          <a:pt x="168" y="688"/>
                        </a:lnTo>
                        <a:lnTo>
                          <a:pt x="102" y="710"/>
                        </a:lnTo>
                        <a:lnTo>
                          <a:pt x="101" y="710"/>
                        </a:lnTo>
                        <a:lnTo>
                          <a:pt x="100" y="710"/>
                        </a:lnTo>
                        <a:lnTo>
                          <a:pt x="28" y="710"/>
                        </a:lnTo>
                        <a:lnTo>
                          <a:pt x="0" y="731"/>
                        </a:lnTo>
                        <a:lnTo>
                          <a:pt x="18" y="772"/>
                        </a:lnTo>
                        <a:lnTo>
                          <a:pt x="47" y="797"/>
                        </a:lnTo>
                        <a:lnTo>
                          <a:pt x="148" y="821"/>
                        </a:lnTo>
                        <a:lnTo>
                          <a:pt x="150" y="822"/>
                        </a:lnTo>
                        <a:lnTo>
                          <a:pt x="152" y="824"/>
                        </a:lnTo>
                        <a:lnTo>
                          <a:pt x="187" y="879"/>
                        </a:lnTo>
                        <a:lnTo>
                          <a:pt x="289" y="952"/>
                        </a:lnTo>
                        <a:lnTo>
                          <a:pt x="290" y="953"/>
                        </a:lnTo>
                        <a:lnTo>
                          <a:pt x="291" y="954"/>
                        </a:lnTo>
                        <a:lnTo>
                          <a:pt x="309" y="1000"/>
                        </a:lnTo>
                        <a:cubicBezTo>
                          <a:pt x="309" y="1000"/>
                          <a:pt x="312" y="998"/>
                          <a:pt x="312" y="998"/>
                        </a:cubicBezTo>
                        <a:lnTo>
                          <a:pt x="314" y="1003"/>
                        </a:lnTo>
                        <a:lnTo>
                          <a:pt x="375" y="1009"/>
                        </a:lnTo>
                        <a:lnTo>
                          <a:pt x="459" y="974"/>
                        </a:lnTo>
                        <a:lnTo>
                          <a:pt x="459" y="973"/>
                        </a:lnTo>
                        <a:lnTo>
                          <a:pt x="459" y="973"/>
                        </a:lnTo>
                        <a:lnTo>
                          <a:pt x="578" y="938"/>
                        </a:lnTo>
                        <a:lnTo>
                          <a:pt x="578" y="937"/>
                        </a:lnTo>
                        <a:lnTo>
                          <a:pt x="578" y="937"/>
                        </a:lnTo>
                        <a:lnTo>
                          <a:pt x="656" y="920"/>
                        </a:lnTo>
                        <a:lnTo>
                          <a:pt x="656" y="919"/>
                        </a:lnTo>
                        <a:lnTo>
                          <a:pt x="657" y="919"/>
                        </a:lnTo>
                        <a:lnTo>
                          <a:pt x="745" y="903"/>
                        </a:lnTo>
                        <a:cubicBezTo>
                          <a:pt x="745" y="900"/>
                          <a:pt x="745" y="898"/>
                          <a:pt x="745" y="894"/>
                        </a:cubicBezTo>
                        <a:cubicBezTo>
                          <a:pt x="746" y="890"/>
                          <a:pt x="746" y="886"/>
                          <a:pt x="748" y="883"/>
                        </a:cubicBezTo>
                        <a:cubicBezTo>
                          <a:pt x="748" y="881"/>
                          <a:pt x="749" y="879"/>
                          <a:pt x="751" y="878"/>
                        </a:cubicBezTo>
                        <a:cubicBezTo>
                          <a:pt x="753" y="876"/>
                          <a:pt x="756" y="875"/>
                          <a:pt x="758" y="875"/>
                        </a:cubicBezTo>
                        <a:cubicBezTo>
                          <a:pt x="762" y="875"/>
                          <a:pt x="774" y="874"/>
                          <a:pt x="786" y="873"/>
                        </a:cubicBezTo>
                        <a:cubicBezTo>
                          <a:pt x="794" y="872"/>
                          <a:pt x="798" y="871"/>
                          <a:pt x="802" y="871"/>
                        </a:cubicBezTo>
                        <a:lnTo>
                          <a:pt x="808" y="809"/>
                        </a:lnTo>
                        <a:lnTo>
                          <a:pt x="808" y="802"/>
                        </a:lnTo>
                        <a:lnTo>
                          <a:pt x="815" y="803"/>
                        </a:lnTo>
                        <a:lnTo>
                          <a:pt x="867" y="814"/>
                        </a:lnTo>
                        <a:lnTo>
                          <a:pt x="919" y="799"/>
                        </a:lnTo>
                        <a:lnTo>
                          <a:pt x="920" y="799"/>
                        </a:lnTo>
                        <a:lnTo>
                          <a:pt x="920" y="799"/>
                        </a:lnTo>
                        <a:lnTo>
                          <a:pt x="971" y="793"/>
                        </a:lnTo>
                        <a:lnTo>
                          <a:pt x="970" y="792"/>
                        </a:lnTo>
                        <a:lnTo>
                          <a:pt x="967" y="787"/>
                        </a:lnTo>
                        <a:lnTo>
                          <a:pt x="972" y="784"/>
                        </a:lnTo>
                        <a:lnTo>
                          <a:pt x="1003" y="762"/>
                        </a:lnTo>
                        <a:lnTo>
                          <a:pt x="1000" y="748"/>
                        </a:lnTo>
                        <a:lnTo>
                          <a:pt x="966" y="699"/>
                        </a:lnTo>
                        <a:lnTo>
                          <a:pt x="966" y="699"/>
                        </a:lnTo>
                        <a:lnTo>
                          <a:pt x="933" y="645"/>
                        </a:lnTo>
                        <a:lnTo>
                          <a:pt x="932" y="645"/>
                        </a:lnTo>
                        <a:lnTo>
                          <a:pt x="932" y="644"/>
                        </a:lnTo>
                        <a:lnTo>
                          <a:pt x="919" y="614"/>
                        </a:lnTo>
                        <a:lnTo>
                          <a:pt x="919" y="612"/>
                        </a:lnTo>
                        <a:lnTo>
                          <a:pt x="919" y="610"/>
                        </a:lnTo>
                        <a:lnTo>
                          <a:pt x="929" y="576"/>
                        </a:lnTo>
                        <a:lnTo>
                          <a:pt x="917" y="551"/>
                        </a:lnTo>
                        <a:lnTo>
                          <a:pt x="917" y="550"/>
                        </a:lnTo>
                        <a:lnTo>
                          <a:pt x="899" y="532"/>
                        </a:lnTo>
                        <a:lnTo>
                          <a:pt x="897" y="531"/>
                        </a:lnTo>
                        <a:lnTo>
                          <a:pt x="897" y="528"/>
                        </a:lnTo>
                        <a:lnTo>
                          <a:pt x="897" y="492"/>
                        </a:lnTo>
                        <a:lnTo>
                          <a:pt x="897" y="487"/>
                        </a:lnTo>
                        <a:lnTo>
                          <a:pt x="901" y="486"/>
                        </a:lnTo>
                        <a:lnTo>
                          <a:pt x="921" y="479"/>
                        </a:lnTo>
                        <a:lnTo>
                          <a:pt x="948" y="450"/>
                        </a:lnTo>
                        <a:lnTo>
                          <a:pt x="967" y="412"/>
                        </a:lnTo>
                        <a:lnTo>
                          <a:pt x="967" y="412"/>
                        </a:lnTo>
                        <a:lnTo>
                          <a:pt x="985" y="368"/>
                        </a:lnTo>
                        <a:lnTo>
                          <a:pt x="986" y="366"/>
                        </a:lnTo>
                        <a:lnTo>
                          <a:pt x="995" y="304"/>
                        </a:lnTo>
                        <a:lnTo>
                          <a:pt x="985" y="272"/>
                        </a:lnTo>
                        <a:lnTo>
                          <a:pt x="985" y="271"/>
                        </a:lnTo>
                        <a:lnTo>
                          <a:pt x="960" y="232"/>
                        </a:lnTo>
                        <a:lnTo>
                          <a:pt x="959" y="231"/>
                        </a:lnTo>
                        <a:lnTo>
                          <a:pt x="959" y="231"/>
                        </a:lnTo>
                        <a:lnTo>
                          <a:pt x="936" y="177"/>
                        </a:lnTo>
                        <a:lnTo>
                          <a:pt x="935" y="176"/>
                        </a:lnTo>
                        <a:lnTo>
                          <a:pt x="935" y="175"/>
                        </a:lnTo>
                        <a:lnTo>
                          <a:pt x="929" y="129"/>
                        </a:lnTo>
                        <a:lnTo>
                          <a:pt x="880" y="93"/>
                        </a:lnTo>
                        <a:lnTo>
                          <a:pt x="842" y="87"/>
                        </a:lnTo>
                        <a:lnTo>
                          <a:pt x="842" y="87"/>
                        </a:lnTo>
                        <a:lnTo>
                          <a:pt x="807" y="78"/>
                        </a:lnTo>
                        <a:lnTo>
                          <a:pt x="804" y="77"/>
                        </a:lnTo>
                        <a:lnTo>
                          <a:pt x="803" y="74"/>
                        </a:lnTo>
                        <a:lnTo>
                          <a:pt x="795" y="54"/>
                        </a:lnTo>
                        <a:lnTo>
                          <a:pt x="795" y="53"/>
                        </a:lnTo>
                        <a:lnTo>
                          <a:pt x="795" y="53"/>
                        </a:lnTo>
                        <a:lnTo>
                          <a:pt x="788" y="19"/>
                        </a:lnTo>
                        <a:lnTo>
                          <a:pt x="784" y="25"/>
                        </a:lnTo>
                        <a:lnTo>
                          <a:pt x="743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58" name="Freeform 46"/>
                  <p:cNvSpPr>
                    <a:spLocks/>
                  </p:cNvSpPr>
                  <p:nvPr/>
                </p:nvSpPr>
                <p:spPr bwMode="auto">
                  <a:xfrm>
                    <a:off x="3672" y="1155"/>
                    <a:ext cx="580" cy="495"/>
                  </a:xfrm>
                  <a:custGeom>
                    <a:avLst/>
                    <a:gdLst>
                      <a:gd name="T0" fmla="*/ 272 w 1155"/>
                      <a:gd name="T1" fmla="*/ 38 h 986"/>
                      <a:gd name="T2" fmla="*/ 111 w 1155"/>
                      <a:gd name="T3" fmla="*/ 97 h 986"/>
                      <a:gd name="T4" fmla="*/ 85 w 1155"/>
                      <a:gd name="T5" fmla="*/ 104 h 986"/>
                      <a:gd name="T6" fmla="*/ 12 w 1155"/>
                      <a:gd name="T7" fmla="*/ 168 h 986"/>
                      <a:gd name="T8" fmla="*/ 39 w 1155"/>
                      <a:gd name="T9" fmla="*/ 217 h 986"/>
                      <a:gd name="T10" fmla="*/ 56 w 1155"/>
                      <a:gd name="T11" fmla="*/ 272 h 986"/>
                      <a:gd name="T12" fmla="*/ 21 w 1155"/>
                      <a:gd name="T13" fmla="*/ 351 h 986"/>
                      <a:gd name="T14" fmla="*/ 56 w 1155"/>
                      <a:gd name="T15" fmla="*/ 351 h 986"/>
                      <a:gd name="T16" fmla="*/ 89 w 1155"/>
                      <a:gd name="T17" fmla="*/ 349 h 986"/>
                      <a:gd name="T18" fmla="*/ 118 w 1155"/>
                      <a:gd name="T19" fmla="*/ 333 h 986"/>
                      <a:gd name="T20" fmla="*/ 146 w 1155"/>
                      <a:gd name="T21" fmla="*/ 350 h 986"/>
                      <a:gd name="T22" fmla="*/ 167 w 1155"/>
                      <a:gd name="T23" fmla="*/ 378 h 986"/>
                      <a:gd name="T24" fmla="*/ 198 w 1155"/>
                      <a:gd name="T25" fmla="*/ 455 h 986"/>
                      <a:gd name="T26" fmla="*/ 224 w 1155"/>
                      <a:gd name="T27" fmla="*/ 480 h 986"/>
                      <a:gd name="T28" fmla="*/ 210 w 1155"/>
                      <a:gd name="T29" fmla="*/ 507 h 986"/>
                      <a:gd name="T30" fmla="*/ 155 w 1155"/>
                      <a:gd name="T31" fmla="*/ 528 h 986"/>
                      <a:gd name="T32" fmla="*/ 130 w 1155"/>
                      <a:gd name="T33" fmla="*/ 539 h 986"/>
                      <a:gd name="T34" fmla="*/ 121 w 1155"/>
                      <a:gd name="T35" fmla="*/ 546 h 986"/>
                      <a:gd name="T36" fmla="*/ 90 w 1155"/>
                      <a:gd name="T37" fmla="*/ 591 h 986"/>
                      <a:gd name="T38" fmla="*/ 77 w 1155"/>
                      <a:gd name="T39" fmla="*/ 667 h 986"/>
                      <a:gd name="T40" fmla="*/ 80 w 1155"/>
                      <a:gd name="T41" fmla="*/ 676 h 986"/>
                      <a:gd name="T42" fmla="*/ 120 w 1155"/>
                      <a:gd name="T43" fmla="*/ 715 h 986"/>
                      <a:gd name="T44" fmla="*/ 133 w 1155"/>
                      <a:gd name="T45" fmla="*/ 733 h 986"/>
                      <a:gd name="T46" fmla="*/ 153 w 1155"/>
                      <a:gd name="T47" fmla="*/ 767 h 986"/>
                      <a:gd name="T48" fmla="*/ 247 w 1155"/>
                      <a:gd name="T49" fmla="*/ 790 h 986"/>
                      <a:gd name="T50" fmla="*/ 326 w 1155"/>
                      <a:gd name="T51" fmla="*/ 826 h 986"/>
                      <a:gd name="T52" fmla="*/ 351 w 1155"/>
                      <a:gd name="T53" fmla="*/ 861 h 986"/>
                      <a:gd name="T54" fmla="*/ 422 w 1155"/>
                      <a:gd name="T55" fmla="*/ 798 h 986"/>
                      <a:gd name="T56" fmla="*/ 630 w 1155"/>
                      <a:gd name="T57" fmla="*/ 799 h 986"/>
                      <a:gd name="T58" fmla="*/ 630 w 1155"/>
                      <a:gd name="T59" fmla="*/ 865 h 986"/>
                      <a:gd name="T60" fmla="*/ 608 w 1155"/>
                      <a:gd name="T61" fmla="*/ 969 h 986"/>
                      <a:gd name="T62" fmla="*/ 760 w 1155"/>
                      <a:gd name="T63" fmla="*/ 967 h 986"/>
                      <a:gd name="T64" fmla="*/ 785 w 1155"/>
                      <a:gd name="T65" fmla="*/ 960 h 986"/>
                      <a:gd name="T66" fmla="*/ 930 w 1155"/>
                      <a:gd name="T67" fmla="*/ 900 h 986"/>
                      <a:gd name="T68" fmla="*/ 872 w 1155"/>
                      <a:gd name="T69" fmla="*/ 812 h 986"/>
                      <a:gd name="T70" fmla="*/ 873 w 1155"/>
                      <a:gd name="T71" fmla="*/ 758 h 986"/>
                      <a:gd name="T72" fmla="*/ 892 w 1155"/>
                      <a:gd name="T73" fmla="*/ 704 h 986"/>
                      <a:gd name="T74" fmla="*/ 926 w 1155"/>
                      <a:gd name="T75" fmla="*/ 663 h 986"/>
                      <a:gd name="T76" fmla="*/ 974 w 1155"/>
                      <a:gd name="T77" fmla="*/ 605 h 986"/>
                      <a:gd name="T78" fmla="*/ 1046 w 1155"/>
                      <a:gd name="T79" fmla="*/ 587 h 986"/>
                      <a:gd name="T80" fmla="*/ 1049 w 1155"/>
                      <a:gd name="T81" fmla="*/ 526 h 986"/>
                      <a:gd name="T82" fmla="*/ 1045 w 1155"/>
                      <a:gd name="T83" fmla="*/ 421 h 986"/>
                      <a:gd name="T84" fmla="*/ 1091 w 1155"/>
                      <a:gd name="T85" fmla="*/ 375 h 986"/>
                      <a:gd name="T86" fmla="*/ 1121 w 1155"/>
                      <a:gd name="T87" fmla="*/ 258 h 986"/>
                      <a:gd name="T88" fmla="*/ 1016 w 1155"/>
                      <a:gd name="T89" fmla="*/ 256 h 986"/>
                      <a:gd name="T90" fmla="*/ 949 w 1155"/>
                      <a:gd name="T91" fmla="*/ 250 h 986"/>
                      <a:gd name="T92" fmla="*/ 955 w 1155"/>
                      <a:gd name="T93" fmla="*/ 194 h 986"/>
                      <a:gd name="T94" fmla="*/ 935 w 1155"/>
                      <a:gd name="T95" fmla="*/ 96 h 986"/>
                      <a:gd name="T96" fmla="*/ 823 w 1155"/>
                      <a:gd name="T97" fmla="*/ 42 h 986"/>
                      <a:gd name="T98" fmla="*/ 680 w 1155"/>
                      <a:gd name="T99" fmla="*/ 41 h 986"/>
                      <a:gd name="T100" fmla="*/ 527 w 1155"/>
                      <a:gd name="T101" fmla="*/ 26 h 9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155" h="986">
                        <a:moveTo>
                          <a:pt x="384" y="0"/>
                        </a:moveTo>
                        <a:lnTo>
                          <a:pt x="341" y="6"/>
                        </a:lnTo>
                        <a:lnTo>
                          <a:pt x="341" y="7"/>
                        </a:lnTo>
                        <a:lnTo>
                          <a:pt x="272" y="38"/>
                        </a:lnTo>
                        <a:lnTo>
                          <a:pt x="271" y="38"/>
                        </a:lnTo>
                        <a:lnTo>
                          <a:pt x="189" y="68"/>
                        </a:lnTo>
                        <a:cubicBezTo>
                          <a:pt x="189" y="68"/>
                          <a:pt x="167" y="76"/>
                          <a:pt x="144" y="85"/>
                        </a:cubicBezTo>
                        <a:cubicBezTo>
                          <a:pt x="133" y="89"/>
                          <a:pt x="121" y="94"/>
                          <a:pt x="111" y="97"/>
                        </a:cubicBezTo>
                        <a:cubicBezTo>
                          <a:pt x="106" y="99"/>
                          <a:pt x="102" y="100"/>
                          <a:pt x="99" y="101"/>
                        </a:cubicBezTo>
                        <a:cubicBezTo>
                          <a:pt x="96" y="102"/>
                          <a:pt x="94" y="103"/>
                          <a:pt x="91" y="103"/>
                        </a:cubicBezTo>
                        <a:cubicBezTo>
                          <a:pt x="91" y="103"/>
                          <a:pt x="90" y="103"/>
                          <a:pt x="89" y="103"/>
                        </a:cubicBezTo>
                        <a:cubicBezTo>
                          <a:pt x="88" y="103"/>
                          <a:pt x="87" y="104"/>
                          <a:pt x="85" y="104"/>
                        </a:cubicBezTo>
                        <a:cubicBezTo>
                          <a:pt x="81" y="105"/>
                          <a:pt x="76" y="106"/>
                          <a:pt x="70" y="108"/>
                        </a:cubicBezTo>
                        <a:cubicBezTo>
                          <a:pt x="59" y="111"/>
                          <a:pt x="44" y="115"/>
                          <a:pt x="29" y="119"/>
                        </a:cubicBezTo>
                        <a:cubicBezTo>
                          <a:pt x="15" y="124"/>
                          <a:pt x="11" y="124"/>
                          <a:pt x="0" y="128"/>
                        </a:cubicBezTo>
                        <a:lnTo>
                          <a:pt x="12" y="168"/>
                        </a:lnTo>
                        <a:lnTo>
                          <a:pt x="12" y="169"/>
                        </a:lnTo>
                        <a:lnTo>
                          <a:pt x="12" y="169"/>
                        </a:lnTo>
                        <a:lnTo>
                          <a:pt x="38" y="217"/>
                        </a:lnTo>
                        <a:lnTo>
                          <a:pt x="39" y="217"/>
                        </a:lnTo>
                        <a:lnTo>
                          <a:pt x="39" y="218"/>
                        </a:lnTo>
                        <a:lnTo>
                          <a:pt x="59" y="265"/>
                        </a:lnTo>
                        <a:lnTo>
                          <a:pt x="61" y="269"/>
                        </a:lnTo>
                        <a:lnTo>
                          <a:pt x="56" y="272"/>
                        </a:lnTo>
                        <a:lnTo>
                          <a:pt x="7" y="304"/>
                        </a:lnTo>
                        <a:lnTo>
                          <a:pt x="4" y="332"/>
                        </a:lnTo>
                        <a:lnTo>
                          <a:pt x="20" y="351"/>
                        </a:lnTo>
                        <a:cubicBezTo>
                          <a:pt x="20" y="351"/>
                          <a:pt x="21" y="351"/>
                          <a:pt x="21" y="351"/>
                        </a:cubicBezTo>
                        <a:cubicBezTo>
                          <a:pt x="21" y="351"/>
                          <a:pt x="21" y="351"/>
                          <a:pt x="22" y="351"/>
                        </a:cubicBezTo>
                        <a:cubicBezTo>
                          <a:pt x="23" y="351"/>
                          <a:pt x="24" y="351"/>
                          <a:pt x="25" y="351"/>
                        </a:cubicBezTo>
                        <a:cubicBezTo>
                          <a:pt x="27" y="351"/>
                          <a:pt x="30" y="351"/>
                          <a:pt x="33" y="351"/>
                        </a:cubicBezTo>
                        <a:cubicBezTo>
                          <a:pt x="39" y="351"/>
                          <a:pt x="47" y="351"/>
                          <a:pt x="56" y="351"/>
                        </a:cubicBezTo>
                        <a:cubicBezTo>
                          <a:pt x="64" y="351"/>
                          <a:pt x="73" y="351"/>
                          <a:pt x="79" y="351"/>
                        </a:cubicBezTo>
                        <a:cubicBezTo>
                          <a:pt x="82" y="351"/>
                          <a:pt x="85" y="350"/>
                          <a:pt x="87" y="350"/>
                        </a:cubicBezTo>
                        <a:cubicBezTo>
                          <a:pt x="87" y="350"/>
                          <a:pt x="88" y="350"/>
                          <a:pt x="88" y="350"/>
                        </a:cubicBezTo>
                        <a:cubicBezTo>
                          <a:pt x="88" y="350"/>
                          <a:pt x="88" y="350"/>
                          <a:pt x="89" y="349"/>
                        </a:cubicBezTo>
                        <a:cubicBezTo>
                          <a:pt x="90" y="349"/>
                          <a:pt x="91" y="348"/>
                          <a:pt x="93" y="347"/>
                        </a:cubicBezTo>
                        <a:cubicBezTo>
                          <a:pt x="95" y="345"/>
                          <a:pt x="99" y="342"/>
                          <a:pt x="102" y="340"/>
                        </a:cubicBezTo>
                        <a:cubicBezTo>
                          <a:pt x="106" y="338"/>
                          <a:pt x="110" y="336"/>
                          <a:pt x="113" y="334"/>
                        </a:cubicBezTo>
                        <a:cubicBezTo>
                          <a:pt x="115" y="333"/>
                          <a:pt x="117" y="333"/>
                          <a:pt x="118" y="333"/>
                        </a:cubicBezTo>
                        <a:cubicBezTo>
                          <a:pt x="120" y="332"/>
                          <a:pt x="122" y="332"/>
                          <a:pt x="125" y="333"/>
                        </a:cubicBezTo>
                        <a:cubicBezTo>
                          <a:pt x="128" y="334"/>
                          <a:pt x="130" y="335"/>
                          <a:pt x="132" y="337"/>
                        </a:cubicBezTo>
                        <a:cubicBezTo>
                          <a:pt x="134" y="339"/>
                          <a:pt x="137" y="342"/>
                          <a:pt x="139" y="344"/>
                        </a:cubicBezTo>
                        <a:cubicBezTo>
                          <a:pt x="142" y="346"/>
                          <a:pt x="144" y="348"/>
                          <a:pt x="146" y="350"/>
                        </a:cubicBezTo>
                        <a:cubicBezTo>
                          <a:pt x="148" y="351"/>
                          <a:pt x="150" y="352"/>
                          <a:pt x="150" y="352"/>
                        </a:cubicBezTo>
                        <a:cubicBezTo>
                          <a:pt x="153" y="352"/>
                          <a:pt x="157" y="354"/>
                          <a:pt x="159" y="356"/>
                        </a:cubicBezTo>
                        <a:cubicBezTo>
                          <a:pt x="161" y="358"/>
                          <a:pt x="162" y="361"/>
                          <a:pt x="163" y="363"/>
                        </a:cubicBezTo>
                        <a:cubicBezTo>
                          <a:pt x="165" y="368"/>
                          <a:pt x="166" y="374"/>
                          <a:pt x="167" y="378"/>
                        </a:cubicBezTo>
                        <a:cubicBezTo>
                          <a:pt x="169" y="387"/>
                          <a:pt x="179" y="420"/>
                          <a:pt x="179" y="421"/>
                        </a:cubicBezTo>
                        <a:lnTo>
                          <a:pt x="179" y="421"/>
                        </a:lnTo>
                        <a:lnTo>
                          <a:pt x="189" y="447"/>
                        </a:lnTo>
                        <a:cubicBezTo>
                          <a:pt x="190" y="447"/>
                          <a:pt x="193" y="451"/>
                          <a:pt x="198" y="455"/>
                        </a:cubicBezTo>
                        <a:cubicBezTo>
                          <a:pt x="200" y="458"/>
                          <a:pt x="202" y="460"/>
                          <a:pt x="205" y="462"/>
                        </a:cubicBezTo>
                        <a:cubicBezTo>
                          <a:pt x="207" y="464"/>
                          <a:pt x="209" y="466"/>
                          <a:pt x="209" y="466"/>
                        </a:cubicBezTo>
                        <a:cubicBezTo>
                          <a:pt x="212" y="468"/>
                          <a:pt x="215" y="471"/>
                          <a:pt x="218" y="474"/>
                        </a:cubicBezTo>
                        <a:cubicBezTo>
                          <a:pt x="221" y="477"/>
                          <a:pt x="224" y="480"/>
                          <a:pt x="224" y="480"/>
                        </a:cubicBezTo>
                        <a:lnTo>
                          <a:pt x="228" y="483"/>
                        </a:lnTo>
                        <a:lnTo>
                          <a:pt x="225" y="488"/>
                        </a:lnTo>
                        <a:lnTo>
                          <a:pt x="211" y="505"/>
                        </a:lnTo>
                        <a:lnTo>
                          <a:pt x="210" y="507"/>
                        </a:lnTo>
                        <a:lnTo>
                          <a:pt x="208" y="507"/>
                        </a:lnTo>
                        <a:lnTo>
                          <a:pt x="169" y="520"/>
                        </a:lnTo>
                        <a:cubicBezTo>
                          <a:pt x="168" y="520"/>
                          <a:pt x="165" y="522"/>
                          <a:pt x="162" y="524"/>
                        </a:cubicBezTo>
                        <a:cubicBezTo>
                          <a:pt x="159" y="525"/>
                          <a:pt x="157" y="527"/>
                          <a:pt x="155" y="528"/>
                        </a:cubicBezTo>
                        <a:cubicBezTo>
                          <a:pt x="153" y="529"/>
                          <a:pt x="152" y="530"/>
                          <a:pt x="151" y="530"/>
                        </a:cubicBezTo>
                        <a:cubicBezTo>
                          <a:pt x="150" y="531"/>
                          <a:pt x="148" y="532"/>
                          <a:pt x="146" y="533"/>
                        </a:cubicBezTo>
                        <a:cubicBezTo>
                          <a:pt x="144" y="534"/>
                          <a:pt x="141" y="535"/>
                          <a:pt x="138" y="536"/>
                        </a:cubicBezTo>
                        <a:cubicBezTo>
                          <a:pt x="135" y="537"/>
                          <a:pt x="133" y="538"/>
                          <a:pt x="130" y="539"/>
                        </a:cubicBezTo>
                        <a:cubicBezTo>
                          <a:pt x="129" y="539"/>
                          <a:pt x="128" y="540"/>
                          <a:pt x="128" y="540"/>
                        </a:cubicBezTo>
                        <a:cubicBezTo>
                          <a:pt x="127" y="540"/>
                          <a:pt x="126" y="541"/>
                          <a:pt x="127" y="540"/>
                        </a:cubicBezTo>
                        <a:cubicBezTo>
                          <a:pt x="128" y="540"/>
                          <a:pt x="126" y="541"/>
                          <a:pt x="125" y="542"/>
                        </a:cubicBezTo>
                        <a:cubicBezTo>
                          <a:pt x="124" y="543"/>
                          <a:pt x="123" y="544"/>
                          <a:pt x="121" y="546"/>
                        </a:cubicBezTo>
                        <a:cubicBezTo>
                          <a:pt x="118" y="549"/>
                          <a:pt x="114" y="554"/>
                          <a:pt x="110" y="558"/>
                        </a:cubicBezTo>
                        <a:cubicBezTo>
                          <a:pt x="102" y="566"/>
                          <a:pt x="95" y="573"/>
                          <a:pt x="94" y="574"/>
                        </a:cubicBezTo>
                        <a:lnTo>
                          <a:pt x="91" y="590"/>
                        </a:lnTo>
                        <a:lnTo>
                          <a:pt x="90" y="591"/>
                        </a:lnTo>
                        <a:lnTo>
                          <a:pt x="78" y="631"/>
                        </a:lnTo>
                        <a:lnTo>
                          <a:pt x="78" y="632"/>
                        </a:lnTo>
                        <a:cubicBezTo>
                          <a:pt x="78" y="633"/>
                          <a:pt x="77" y="642"/>
                          <a:pt x="77" y="652"/>
                        </a:cubicBezTo>
                        <a:cubicBezTo>
                          <a:pt x="77" y="657"/>
                          <a:pt x="77" y="663"/>
                          <a:pt x="77" y="667"/>
                        </a:cubicBezTo>
                        <a:cubicBezTo>
                          <a:pt x="77" y="669"/>
                          <a:pt x="77" y="671"/>
                          <a:pt x="77" y="672"/>
                        </a:cubicBezTo>
                        <a:cubicBezTo>
                          <a:pt x="77" y="673"/>
                          <a:pt x="77" y="672"/>
                          <a:pt x="77" y="673"/>
                        </a:cubicBezTo>
                        <a:cubicBezTo>
                          <a:pt x="77" y="673"/>
                          <a:pt x="77" y="673"/>
                          <a:pt x="78" y="674"/>
                        </a:cubicBezTo>
                        <a:cubicBezTo>
                          <a:pt x="78" y="674"/>
                          <a:pt x="79" y="675"/>
                          <a:pt x="80" y="676"/>
                        </a:cubicBezTo>
                        <a:cubicBezTo>
                          <a:pt x="82" y="679"/>
                          <a:pt x="85" y="681"/>
                          <a:pt x="88" y="684"/>
                        </a:cubicBezTo>
                        <a:cubicBezTo>
                          <a:pt x="94" y="690"/>
                          <a:pt x="101" y="696"/>
                          <a:pt x="103" y="696"/>
                        </a:cubicBezTo>
                        <a:cubicBezTo>
                          <a:pt x="107" y="698"/>
                          <a:pt x="109" y="701"/>
                          <a:pt x="112" y="704"/>
                        </a:cubicBezTo>
                        <a:cubicBezTo>
                          <a:pt x="114" y="707"/>
                          <a:pt x="117" y="711"/>
                          <a:pt x="120" y="715"/>
                        </a:cubicBezTo>
                        <a:cubicBezTo>
                          <a:pt x="123" y="719"/>
                          <a:pt x="126" y="723"/>
                          <a:pt x="128" y="726"/>
                        </a:cubicBezTo>
                        <a:cubicBezTo>
                          <a:pt x="129" y="727"/>
                          <a:pt x="129" y="728"/>
                          <a:pt x="130" y="729"/>
                        </a:cubicBezTo>
                        <a:cubicBezTo>
                          <a:pt x="131" y="730"/>
                          <a:pt x="131" y="731"/>
                          <a:pt x="131" y="730"/>
                        </a:cubicBezTo>
                        <a:cubicBezTo>
                          <a:pt x="132" y="732"/>
                          <a:pt x="132" y="732"/>
                          <a:pt x="133" y="733"/>
                        </a:cubicBezTo>
                        <a:cubicBezTo>
                          <a:pt x="134" y="735"/>
                          <a:pt x="135" y="736"/>
                          <a:pt x="136" y="738"/>
                        </a:cubicBezTo>
                        <a:cubicBezTo>
                          <a:pt x="138" y="741"/>
                          <a:pt x="140" y="745"/>
                          <a:pt x="143" y="749"/>
                        </a:cubicBezTo>
                        <a:cubicBezTo>
                          <a:pt x="148" y="758"/>
                          <a:pt x="152" y="766"/>
                          <a:pt x="152" y="766"/>
                        </a:cubicBezTo>
                        <a:lnTo>
                          <a:pt x="153" y="767"/>
                        </a:lnTo>
                        <a:lnTo>
                          <a:pt x="153" y="768"/>
                        </a:lnTo>
                        <a:lnTo>
                          <a:pt x="154" y="783"/>
                        </a:lnTo>
                        <a:lnTo>
                          <a:pt x="247" y="790"/>
                        </a:lnTo>
                        <a:lnTo>
                          <a:pt x="247" y="790"/>
                        </a:lnTo>
                        <a:lnTo>
                          <a:pt x="301" y="790"/>
                        </a:lnTo>
                        <a:lnTo>
                          <a:pt x="304" y="790"/>
                        </a:lnTo>
                        <a:lnTo>
                          <a:pt x="306" y="793"/>
                        </a:lnTo>
                        <a:lnTo>
                          <a:pt x="326" y="826"/>
                        </a:lnTo>
                        <a:lnTo>
                          <a:pt x="326" y="827"/>
                        </a:lnTo>
                        <a:lnTo>
                          <a:pt x="326" y="828"/>
                        </a:lnTo>
                        <a:lnTo>
                          <a:pt x="338" y="861"/>
                        </a:lnTo>
                        <a:lnTo>
                          <a:pt x="351" y="861"/>
                        </a:lnTo>
                        <a:lnTo>
                          <a:pt x="378" y="828"/>
                        </a:lnTo>
                        <a:lnTo>
                          <a:pt x="379" y="827"/>
                        </a:lnTo>
                        <a:lnTo>
                          <a:pt x="379" y="827"/>
                        </a:lnTo>
                        <a:lnTo>
                          <a:pt x="422" y="798"/>
                        </a:lnTo>
                        <a:lnTo>
                          <a:pt x="424" y="797"/>
                        </a:lnTo>
                        <a:lnTo>
                          <a:pt x="426" y="797"/>
                        </a:lnTo>
                        <a:lnTo>
                          <a:pt x="624" y="799"/>
                        </a:lnTo>
                        <a:lnTo>
                          <a:pt x="630" y="799"/>
                        </a:lnTo>
                        <a:lnTo>
                          <a:pt x="630" y="805"/>
                        </a:lnTo>
                        <a:lnTo>
                          <a:pt x="630" y="863"/>
                        </a:lnTo>
                        <a:lnTo>
                          <a:pt x="630" y="864"/>
                        </a:lnTo>
                        <a:lnTo>
                          <a:pt x="630" y="865"/>
                        </a:lnTo>
                        <a:lnTo>
                          <a:pt x="617" y="909"/>
                        </a:lnTo>
                        <a:lnTo>
                          <a:pt x="616" y="910"/>
                        </a:lnTo>
                        <a:lnTo>
                          <a:pt x="608" y="968"/>
                        </a:lnTo>
                        <a:lnTo>
                          <a:pt x="608" y="969"/>
                        </a:lnTo>
                        <a:lnTo>
                          <a:pt x="610" y="984"/>
                        </a:lnTo>
                        <a:lnTo>
                          <a:pt x="717" y="986"/>
                        </a:lnTo>
                        <a:lnTo>
                          <a:pt x="760" y="967"/>
                        </a:lnTo>
                        <a:lnTo>
                          <a:pt x="760" y="967"/>
                        </a:lnTo>
                        <a:lnTo>
                          <a:pt x="761" y="967"/>
                        </a:lnTo>
                        <a:lnTo>
                          <a:pt x="780" y="960"/>
                        </a:lnTo>
                        <a:lnTo>
                          <a:pt x="782" y="960"/>
                        </a:lnTo>
                        <a:lnTo>
                          <a:pt x="785" y="960"/>
                        </a:lnTo>
                        <a:lnTo>
                          <a:pt x="814" y="971"/>
                        </a:lnTo>
                        <a:lnTo>
                          <a:pt x="894" y="964"/>
                        </a:lnTo>
                        <a:lnTo>
                          <a:pt x="928" y="944"/>
                        </a:lnTo>
                        <a:lnTo>
                          <a:pt x="930" y="900"/>
                        </a:lnTo>
                        <a:lnTo>
                          <a:pt x="930" y="899"/>
                        </a:lnTo>
                        <a:lnTo>
                          <a:pt x="918" y="860"/>
                        </a:lnTo>
                        <a:lnTo>
                          <a:pt x="874" y="814"/>
                        </a:lnTo>
                        <a:lnTo>
                          <a:pt x="872" y="812"/>
                        </a:lnTo>
                        <a:lnTo>
                          <a:pt x="872" y="810"/>
                        </a:lnTo>
                        <a:lnTo>
                          <a:pt x="872" y="761"/>
                        </a:lnTo>
                        <a:lnTo>
                          <a:pt x="872" y="760"/>
                        </a:lnTo>
                        <a:lnTo>
                          <a:pt x="873" y="758"/>
                        </a:lnTo>
                        <a:cubicBezTo>
                          <a:pt x="873" y="758"/>
                          <a:pt x="877" y="748"/>
                          <a:pt x="882" y="737"/>
                        </a:cubicBezTo>
                        <a:cubicBezTo>
                          <a:pt x="884" y="732"/>
                          <a:pt x="886" y="726"/>
                          <a:pt x="888" y="721"/>
                        </a:cubicBezTo>
                        <a:cubicBezTo>
                          <a:pt x="889" y="716"/>
                          <a:pt x="890" y="712"/>
                          <a:pt x="890" y="711"/>
                        </a:cubicBezTo>
                        <a:cubicBezTo>
                          <a:pt x="890" y="708"/>
                          <a:pt x="891" y="707"/>
                          <a:pt x="892" y="704"/>
                        </a:cubicBezTo>
                        <a:cubicBezTo>
                          <a:pt x="894" y="702"/>
                          <a:pt x="895" y="700"/>
                          <a:pt x="897" y="698"/>
                        </a:cubicBezTo>
                        <a:cubicBezTo>
                          <a:pt x="900" y="693"/>
                          <a:pt x="904" y="689"/>
                          <a:pt x="909" y="684"/>
                        </a:cubicBezTo>
                        <a:cubicBezTo>
                          <a:pt x="913" y="679"/>
                          <a:pt x="918" y="674"/>
                          <a:pt x="921" y="670"/>
                        </a:cubicBezTo>
                        <a:cubicBezTo>
                          <a:pt x="924" y="667"/>
                          <a:pt x="926" y="663"/>
                          <a:pt x="926" y="663"/>
                        </a:cubicBezTo>
                        <a:cubicBezTo>
                          <a:pt x="927" y="660"/>
                          <a:pt x="928" y="659"/>
                          <a:pt x="930" y="656"/>
                        </a:cubicBezTo>
                        <a:cubicBezTo>
                          <a:pt x="931" y="654"/>
                          <a:pt x="933" y="651"/>
                          <a:pt x="936" y="648"/>
                        </a:cubicBezTo>
                        <a:cubicBezTo>
                          <a:pt x="940" y="642"/>
                          <a:pt x="946" y="636"/>
                          <a:pt x="952" y="629"/>
                        </a:cubicBezTo>
                        <a:cubicBezTo>
                          <a:pt x="963" y="617"/>
                          <a:pt x="974" y="605"/>
                          <a:pt x="974" y="605"/>
                        </a:cubicBezTo>
                        <a:lnTo>
                          <a:pt x="976" y="603"/>
                        </a:lnTo>
                        <a:lnTo>
                          <a:pt x="978" y="603"/>
                        </a:lnTo>
                        <a:lnTo>
                          <a:pt x="1046" y="591"/>
                        </a:lnTo>
                        <a:lnTo>
                          <a:pt x="1046" y="587"/>
                        </a:lnTo>
                        <a:lnTo>
                          <a:pt x="1052" y="587"/>
                        </a:lnTo>
                        <a:lnTo>
                          <a:pt x="1060" y="568"/>
                        </a:lnTo>
                        <a:lnTo>
                          <a:pt x="1049" y="527"/>
                        </a:lnTo>
                        <a:lnTo>
                          <a:pt x="1049" y="526"/>
                        </a:lnTo>
                        <a:lnTo>
                          <a:pt x="1025" y="471"/>
                        </a:lnTo>
                        <a:lnTo>
                          <a:pt x="1024" y="468"/>
                        </a:lnTo>
                        <a:lnTo>
                          <a:pt x="1025" y="466"/>
                        </a:lnTo>
                        <a:lnTo>
                          <a:pt x="1045" y="421"/>
                        </a:lnTo>
                        <a:lnTo>
                          <a:pt x="1045" y="420"/>
                        </a:lnTo>
                        <a:lnTo>
                          <a:pt x="1046" y="419"/>
                        </a:lnTo>
                        <a:lnTo>
                          <a:pt x="1091" y="375"/>
                        </a:lnTo>
                        <a:lnTo>
                          <a:pt x="1091" y="375"/>
                        </a:lnTo>
                        <a:lnTo>
                          <a:pt x="1092" y="374"/>
                        </a:lnTo>
                        <a:lnTo>
                          <a:pt x="1130" y="346"/>
                        </a:lnTo>
                        <a:lnTo>
                          <a:pt x="1155" y="300"/>
                        </a:lnTo>
                        <a:lnTo>
                          <a:pt x="1121" y="258"/>
                        </a:lnTo>
                        <a:lnTo>
                          <a:pt x="1066" y="245"/>
                        </a:lnTo>
                        <a:lnTo>
                          <a:pt x="1016" y="256"/>
                        </a:lnTo>
                        <a:lnTo>
                          <a:pt x="1016" y="256"/>
                        </a:lnTo>
                        <a:lnTo>
                          <a:pt x="1016" y="256"/>
                        </a:lnTo>
                        <a:lnTo>
                          <a:pt x="962" y="260"/>
                        </a:lnTo>
                        <a:lnTo>
                          <a:pt x="959" y="260"/>
                        </a:lnTo>
                        <a:lnTo>
                          <a:pt x="957" y="259"/>
                        </a:lnTo>
                        <a:cubicBezTo>
                          <a:pt x="957" y="259"/>
                          <a:pt x="953" y="255"/>
                          <a:pt x="949" y="250"/>
                        </a:cubicBezTo>
                        <a:cubicBezTo>
                          <a:pt x="945" y="245"/>
                          <a:pt x="939" y="240"/>
                          <a:pt x="940" y="232"/>
                        </a:cubicBezTo>
                        <a:cubicBezTo>
                          <a:pt x="940" y="228"/>
                          <a:pt x="941" y="224"/>
                          <a:pt x="943" y="220"/>
                        </a:cubicBezTo>
                        <a:cubicBezTo>
                          <a:pt x="944" y="216"/>
                          <a:pt x="946" y="212"/>
                          <a:pt x="948" y="208"/>
                        </a:cubicBezTo>
                        <a:cubicBezTo>
                          <a:pt x="952" y="200"/>
                          <a:pt x="954" y="196"/>
                          <a:pt x="955" y="194"/>
                        </a:cubicBezTo>
                        <a:lnTo>
                          <a:pt x="951" y="131"/>
                        </a:lnTo>
                        <a:lnTo>
                          <a:pt x="936" y="98"/>
                        </a:lnTo>
                        <a:lnTo>
                          <a:pt x="935" y="97"/>
                        </a:lnTo>
                        <a:lnTo>
                          <a:pt x="935" y="96"/>
                        </a:lnTo>
                        <a:lnTo>
                          <a:pt x="935" y="62"/>
                        </a:lnTo>
                        <a:lnTo>
                          <a:pt x="892" y="53"/>
                        </a:lnTo>
                        <a:lnTo>
                          <a:pt x="891" y="53"/>
                        </a:lnTo>
                        <a:lnTo>
                          <a:pt x="823" y="42"/>
                        </a:lnTo>
                        <a:lnTo>
                          <a:pt x="822" y="42"/>
                        </a:lnTo>
                        <a:lnTo>
                          <a:pt x="681" y="41"/>
                        </a:lnTo>
                        <a:lnTo>
                          <a:pt x="681" y="41"/>
                        </a:lnTo>
                        <a:lnTo>
                          <a:pt x="680" y="41"/>
                        </a:lnTo>
                        <a:lnTo>
                          <a:pt x="595" y="30"/>
                        </a:lnTo>
                        <a:lnTo>
                          <a:pt x="595" y="30"/>
                        </a:lnTo>
                        <a:lnTo>
                          <a:pt x="527" y="26"/>
                        </a:lnTo>
                        <a:lnTo>
                          <a:pt x="527" y="26"/>
                        </a:lnTo>
                        <a:lnTo>
                          <a:pt x="527" y="25"/>
                        </a:lnTo>
                        <a:lnTo>
                          <a:pt x="465" y="13"/>
                        </a:lnTo>
                        <a:lnTo>
                          <a:pt x="384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59" name="Freeform 47"/>
                  <p:cNvSpPr>
                    <a:spLocks/>
                  </p:cNvSpPr>
                  <p:nvPr/>
                </p:nvSpPr>
                <p:spPr bwMode="auto">
                  <a:xfrm>
                    <a:off x="4325" y="2317"/>
                    <a:ext cx="691" cy="657"/>
                  </a:xfrm>
                  <a:custGeom>
                    <a:avLst/>
                    <a:gdLst>
                      <a:gd name="T0" fmla="*/ 525 w 1376"/>
                      <a:gd name="T1" fmla="*/ 82 h 1308"/>
                      <a:gd name="T2" fmla="*/ 428 w 1376"/>
                      <a:gd name="T3" fmla="*/ 149 h 1308"/>
                      <a:gd name="T4" fmla="*/ 421 w 1376"/>
                      <a:gd name="T5" fmla="*/ 185 h 1308"/>
                      <a:gd name="T6" fmla="*/ 322 w 1376"/>
                      <a:gd name="T7" fmla="*/ 239 h 1308"/>
                      <a:gd name="T8" fmla="*/ 197 w 1376"/>
                      <a:gd name="T9" fmla="*/ 270 h 1308"/>
                      <a:gd name="T10" fmla="*/ 102 w 1376"/>
                      <a:gd name="T11" fmla="*/ 317 h 1308"/>
                      <a:gd name="T12" fmla="*/ 92 w 1376"/>
                      <a:gd name="T13" fmla="*/ 350 h 1308"/>
                      <a:gd name="T14" fmla="*/ 78 w 1376"/>
                      <a:gd name="T15" fmla="*/ 393 h 1308"/>
                      <a:gd name="T16" fmla="*/ 100 w 1376"/>
                      <a:gd name="T17" fmla="*/ 490 h 1308"/>
                      <a:gd name="T18" fmla="*/ 130 w 1376"/>
                      <a:gd name="T19" fmla="*/ 571 h 1308"/>
                      <a:gd name="T20" fmla="*/ 74 w 1376"/>
                      <a:gd name="T21" fmla="*/ 678 h 1308"/>
                      <a:gd name="T22" fmla="*/ 33 w 1376"/>
                      <a:gd name="T23" fmla="*/ 707 h 1308"/>
                      <a:gd name="T24" fmla="*/ 45 w 1376"/>
                      <a:gd name="T25" fmla="*/ 787 h 1308"/>
                      <a:gd name="T26" fmla="*/ 78 w 1376"/>
                      <a:gd name="T27" fmla="*/ 830 h 1308"/>
                      <a:gd name="T28" fmla="*/ 93 w 1376"/>
                      <a:gd name="T29" fmla="*/ 903 h 1308"/>
                      <a:gd name="T30" fmla="*/ 131 w 1376"/>
                      <a:gd name="T31" fmla="*/ 937 h 1308"/>
                      <a:gd name="T32" fmla="*/ 230 w 1376"/>
                      <a:gd name="T33" fmla="*/ 962 h 1308"/>
                      <a:gd name="T34" fmla="*/ 262 w 1376"/>
                      <a:gd name="T35" fmla="*/ 1030 h 1308"/>
                      <a:gd name="T36" fmla="*/ 275 w 1376"/>
                      <a:gd name="T37" fmla="*/ 1108 h 1308"/>
                      <a:gd name="T38" fmla="*/ 271 w 1376"/>
                      <a:gd name="T39" fmla="*/ 1167 h 1308"/>
                      <a:gd name="T40" fmla="*/ 250 w 1376"/>
                      <a:gd name="T41" fmla="*/ 1212 h 1308"/>
                      <a:gd name="T42" fmla="*/ 235 w 1376"/>
                      <a:gd name="T43" fmla="*/ 1258 h 1308"/>
                      <a:gd name="T44" fmla="*/ 321 w 1376"/>
                      <a:gd name="T45" fmla="*/ 1281 h 1308"/>
                      <a:gd name="T46" fmla="*/ 394 w 1376"/>
                      <a:gd name="T47" fmla="*/ 1295 h 1308"/>
                      <a:gd name="T48" fmla="*/ 435 w 1376"/>
                      <a:gd name="T49" fmla="*/ 1308 h 1308"/>
                      <a:gd name="T50" fmla="*/ 467 w 1376"/>
                      <a:gd name="T51" fmla="*/ 1276 h 1308"/>
                      <a:gd name="T52" fmla="*/ 466 w 1376"/>
                      <a:gd name="T53" fmla="*/ 1231 h 1308"/>
                      <a:gd name="T54" fmla="*/ 458 w 1376"/>
                      <a:gd name="T55" fmla="*/ 1176 h 1308"/>
                      <a:gd name="T56" fmla="*/ 464 w 1376"/>
                      <a:gd name="T57" fmla="*/ 1129 h 1308"/>
                      <a:gd name="T58" fmla="*/ 545 w 1376"/>
                      <a:gd name="T59" fmla="*/ 1090 h 1308"/>
                      <a:gd name="T60" fmla="*/ 669 w 1376"/>
                      <a:gd name="T61" fmla="*/ 1019 h 1308"/>
                      <a:gd name="T62" fmla="*/ 710 w 1376"/>
                      <a:gd name="T63" fmla="*/ 996 h 1308"/>
                      <a:gd name="T64" fmla="*/ 741 w 1376"/>
                      <a:gd name="T65" fmla="*/ 919 h 1308"/>
                      <a:gd name="T66" fmla="*/ 805 w 1376"/>
                      <a:gd name="T67" fmla="*/ 815 h 1308"/>
                      <a:gd name="T68" fmla="*/ 883 w 1376"/>
                      <a:gd name="T69" fmla="*/ 760 h 1308"/>
                      <a:gd name="T70" fmla="*/ 989 w 1376"/>
                      <a:gd name="T71" fmla="*/ 814 h 1308"/>
                      <a:gd name="T72" fmla="*/ 1013 w 1376"/>
                      <a:gd name="T73" fmla="*/ 873 h 1308"/>
                      <a:gd name="T74" fmla="*/ 1077 w 1376"/>
                      <a:gd name="T75" fmla="*/ 837 h 1308"/>
                      <a:gd name="T76" fmla="*/ 1113 w 1376"/>
                      <a:gd name="T77" fmla="*/ 785 h 1308"/>
                      <a:gd name="T78" fmla="*/ 1201 w 1376"/>
                      <a:gd name="T79" fmla="*/ 720 h 1308"/>
                      <a:gd name="T80" fmla="*/ 1200 w 1376"/>
                      <a:gd name="T81" fmla="*/ 658 h 1308"/>
                      <a:gd name="T82" fmla="*/ 1210 w 1376"/>
                      <a:gd name="T83" fmla="*/ 639 h 1308"/>
                      <a:gd name="T84" fmla="*/ 1241 w 1376"/>
                      <a:gd name="T85" fmla="*/ 615 h 1308"/>
                      <a:gd name="T86" fmla="*/ 1235 w 1376"/>
                      <a:gd name="T87" fmla="*/ 558 h 1308"/>
                      <a:gd name="T88" fmla="*/ 1204 w 1376"/>
                      <a:gd name="T89" fmla="*/ 496 h 1308"/>
                      <a:gd name="T90" fmla="*/ 1215 w 1376"/>
                      <a:gd name="T91" fmla="*/ 465 h 1308"/>
                      <a:gd name="T92" fmla="*/ 1298 w 1376"/>
                      <a:gd name="T93" fmla="*/ 386 h 1308"/>
                      <a:gd name="T94" fmla="*/ 1346 w 1376"/>
                      <a:gd name="T95" fmla="*/ 306 h 1308"/>
                      <a:gd name="T96" fmla="*/ 1341 w 1376"/>
                      <a:gd name="T97" fmla="*/ 208 h 1308"/>
                      <a:gd name="T98" fmla="*/ 1286 w 1376"/>
                      <a:gd name="T99" fmla="*/ 188 h 1308"/>
                      <a:gd name="T100" fmla="*/ 1241 w 1376"/>
                      <a:gd name="T101" fmla="*/ 130 h 1308"/>
                      <a:gd name="T102" fmla="*/ 1171 w 1376"/>
                      <a:gd name="T103" fmla="*/ 120 h 1308"/>
                      <a:gd name="T104" fmla="*/ 1117 w 1376"/>
                      <a:gd name="T105" fmla="*/ 154 h 1308"/>
                      <a:gd name="T106" fmla="*/ 1056 w 1376"/>
                      <a:gd name="T107" fmla="*/ 158 h 1308"/>
                      <a:gd name="T108" fmla="*/ 1014 w 1376"/>
                      <a:gd name="T109" fmla="*/ 138 h 1308"/>
                      <a:gd name="T110" fmla="*/ 983 w 1376"/>
                      <a:gd name="T111" fmla="*/ 158 h 1308"/>
                      <a:gd name="T112" fmla="*/ 832 w 1376"/>
                      <a:gd name="T113" fmla="*/ 161 h 1308"/>
                      <a:gd name="T114" fmla="*/ 759 w 1376"/>
                      <a:gd name="T115" fmla="*/ 144 h 1308"/>
                      <a:gd name="T116" fmla="*/ 701 w 1376"/>
                      <a:gd name="T117" fmla="*/ 96 h 1308"/>
                      <a:gd name="T118" fmla="*/ 688 w 1376"/>
                      <a:gd name="T119" fmla="*/ 41 h 1308"/>
                      <a:gd name="T120" fmla="*/ 668 w 1376"/>
                      <a:gd name="T121" fmla="*/ 12 h 13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376" h="1308">
                        <a:moveTo>
                          <a:pt x="657" y="0"/>
                        </a:moveTo>
                        <a:lnTo>
                          <a:pt x="587" y="33"/>
                        </a:lnTo>
                        <a:lnTo>
                          <a:pt x="587" y="33"/>
                        </a:lnTo>
                        <a:lnTo>
                          <a:pt x="586" y="33"/>
                        </a:lnTo>
                        <a:lnTo>
                          <a:pt x="525" y="82"/>
                        </a:lnTo>
                        <a:lnTo>
                          <a:pt x="523" y="83"/>
                        </a:lnTo>
                        <a:lnTo>
                          <a:pt x="522" y="83"/>
                        </a:lnTo>
                        <a:lnTo>
                          <a:pt x="425" y="96"/>
                        </a:lnTo>
                        <a:lnTo>
                          <a:pt x="404" y="114"/>
                        </a:lnTo>
                        <a:lnTo>
                          <a:pt x="428" y="149"/>
                        </a:lnTo>
                        <a:lnTo>
                          <a:pt x="429" y="151"/>
                        </a:lnTo>
                        <a:lnTo>
                          <a:pt x="429" y="154"/>
                        </a:lnTo>
                        <a:lnTo>
                          <a:pt x="424" y="181"/>
                        </a:lnTo>
                        <a:lnTo>
                          <a:pt x="424" y="184"/>
                        </a:lnTo>
                        <a:lnTo>
                          <a:pt x="421" y="185"/>
                        </a:lnTo>
                        <a:lnTo>
                          <a:pt x="381" y="203"/>
                        </a:lnTo>
                        <a:lnTo>
                          <a:pt x="381" y="203"/>
                        </a:lnTo>
                        <a:lnTo>
                          <a:pt x="323" y="238"/>
                        </a:lnTo>
                        <a:lnTo>
                          <a:pt x="323" y="239"/>
                        </a:lnTo>
                        <a:lnTo>
                          <a:pt x="322" y="239"/>
                        </a:lnTo>
                        <a:lnTo>
                          <a:pt x="251" y="270"/>
                        </a:lnTo>
                        <a:lnTo>
                          <a:pt x="250" y="270"/>
                        </a:lnTo>
                        <a:lnTo>
                          <a:pt x="249" y="270"/>
                        </a:lnTo>
                        <a:lnTo>
                          <a:pt x="199" y="270"/>
                        </a:lnTo>
                        <a:lnTo>
                          <a:pt x="197" y="270"/>
                        </a:lnTo>
                        <a:lnTo>
                          <a:pt x="195" y="269"/>
                        </a:lnTo>
                        <a:lnTo>
                          <a:pt x="161" y="235"/>
                        </a:lnTo>
                        <a:lnTo>
                          <a:pt x="112" y="235"/>
                        </a:lnTo>
                        <a:lnTo>
                          <a:pt x="106" y="250"/>
                        </a:lnTo>
                        <a:lnTo>
                          <a:pt x="102" y="317"/>
                        </a:lnTo>
                        <a:lnTo>
                          <a:pt x="102" y="318"/>
                        </a:lnTo>
                        <a:lnTo>
                          <a:pt x="101" y="319"/>
                        </a:lnTo>
                        <a:cubicBezTo>
                          <a:pt x="101" y="319"/>
                          <a:pt x="99" y="325"/>
                          <a:pt x="97" y="333"/>
                        </a:cubicBezTo>
                        <a:cubicBezTo>
                          <a:pt x="95" y="336"/>
                          <a:pt x="94" y="340"/>
                          <a:pt x="93" y="344"/>
                        </a:cubicBezTo>
                        <a:cubicBezTo>
                          <a:pt x="93" y="347"/>
                          <a:pt x="92" y="350"/>
                          <a:pt x="92" y="350"/>
                        </a:cubicBezTo>
                        <a:cubicBezTo>
                          <a:pt x="92" y="354"/>
                          <a:pt x="91" y="356"/>
                          <a:pt x="90" y="360"/>
                        </a:cubicBezTo>
                        <a:cubicBezTo>
                          <a:pt x="89" y="365"/>
                          <a:pt x="87" y="369"/>
                          <a:pt x="85" y="374"/>
                        </a:cubicBezTo>
                        <a:cubicBezTo>
                          <a:pt x="82" y="383"/>
                          <a:pt x="79" y="391"/>
                          <a:pt x="79" y="391"/>
                        </a:cubicBezTo>
                        <a:lnTo>
                          <a:pt x="79" y="392"/>
                        </a:lnTo>
                        <a:lnTo>
                          <a:pt x="78" y="393"/>
                        </a:lnTo>
                        <a:cubicBezTo>
                          <a:pt x="78" y="393"/>
                          <a:pt x="71" y="403"/>
                          <a:pt x="71" y="411"/>
                        </a:cubicBezTo>
                        <a:cubicBezTo>
                          <a:pt x="71" y="421"/>
                          <a:pt x="76" y="438"/>
                          <a:pt x="81" y="443"/>
                        </a:cubicBezTo>
                        <a:cubicBezTo>
                          <a:pt x="85" y="447"/>
                          <a:pt x="90" y="452"/>
                          <a:pt x="94" y="458"/>
                        </a:cubicBezTo>
                        <a:cubicBezTo>
                          <a:pt x="98" y="463"/>
                          <a:pt x="102" y="468"/>
                          <a:pt x="102" y="474"/>
                        </a:cubicBezTo>
                        <a:cubicBezTo>
                          <a:pt x="102" y="479"/>
                          <a:pt x="101" y="484"/>
                          <a:pt x="100" y="490"/>
                        </a:cubicBezTo>
                        <a:cubicBezTo>
                          <a:pt x="100" y="496"/>
                          <a:pt x="100" y="502"/>
                          <a:pt x="101" y="508"/>
                        </a:cubicBezTo>
                        <a:cubicBezTo>
                          <a:pt x="103" y="515"/>
                          <a:pt x="102" y="522"/>
                          <a:pt x="103" y="527"/>
                        </a:cubicBezTo>
                        <a:cubicBezTo>
                          <a:pt x="103" y="532"/>
                          <a:pt x="104" y="536"/>
                          <a:pt x="107" y="540"/>
                        </a:cubicBezTo>
                        <a:cubicBezTo>
                          <a:pt x="110" y="545"/>
                          <a:pt x="115" y="550"/>
                          <a:pt x="119" y="555"/>
                        </a:cubicBezTo>
                        <a:cubicBezTo>
                          <a:pt x="124" y="559"/>
                          <a:pt x="128" y="564"/>
                          <a:pt x="130" y="571"/>
                        </a:cubicBezTo>
                        <a:cubicBezTo>
                          <a:pt x="130" y="576"/>
                          <a:pt x="132" y="585"/>
                          <a:pt x="133" y="594"/>
                        </a:cubicBezTo>
                        <a:cubicBezTo>
                          <a:pt x="134" y="603"/>
                          <a:pt x="135" y="613"/>
                          <a:pt x="130" y="621"/>
                        </a:cubicBezTo>
                        <a:cubicBezTo>
                          <a:pt x="126" y="629"/>
                          <a:pt x="118" y="635"/>
                          <a:pt x="111" y="641"/>
                        </a:cubicBezTo>
                        <a:cubicBezTo>
                          <a:pt x="103" y="648"/>
                          <a:pt x="96" y="654"/>
                          <a:pt x="94" y="657"/>
                        </a:cubicBezTo>
                        <a:cubicBezTo>
                          <a:pt x="90" y="661"/>
                          <a:pt x="82" y="670"/>
                          <a:pt x="74" y="678"/>
                        </a:cubicBezTo>
                        <a:cubicBezTo>
                          <a:pt x="70" y="682"/>
                          <a:pt x="66" y="685"/>
                          <a:pt x="63" y="689"/>
                        </a:cubicBezTo>
                        <a:cubicBezTo>
                          <a:pt x="61" y="690"/>
                          <a:pt x="59" y="691"/>
                          <a:pt x="58" y="692"/>
                        </a:cubicBezTo>
                        <a:cubicBezTo>
                          <a:pt x="56" y="694"/>
                          <a:pt x="54" y="695"/>
                          <a:pt x="52" y="695"/>
                        </a:cubicBezTo>
                        <a:cubicBezTo>
                          <a:pt x="53" y="695"/>
                          <a:pt x="49" y="696"/>
                          <a:pt x="46" y="699"/>
                        </a:cubicBezTo>
                        <a:cubicBezTo>
                          <a:pt x="42" y="701"/>
                          <a:pt x="37" y="704"/>
                          <a:pt x="33" y="707"/>
                        </a:cubicBezTo>
                        <a:cubicBezTo>
                          <a:pt x="25" y="712"/>
                          <a:pt x="18" y="717"/>
                          <a:pt x="17" y="717"/>
                        </a:cubicBezTo>
                        <a:lnTo>
                          <a:pt x="0" y="747"/>
                        </a:lnTo>
                        <a:lnTo>
                          <a:pt x="2" y="779"/>
                        </a:lnTo>
                        <a:lnTo>
                          <a:pt x="44" y="787"/>
                        </a:lnTo>
                        <a:lnTo>
                          <a:pt x="45" y="787"/>
                        </a:lnTo>
                        <a:lnTo>
                          <a:pt x="45" y="787"/>
                        </a:lnTo>
                        <a:cubicBezTo>
                          <a:pt x="45" y="787"/>
                          <a:pt x="53" y="791"/>
                          <a:pt x="61" y="796"/>
                        </a:cubicBezTo>
                        <a:cubicBezTo>
                          <a:pt x="65" y="798"/>
                          <a:pt x="69" y="801"/>
                          <a:pt x="72" y="804"/>
                        </a:cubicBezTo>
                        <a:cubicBezTo>
                          <a:pt x="75" y="808"/>
                          <a:pt x="78" y="812"/>
                          <a:pt x="78" y="818"/>
                        </a:cubicBezTo>
                        <a:cubicBezTo>
                          <a:pt x="77" y="819"/>
                          <a:pt x="77" y="824"/>
                          <a:pt x="78" y="830"/>
                        </a:cubicBezTo>
                        <a:cubicBezTo>
                          <a:pt x="79" y="836"/>
                          <a:pt x="80" y="843"/>
                          <a:pt x="81" y="849"/>
                        </a:cubicBezTo>
                        <a:cubicBezTo>
                          <a:pt x="83" y="863"/>
                          <a:pt x="85" y="874"/>
                          <a:pt x="85" y="874"/>
                        </a:cubicBezTo>
                        <a:lnTo>
                          <a:pt x="85" y="874"/>
                        </a:lnTo>
                        <a:cubicBezTo>
                          <a:pt x="85" y="874"/>
                          <a:pt x="86" y="880"/>
                          <a:pt x="88" y="887"/>
                        </a:cubicBezTo>
                        <a:cubicBezTo>
                          <a:pt x="89" y="894"/>
                          <a:pt x="92" y="901"/>
                          <a:pt x="93" y="903"/>
                        </a:cubicBezTo>
                        <a:cubicBezTo>
                          <a:pt x="100" y="911"/>
                          <a:pt x="111" y="925"/>
                          <a:pt x="112" y="926"/>
                        </a:cubicBezTo>
                        <a:lnTo>
                          <a:pt x="112" y="926"/>
                        </a:lnTo>
                        <a:lnTo>
                          <a:pt x="113" y="927"/>
                        </a:lnTo>
                        <a:cubicBezTo>
                          <a:pt x="113" y="927"/>
                          <a:pt x="115" y="929"/>
                          <a:pt x="119" y="932"/>
                        </a:cubicBezTo>
                        <a:cubicBezTo>
                          <a:pt x="123" y="935"/>
                          <a:pt x="128" y="937"/>
                          <a:pt x="131" y="937"/>
                        </a:cubicBezTo>
                        <a:cubicBezTo>
                          <a:pt x="141" y="937"/>
                          <a:pt x="164" y="934"/>
                          <a:pt x="179" y="935"/>
                        </a:cubicBezTo>
                        <a:cubicBezTo>
                          <a:pt x="195" y="937"/>
                          <a:pt x="209" y="944"/>
                          <a:pt x="209" y="944"/>
                        </a:cubicBezTo>
                        <a:lnTo>
                          <a:pt x="210" y="944"/>
                        </a:lnTo>
                        <a:lnTo>
                          <a:pt x="211" y="945"/>
                        </a:lnTo>
                        <a:lnTo>
                          <a:pt x="230" y="962"/>
                        </a:lnTo>
                        <a:lnTo>
                          <a:pt x="266" y="994"/>
                        </a:lnTo>
                        <a:lnTo>
                          <a:pt x="269" y="996"/>
                        </a:lnTo>
                        <a:lnTo>
                          <a:pt x="268" y="1000"/>
                        </a:lnTo>
                        <a:cubicBezTo>
                          <a:pt x="268" y="1000"/>
                          <a:pt x="267" y="1006"/>
                          <a:pt x="265" y="1013"/>
                        </a:cubicBezTo>
                        <a:cubicBezTo>
                          <a:pt x="264" y="1020"/>
                          <a:pt x="262" y="1028"/>
                          <a:pt x="262" y="1030"/>
                        </a:cubicBezTo>
                        <a:cubicBezTo>
                          <a:pt x="262" y="1034"/>
                          <a:pt x="261" y="1038"/>
                          <a:pt x="260" y="1044"/>
                        </a:cubicBezTo>
                        <a:cubicBezTo>
                          <a:pt x="259" y="1051"/>
                          <a:pt x="258" y="1058"/>
                          <a:pt x="257" y="1066"/>
                        </a:cubicBezTo>
                        <a:cubicBezTo>
                          <a:pt x="257" y="1073"/>
                          <a:pt x="256" y="1080"/>
                          <a:pt x="257" y="1085"/>
                        </a:cubicBezTo>
                        <a:cubicBezTo>
                          <a:pt x="257" y="1088"/>
                          <a:pt x="257" y="1089"/>
                          <a:pt x="258" y="1090"/>
                        </a:cubicBezTo>
                        <a:cubicBezTo>
                          <a:pt x="267" y="1093"/>
                          <a:pt x="272" y="1101"/>
                          <a:pt x="275" y="1108"/>
                        </a:cubicBezTo>
                        <a:cubicBezTo>
                          <a:pt x="278" y="1114"/>
                          <a:pt x="279" y="1120"/>
                          <a:pt x="279" y="1120"/>
                        </a:cubicBezTo>
                        <a:lnTo>
                          <a:pt x="280" y="1123"/>
                        </a:lnTo>
                        <a:lnTo>
                          <a:pt x="278" y="1126"/>
                        </a:lnTo>
                        <a:lnTo>
                          <a:pt x="264" y="1142"/>
                        </a:lnTo>
                        <a:lnTo>
                          <a:pt x="271" y="1167"/>
                        </a:lnTo>
                        <a:lnTo>
                          <a:pt x="271" y="1168"/>
                        </a:lnTo>
                        <a:cubicBezTo>
                          <a:pt x="272" y="1168"/>
                          <a:pt x="273" y="1171"/>
                          <a:pt x="274" y="1177"/>
                        </a:cubicBezTo>
                        <a:cubicBezTo>
                          <a:pt x="275" y="1182"/>
                          <a:pt x="275" y="1190"/>
                          <a:pt x="269" y="1196"/>
                        </a:cubicBezTo>
                        <a:cubicBezTo>
                          <a:pt x="266" y="1200"/>
                          <a:pt x="260" y="1203"/>
                          <a:pt x="256" y="1207"/>
                        </a:cubicBezTo>
                        <a:cubicBezTo>
                          <a:pt x="254" y="1209"/>
                          <a:pt x="251" y="1211"/>
                          <a:pt x="250" y="1212"/>
                        </a:cubicBezTo>
                        <a:cubicBezTo>
                          <a:pt x="250" y="1213"/>
                          <a:pt x="250" y="1213"/>
                          <a:pt x="250" y="1213"/>
                        </a:cubicBezTo>
                        <a:cubicBezTo>
                          <a:pt x="250" y="1214"/>
                          <a:pt x="249" y="1214"/>
                          <a:pt x="250" y="1214"/>
                        </a:cubicBezTo>
                        <a:cubicBezTo>
                          <a:pt x="249" y="1217"/>
                          <a:pt x="248" y="1220"/>
                          <a:pt x="247" y="1225"/>
                        </a:cubicBezTo>
                        <a:cubicBezTo>
                          <a:pt x="245" y="1229"/>
                          <a:pt x="244" y="1234"/>
                          <a:pt x="242" y="1239"/>
                        </a:cubicBezTo>
                        <a:cubicBezTo>
                          <a:pt x="238" y="1249"/>
                          <a:pt x="235" y="1257"/>
                          <a:pt x="235" y="1258"/>
                        </a:cubicBezTo>
                        <a:lnTo>
                          <a:pt x="230" y="1273"/>
                        </a:lnTo>
                        <a:lnTo>
                          <a:pt x="276" y="1273"/>
                        </a:lnTo>
                        <a:lnTo>
                          <a:pt x="277" y="1273"/>
                        </a:lnTo>
                        <a:lnTo>
                          <a:pt x="277" y="1273"/>
                        </a:lnTo>
                        <a:cubicBezTo>
                          <a:pt x="277" y="1273"/>
                          <a:pt x="308" y="1278"/>
                          <a:pt x="321" y="1281"/>
                        </a:cubicBezTo>
                        <a:cubicBezTo>
                          <a:pt x="325" y="1282"/>
                          <a:pt x="336" y="1284"/>
                          <a:pt x="346" y="1285"/>
                        </a:cubicBezTo>
                        <a:cubicBezTo>
                          <a:pt x="352" y="1286"/>
                          <a:pt x="357" y="1286"/>
                          <a:pt x="361" y="1287"/>
                        </a:cubicBezTo>
                        <a:cubicBezTo>
                          <a:pt x="366" y="1288"/>
                          <a:pt x="369" y="1288"/>
                          <a:pt x="372" y="1290"/>
                        </a:cubicBezTo>
                        <a:cubicBezTo>
                          <a:pt x="372" y="1290"/>
                          <a:pt x="376" y="1291"/>
                          <a:pt x="380" y="1292"/>
                        </a:cubicBezTo>
                        <a:cubicBezTo>
                          <a:pt x="384" y="1293"/>
                          <a:pt x="389" y="1294"/>
                          <a:pt x="394" y="1295"/>
                        </a:cubicBezTo>
                        <a:cubicBezTo>
                          <a:pt x="403" y="1297"/>
                          <a:pt x="412" y="1299"/>
                          <a:pt x="412" y="1299"/>
                        </a:cubicBezTo>
                        <a:lnTo>
                          <a:pt x="413" y="1299"/>
                        </a:lnTo>
                        <a:lnTo>
                          <a:pt x="414" y="1300"/>
                        </a:lnTo>
                        <a:cubicBezTo>
                          <a:pt x="414" y="1300"/>
                          <a:pt x="417" y="1302"/>
                          <a:pt x="422" y="1304"/>
                        </a:cubicBezTo>
                        <a:cubicBezTo>
                          <a:pt x="427" y="1306"/>
                          <a:pt x="433" y="1308"/>
                          <a:pt x="435" y="1308"/>
                        </a:cubicBezTo>
                        <a:cubicBezTo>
                          <a:pt x="436" y="1308"/>
                          <a:pt x="444" y="1305"/>
                          <a:pt x="449" y="1301"/>
                        </a:cubicBezTo>
                        <a:cubicBezTo>
                          <a:pt x="453" y="1297"/>
                          <a:pt x="457" y="1294"/>
                          <a:pt x="457" y="1293"/>
                        </a:cubicBezTo>
                        <a:cubicBezTo>
                          <a:pt x="457" y="1293"/>
                          <a:pt x="458" y="1293"/>
                          <a:pt x="458" y="1293"/>
                        </a:cubicBezTo>
                        <a:cubicBezTo>
                          <a:pt x="459" y="1292"/>
                          <a:pt x="461" y="1288"/>
                          <a:pt x="463" y="1284"/>
                        </a:cubicBezTo>
                        <a:cubicBezTo>
                          <a:pt x="465" y="1281"/>
                          <a:pt x="466" y="1278"/>
                          <a:pt x="467" y="1276"/>
                        </a:cubicBezTo>
                        <a:cubicBezTo>
                          <a:pt x="467" y="1274"/>
                          <a:pt x="467" y="1272"/>
                          <a:pt x="467" y="1273"/>
                        </a:cubicBezTo>
                        <a:cubicBezTo>
                          <a:pt x="467" y="1270"/>
                          <a:pt x="467" y="1267"/>
                          <a:pt x="466" y="1263"/>
                        </a:cubicBezTo>
                        <a:cubicBezTo>
                          <a:pt x="466" y="1259"/>
                          <a:pt x="466" y="1254"/>
                          <a:pt x="466" y="1249"/>
                        </a:cubicBezTo>
                        <a:cubicBezTo>
                          <a:pt x="466" y="1240"/>
                          <a:pt x="466" y="1231"/>
                          <a:pt x="466" y="1231"/>
                        </a:cubicBezTo>
                        <a:lnTo>
                          <a:pt x="466" y="1231"/>
                        </a:lnTo>
                        <a:lnTo>
                          <a:pt x="464" y="1197"/>
                        </a:lnTo>
                        <a:lnTo>
                          <a:pt x="464" y="1196"/>
                        </a:lnTo>
                        <a:lnTo>
                          <a:pt x="458" y="1177"/>
                        </a:lnTo>
                        <a:lnTo>
                          <a:pt x="458" y="1177"/>
                        </a:lnTo>
                        <a:lnTo>
                          <a:pt x="458" y="1176"/>
                        </a:lnTo>
                        <a:lnTo>
                          <a:pt x="456" y="1157"/>
                        </a:lnTo>
                        <a:lnTo>
                          <a:pt x="456" y="1156"/>
                        </a:lnTo>
                        <a:lnTo>
                          <a:pt x="457" y="1155"/>
                        </a:lnTo>
                        <a:lnTo>
                          <a:pt x="463" y="1131"/>
                        </a:lnTo>
                        <a:lnTo>
                          <a:pt x="464" y="1129"/>
                        </a:lnTo>
                        <a:lnTo>
                          <a:pt x="466" y="1127"/>
                        </a:lnTo>
                        <a:lnTo>
                          <a:pt x="507" y="1104"/>
                        </a:lnTo>
                        <a:lnTo>
                          <a:pt x="507" y="1104"/>
                        </a:lnTo>
                        <a:lnTo>
                          <a:pt x="508" y="1103"/>
                        </a:lnTo>
                        <a:lnTo>
                          <a:pt x="545" y="1090"/>
                        </a:lnTo>
                        <a:lnTo>
                          <a:pt x="546" y="1089"/>
                        </a:lnTo>
                        <a:lnTo>
                          <a:pt x="597" y="1060"/>
                        </a:lnTo>
                        <a:lnTo>
                          <a:pt x="633" y="1041"/>
                        </a:lnTo>
                        <a:lnTo>
                          <a:pt x="633" y="1040"/>
                        </a:lnTo>
                        <a:lnTo>
                          <a:pt x="669" y="1019"/>
                        </a:lnTo>
                        <a:lnTo>
                          <a:pt x="670" y="1019"/>
                        </a:lnTo>
                        <a:lnTo>
                          <a:pt x="670" y="1018"/>
                        </a:lnTo>
                        <a:cubicBezTo>
                          <a:pt x="670" y="1018"/>
                          <a:pt x="681" y="1014"/>
                          <a:pt x="692" y="1008"/>
                        </a:cubicBezTo>
                        <a:cubicBezTo>
                          <a:pt x="697" y="1005"/>
                          <a:pt x="702" y="1002"/>
                          <a:pt x="706" y="999"/>
                        </a:cubicBezTo>
                        <a:cubicBezTo>
                          <a:pt x="708" y="998"/>
                          <a:pt x="709" y="996"/>
                          <a:pt x="710" y="996"/>
                        </a:cubicBezTo>
                        <a:cubicBezTo>
                          <a:pt x="711" y="995"/>
                          <a:pt x="711" y="995"/>
                          <a:pt x="711" y="995"/>
                        </a:cubicBezTo>
                        <a:cubicBezTo>
                          <a:pt x="711" y="990"/>
                          <a:pt x="712" y="986"/>
                          <a:pt x="714" y="981"/>
                        </a:cubicBezTo>
                        <a:cubicBezTo>
                          <a:pt x="717" y="975"/>
                          <a:pt x="720" y="969"/>
                          <a:pt x="723" y="962"/>
                        </a:cubicBezTo>
                        <a:cubicBezTo>
                          <a:pt x="729" y="949"/>
                          <a:pt x="736" y="937"/>
                          <a:pt x="738" y="933"/>
                        </a:cubicBezTo>
                        <a:cubicBezTo>
                          <a:pt x="740" y="931"/>
                          <a:pt x="740" y="926"/>
                          <a:pt x="741" y="919"/>
                        </a:cubicBezTo>
                        <a:cubicBezTo>
                          <a:pt x="743" y="913"/>
                          <a:pt x="746" y="904"/>
                          <a:pt x="754" y="898"/>
                        </a:cubicBezTo>
                        <a:cubicBezTo>
                          <a:pt x="765" y="888"/>
                          <a:pt x="769" y="874"/>
                          <a:pt x="778" y="862"/>
                        </a:cubicBezTo>
                        <a:cubicBezTo>
                          <a:pt x="781" y="859"/>
                          <a:pt x="787" y="848"/>
                          <a:pt x="792" y="839"/>
                        </a:cubicBezTo>
                        <a:cubicBezTo>
                          <a:pt x="795" y="834"/>
                          <a:pt x="797" y="829"/>
                          <a:pt x="799" y="825"/>
                        </a:cubicBezTo>
                        <a:cubicBezTo>
                          <a:pt x="801" y="821"/>
                          <a:pt x="803" y="818"/>
                          <a:pt x="805" y="815"/>
                        </a:cubicBezTo>
                        <a:cubicBezTo>
                          <a:pt x="808" y="812"/>
                          <a:pt x="811" y="810"/>
                          <a:pt x="815" y="808"/>
                        </a:cubicBezTo>
                        <a:cubicBezTo>
                          <a:pt x="819" y="805"/>
                          <a:pt x="824" y="803"/>
                          <a:pt x="829" y="801"/>
                        </a:cubicBezTo>
                        <a:cubicBezTo>
                          <a:pt x="839" y="796"/>
                          <a:pt x="849" y="790"/>
                          <a:pt x="851" y="788"/>
                        </a:cubicBezTo>
                        <a:cubicBezTo>
                          <a:pt x="854" y="785"/>
                          <a:pt x="858" y="778"/>
                          <a:pt x="862" y="773"/>
                        </a:cubicBezTo>
                        <a:cubicBezTo>
                          <a:pt x="867" y="767"/>
                          <a:pt x="873" y="760"/>
                          <a:pt x="883" y="760"/>
                        </a:cubicBezTo>
                        <a:cubicBezTo>
                          <a:pt x="889" y="760"/>
                          <a:pt x="893" y="762"/>
                          <a:pt x="896" y="764"/>
                        </a:cubicBezTo>
                        <a:cubicBezTo>
                          <a:pt x="899" y="765"/>
                          <a:pt x="902" y="766"/>
                          <a:pt x="912" y="769"/>
                        </a:cubicBezTo>
                        <a:cubicBezTo>
                          <a:pt x="935" y="774"/>
                          <a:pt x="949" y="781"/>
                          <a:pt x="961" y="789"/>
                        </a:cubicBezTo>
                        <a:cubicBezTo>
                          <a:pt x="976" y="798"/>
                          <a:pt x="988" y="814"/>
                          <a:pt x="988" y="814"/>
                        </a:cubicBezTo>
                        <a:lnTo>
                          <a:pt x="989" y="814"/>
                        </a:lnTo>
                        <a:lnTo>
                          <a:pt x="989" y="814"/>
                        </a:lnTo>
                        <a:cubicBezTo>
                          <a:pt x="989" y="814"/>
                          <a:pt x="993" y="822"/>
                          <a:pt x="998" y="830"/>
                        </a:cubicBezTo>
                        <a:cubicBezTo>
                          <a:pt x="1000" y="834"/>
                          <a:pt x="1003" y="839"/>
                          <a:pt x="1004" y="843"/>
                        </a:cubicBezTo>
                        <a:cubicBezTo>
                          <a:pt x="1006" y="846"/>
                          <a:pt x="1008" y="849"/>
                          <a:pt x="1009" y="852"/>
                        </a:cubicBezTo>
                        <a:cubicBezTo>
                          <a:pt x="1010" y="859"/>
                          <a:pt x="1013" y="873"/>
                          <a:pt x="1013" y="873"/>
                        </a:cubicBezTo>
                        <a:lnTo>
                          <a:pt x="1018" y="889"/>
                        </a:lnTo>
                        <a:lnTo>
                          <a:pt x="1043" y="886"/>
                        </a:lnTo>
                        <a:lnTo>
                          <a:pt x="1064" y="864"/>
                        </a:lnTo>
                        <a:lnTo>
                          <a:pt x="1077" y="837"/>
                        </a:lnTo>
                        <a:cubicBezTo>
                          <a:pt x="1077" y="837"/>
                          <a:pt x="1077" y="837"/>
                          <a:pt x="1077" y="837"/>
                        </a:cubicBezTo>
                        <a:cubicBezTo>
                          <a:pt x="1078" y="836"/>
                          <a:pt x="1079" y="831"/>
                          <a:pt x="1082" y="824"/>
                        </a:cubicBezTo>
                        <a:cubicBezTo>
                          <a:pt x="1084" y="817"/>
                          <a:pt x="1087" y="809"/>
                          <a:pt x="1087" y="807"/>
                        </a:cubicBezTo>
                        <a:cubicBezTo>
                          <a:pt x="1088" y="802"/>
                          <a:pt x="1090" y="800"/>
                          <a:pt x="1093" y="798"/>
                        </a:cubicBezTo>
                        <a:cubicBezTo>
                          <a:pt x="1096" y="795"/>
                          <a:pt x="1099" y="793"/>
                          <a:pt x="1102" y="791"/>
                        </a:cubicBezTo>
                        <a:cubicBezTo>
                          <a:pt x="1107" y="788"/>
                          <a:pt x="1111" y="786"/>
                          <a:pt x="1113" y="785"/>
                        </a:cubicBezTo>
                        <a:cubicBezTo>
                          <a:pt x="1113" y="783"/>
                          <a:pt x="1116" y="776"/>
                          <a:pt x="1121" y="765"/>
                        </a:cubicBezTo>
                        <a:cubicBezTo>
                          <a:pt x="1126" y="754"/>
                          <a:pt x="1132" y="742"/>
                          <a:pt x="1137" y="735"/>
                        </a:cubicBezTo>
                        <a:cubicBezTo>
                          <a:pt x="1143" y="728"/>
                          <a:pt x="1151" y="726"/>
                          <a:pt x="1158" y="725"/>
                        </a:cubicBezTo>
                        <a:cubicBezTo>
                          <a:pt x="1166" y="725"/>
                          <a:pt x="1172" y="726"/>
                          <a:pt x="1177" y="725"/>
                        </a:cubicBezTo>
                        <a:cubicBezTo>
                          <a:pt x="1182" y="725"/>
                          <a:pt x="1192" y="722"/>
                          <a:pt x="1201" y="720"/>
                        </a:cubicBezTo>
                        <a:cubicBezTo>
                          <a:pt x="1208" y="718"/>
                          <a:pt x="1211" y="717"/>
                          <a:pt x="1213" y="717"/>
                        </a:cubicBezTo>
                        <a:lnTo>
                          <a:pt x="1215" y="683"/>
                        </a:lnTo>
                        <a:lnTo>
                          <a:pt x="1201" y="665"/>
                        </a:lnTo>
                        <a:lnTo>
                          <a:pt x="1199" y="662"/>
                        </a:lnTo>
                        <a:lnTo>
                          <a:pt x="1200" y="658"/>
                        </a:lnTo>
                        <a:lnTo>
                          <a:pt x="1206" y="646"/>
                        </a:lnTo>
                        <a:lnTo>
                          <a:pt x="1206" y="645"/>
                        </a:lnTo>
                        <a:lnTo>
                          <a:pt x="1207" y="644"/>
                        </a:lnTo>
                        <a:cubicBezTo>
                          <a:pt x="1207" y="644"/>
                          <a:pt x="1207" y="645"/>
                          <a:pt x="1207" y="644"/>
                        </a:cubicBezTo>
                        <a:cubicBezTo>
                          <a:pt x="1208" y="643"/>
                          <a:pt x="1209" y="641"/>
                          <a:pt x="1210" y="639"/>
                        </a:cubicBezTo>
                        <a:cubicBezTo>
                          <a:pt x="1215" y="631"/>
                          <a:pt x="1223" y="627"/>
                          <a:pt x="1223" y="627"/>
                        </a:cubicBezTo>
                        <a:lnTo>
                          <a:pt x="1224" y="627"/>
                        </a:lnTo>
                        <a:cubicBezTo>
                          <a:pt x="1224" y="627"/>
                          <a:pt x="1236" y="622"/>
                          <a:pt x="1240" y="620"/>
                        </a:cubicBezTo>
                        <a:cubicBezTo>
                          <a:pt x="1240" y="620"/>
                          <a:pt x="1240" y="620"/>
                          <a:pt x="1240" y="620"/>
                        </a:cubicBezTo>
                        <a:cubicBezTo>
                          <a:pt x="1240" y="619"/>
                          <a:pt x="1241" y="617"/>
                          <a:pt x="1241" y="615"/>
                        </a:cubicBezTo>
                        <a:cubicBezTo>
                          <a:pt x="1241" y="612"/>
                          <a:pt x="1241" y="608"/>
                          <a:pt x="1242" y="604"/>
                        </a:cubicBezTo>
                        <a:cubicBezTo>
                          <a:pt x="1243" y="600"/>
                          <a:pt x="1245" y="597"/>
                          <a:pt x="1246" y="593"/>
                        </a:cubicBezTo>
                        <a:cubicBezTo>
                          <a:pt x="1247" y="591"/>
                          <a:pt x="1248" y="590"/>
                          <a:pt x="1248" y="589"/>
                        </a:cubicBezTo>
                        <a:lnTo>
                          <a:pt x="1242" y="568"/>
                        </a:lnTo>
                        <a:lnTo>
                          <a:pt x="1235" y="558"/>
                        </a:lnTo>
                        <a:lnTo>
                          <a:pt x="1234" y="557"/>
                        </a:lnTo>
                        <a:lnTo>
                          <a:pt x="1233" y="556"/>
                        </a:lnTo>
                        <a:cubicBezTo>
                          <a:pt x="1233" y="556"/>
                          <a:pt x="1231" y="550"/>
                          <a:pt x="1229" y="543"/>
                        </a:cubicBezTo>
                        <a:cubicBezTo>
                          <a:pt x="1226" y="537"/>
                          <a:pt x="1223" y="529"/>
                          <a:pt x="1221" y="526"/>
                        </a:cubicBezTo>
                        <a:cubicBezTo>
                          <a:pt x="1214" y="517"/>
                          <a:pt x="1213" y="509"/>
                          <a:pt x="1204" y="496"/>
                        </a:cubicBezTo>
                        <a:cubicBezTo>
                          <a:pt x="1201" y="492"/>
                          <a:pt x="1199" y="488"/>
                          <a:pt x="1200" y="483"/>
                        </a:cubicBezTo>
                        <a:cubicBezTo>
                          <a:pt x="1201" y="479"/>
                          <a:pt x="1205" y="476"/>
                          <a:pt x="1207" y="475"/>
                        </a:cubicBezTo>
                        <a:cubicBezTo>
                          <a:pt x="1210" y="473"/>
                          <a:pt x="1212" y="472"/>
                          <a:pt x="1213" y="472"/>
                        </a:cubicBezTo>
                        <a:cubicBezTo>
                          <a:pt x="1213" y="471"/>
                          <a:pt x="1213" y="471"/>
                          <a:pt x="1214" y="471"/>
                        </a:cubicBezTo>
                        <a:cubicBezTo>
                          <a:pt x="1214" y="469"/>
                          <a:pt x="1214" y="467"/>
                          <a:pt x="1215" y="465"/>
                        </a:cubicBezTo>
                        <a:cubicBezTo>
                          <a:pt x="1216" y="462"/>
                          <a:pt x="1217" y="459"/>
                          <a:pt x="1219" y="456"/>
                        </a:cubicBezTo>
                        <a:cubicBezTo>
                          <a:pt x="1222" y="449"/>
                          <a:pt x="1226" y="443"/>
                          <a:pt x="1231" y="439"/>
                        </a:cubicBezTo>
                        <a:cubicBezTo>
                          <a:pt x="1239" y="434"/>
                          <a:pt x="1253" y="429"/>
                          <a:pt x="1263" y="425"/>
                        </a:cubicBezTo>
                        <a:cubicBezTo>
                          <a:pt x="1271" y="423"/>
                          <a:pt x="1283" y="414"/>
                          <a:pt x="1285" y="413"/>
                        </a:cubicBezTo>
                        <a:lnTo>
                          <a:pt x="1298" y="386"/>
                        </a:lnTo>
                        <a:cubicBezTo>
                          <a:pt x="1299" y="384"/>
                          <a:pt x="1300" y="379"/>
                          <a:pt x="1301" y="372"/>
                        </a:cubicBezTo>
                        <a:cubicBezTo>
                          <a:pt x="1302" y="368"/>
                          <a:pt x="1303" y="364"/>
                          <a:pt x="1304" y="361"/>
                        </a:cubicBezTo>
                        <a:cubicBezTo>
                          <a:pt x="1305" y="357"/>
                          <a:pt x="1305" y="355"/>
                          <a:pt x="1306" y="352"/>
                        </a:cubicBezTo>
                        <a:cubicBezTo>
                          <a:pt x="1309" y="347"/>
                          <a:pt x="1316" y="334"/>
                          <a:pt x="1326" y="326"/>
                        </a:cubicBezTo>
                        <a:cubicBezTo>
                          <a:pt x="1333" y="320"/>
                          <a:pt x="1346" y="306"/>
                          <a:pt x="1346" y="306"/>
                        </a:cubicBezTo>
                        <a:lnTo>
                          <a:pt x="1370" y="269"/>
                        </a:lnTo>
                        <a:lnTo>
                          <a:pt x="1376" y="240"/>
                        </a:lnTo>
                        <a:lnTo>
                          <a:pt x="1362" y="215"/>
                        </a:lnTo>
                        <a:cubicBezTo>
                          <a:pt x="1361" y="214"/>
                          <a:pt x="1357" y="213"/>
                          <a:pt x="1351" y="211"/>
                        </a:cubicBezTo>
                        <a:cubicBezTo>
                          <a:pt x="1347" y="210"/>
                          <a:pt x="1344" y="208"/>
                          <a:pt x="1341" y="208"/>
                        </a:cubicBezTo>
                        <a:cubicBezTo>
                          <a:pt x="1337" y="207"/>
                          <a:pt x="1334" y="206"/>
                          <a:pt x="1334" y="206"/>
                        </a:cubicBezTo>
                        <a:cubicBezTo>
                          <a:pt x="1332" y="206"/>
                          <a:pt x="1331" y="206"/>
                          <a:pt x="1329" y="205"/>
                        </a:cubicBezTo>
                        <a:cubicBezTo>
                          <a:pt x="1327" y="205"/>
                          <a:pt x="1325" y="204"/>
                          <a:pt x="1322" y="203"/>
                        </a:cubicBezTo>
                        <a:cubicBezTo>
                          <a:pt x="1317" y="202"/>
                          <a:pt x="1312" y="199"/>
                          <a:pt x="1307" y="197"/>
                        </a:cubicBezTo>
                        <a:cubicBezTo>
                          <a:pt x="1296" y="193"/>
                          <a:pt x="1286" y="188"/>
                          <a:pt x="1286" y="188"/>
                        </a:cubicBezTo>
                        <a:lnTo>
                          <a:pt x="1285" y="187"/>
                        </a:lnTo>
                        <a:lnTo>
                          <a:pt x="1284" y="186"/>
                        </a:lnTo>
                        <a:cubicBezTo>
                          <a:pt x="1284" y="186"/>
                          <a:pt x="1279" y="180"/>
                          <a:pt x="1273" y="173"/>
                        </a:cubicBezTo>
                        <a:cubicBezTo>
                          <a:pt x="1266" y="166"/>
                          <a:pt x="1259" y="158"/>
                          <a:pt x="1255" y="155"/>
                        </a:cubicBezTo>
                        <a:cubicBezTo>
                          <a:pt x="1247" y="149"/>
                          <a:pt x="1244" y="139"/>
                          <a:pt x="1241" y="130"/>
                        </a:cubicBezTo>
                        <a:cubicBezTo>
                          <a:pt x="1239" y="121"/>
                          <a:pt x="1237" y="114"/>
                          <a:pt x="1237" y="109"/>
                        </a:cubicBezTo>
                        <a:cubicBezTo>
                          <a:pt x="1234" y="110"/>
                          <a:pt x="1230" y="111"/>
                          <a:pt x="1222" y="111"/>
                        </a:cubicBezTo>
                        <a:cubicBezTo>
                          <a:pt x="1204" y="111"/>
                          <a:pt x="1186" y="113"/>
                          <a:pt x="1182" y="113"/>
                        </a:cubicBezTo>
                        <a:cubicBezTo>
                          <a:pt x="1182" y="113"/>
                          <a:pt x="1180" y="114"/>
                          <a:pt x="1178" y="115"/>
                        </a:cubicBezTo>
                        <a:cubicBezTo>
                          <a:pt x="1176" y="117"/>
                          <a:pt x="1173" y="119"/>
                          <a:pt x="1171" y="120"/>
                        </a:cubicBezTo>
                        <a:cubicBezTo>
                          <a:pt x="1166" y="124"/>
                          <a:pt x="1162" y="128"/>
                          <a:pt x="1162" y="128"/>
                        </a:cubicBezTo>
                        <a:lnTo>
                          <a:pt x="1162" y="128"/>
                        </a:lnTo>
                        <a:lnTo>
                          <a:pt x="1161" y="128"/>
                        </a:lnTo>
                        <a:cubicBezTo>
                          <a:pt x="1161" y="128"/>
                          <a:pt x="1140" y="142"/>
                          <a:pt x="1134" y="147"/>
                        </a:cubicBezTo>
                        <a:cubicBezTo>
                          <a:pt x="1129" y="151"/>
                          <a:pt x="1123" y="152"/>
                          <a:pt x="1117" y="154"/>
                        </a:cubicBezTo>
                        <a:cubicBezTo>
                          <a:pt x="1111" y="156"/>
                          <a:pt x="1106" y="158"/>
                          <a:pt x="1104" y="159"/>
                        </a:cubicBezTo>
                        <a:cubicBezTo>
                          <a:pt x="1096" y="164"/>
                          <a:pt x="1088" y="163"/>
                          <a:pt x="1080" y="163"/>
                        </a:cubicBezTo>
                        <a:cubicBezTo>
                          <a:pt x="1076" y="162"/>
                          <a:pt x="1073" y="161"/>
                          <a:pt x="1070" y="161"/>
                        </a:cubicBezTo>
                        <a:cubicBezTo>
                          <a:pt x="1067" y="161"/>
                          <a:pt x="1064" y="161"/>
                          <a:pt x="1064" y="161"/>
                        </a:cubicBezTo>
                        <a:cubicBezTo>
                          <a:pt x="1060" y="161"/>
                          <a:pt x="1059" y="159"/>
                          <a:pt x="1056" y="158"/>
                        </a:cubicBezTo>
                        <a:cubicBezTo>
                          <a:pt x="1053" y="157"/>
                          <a:pt x="1050" y="155"/>
                          <a:pt x="1047" y="154"/>
                        </a:cubicBezTo>
                        <a:cubicBezTo>
                          <a:pt x="1041" y="150"/>
                          <a:pt x="1036" y="147"/>
                          <a:pt x="1036" y="147"/>
                        </a:cubicBezTo>
                        <a:lnTo>
                          <a:pt x="1036" y="147"/>
                        </a:lnTo>
                        <a:cubicBezTo>
                          <a:pt x="1035" y="147"/>
                          <a:pt x="1030" y="144"/>
                          <a:pt x="1023" y="141"/>
                        </a:cubicBezTo>
                        <a:cubicBezTo>
                          <a:pt x="1020" y="140"/>
                          <a:pt x="1016" y="139"/>
                          <a:pt x="1014" y="138"/>
                        </a:cubicBezTo>
                        <a:cubicBezTo>
                          <a:pt x="1012" y="137"/>
                          <a:pt x="1010" y="137"/>
                          <a:pt x="1009" y="137"/>
                        </a:cubicBezTo>
                        <a:cubicBezTo>
                          <a:pt x="1009" y="137"/>
                          <a:pt x="1008" y="138"/>
                          <a:pt x="1005" y="139"/>
                        </a:cubicBezTo>
                        <a:cubicBezTo>
                          <a:pt x="1003" y="141"/>
                          <a:pt x="1000" y="144"/>
                          <a:pt x="996" y="146"/>
                        </a:cubicBezTo>
                        <a:cubicBezTo>
                          <a:pt x="990" y="152"/>
                          <a:pt x="985" y="157"/>
                          <a:pt x="985" y="157"/>
                        </a:cubicBezTo>
                        <a:lnTo>
                          <a:pt x="983" y="158"/>
                        </a:lnTo>
                        <a:lnTo>
                          <a:pt x="981" y="158"/>
                        </a:lnTo>
                        <a:cubicBezTo>
                          <a:pt x="981" y="158"/>
                          <a:pt x="969" y="160"/>
                          <a:pt x="955" y="161"/>
                        </a:cubicBezTo>
                        <a:cubicBezTo>
                          <a:pt x="941" y="162"/>
                          <a:pt x="925" y="164"/>
                          <a:pt x="917" y="164"/>
                        </a:cubicBezTo>
                        <a:cubicBezTo>
                          <a:pt x="903" y="164"/>
                          <a:pt x="881" y="166"/>
                          <a:pt x="864" y="166"/>
                        </a:cubicBezTo>
                        <a:cubicBezTo>
                          <a:pt x="855" y="166"/>
                          <a:pt x="843" y="163"/>
                          <a:pt x="832" y="161"/>
                        </a:cubicBezTo>
                        <a:cubicBezTo>
                          <a:pt x="820" y="158"/>
                          <a:pt x="809" y="156"/>
                          <a:pt x="805" y="155"/>
                        </a:cubicBezTo>
                        <a:cubicBezTo>
                          <a:pt x="801" y="154"/>
                          <a:pt x="793" y="152"/>
                          <a:pt x="786" y="151"/>
                        </a:cubicBezTo>
                        <a:cubicBezTo>
                          <a:pt x="778" y="150"/>
                          <a:pt x="770" y="149"/>
                          <a:pt x="770" y="149"/>
                        </a:cubicBezTo>
                        <a:cubicBezTo>
                          <a:pt x="766" y="149"/>
                          <a:pt x="765" y="148"/>
                          <a:pt x="764" y="147"/>
                        </a:cubicBezTo>
                        <a:cubicBezTo>
                          <a:pt x="762" y="146"/>
                          <a:pt x="760" y="145"/>
                          <a:pt x="759" y="144"/>
                        </a:cubicBezTo>
                        <a:cubicBezTo>
                          <a:pt x="755" y="141"/>
                          <a:pt x="751" y="138"/>
                          <a:pt x="747" y="134"/>
                        </a:cubicBezTo>
                        <a:cubicBezTo>
                          <a:pt x="740" y="128"/>
                          <a:pt x="733" y="121"/>
                          <a:pt x="732" y="121"/>
                        </a:cubicBezTo>
                        <a:lnTo>
                          <a:pt x="732" y="121"/>
                        </a:lnTo>
                        <a:cubicBezTo>
                          <a:pt x="732" y="120"/>
                          <a:pt x="723" y="114"/>
                          <a:pt x="714" y="107"/>
                        </a:cubicBezTo>
                        <a:cubicBezTo>
                          <a:pt x="710" y="103"/>
                          <a:pt x="705" y="100"/>
                          <a:pt x="701" y="96"/>
                        </a:cubicBezTo>
                        <a:cubicBezTo>
                          <a:pt x="697" y="93"/>
                          <a:pt x="694" y="91"/>
                          <a:pt x="693" y="89"/>
                        </a:cubicBezTo>
                        <a:cubicBezTo>
                          <a:pt x="691" y="87"/>
                          <a:pt x="690" y="85"/>
                          <a:pt x="689" y="83"/>
                        </a:cubicBezTo>
                        <a:cubicBezTo>
                          <a:pt x="689" y="82"/>
                          <a:pt x="689" y="80"/>
                          <a:pt x="688" y="78"/>
                        </a:cubicBezTo>
                        <a:cubicBezTo>
                          <a:pt x="688" y="73"/>
                          <a:pt x="688" y="68"/>
                          <a:pt x="688" y="64"/>
                        </a:cubicBezTo>
                        <a:cubicBezTo>
                          <a:pt x="687" y="54"/>
                          <a:pt x="688" y="44"/>
                          <a:pt x="688" y="41"/>
                        </a:cubicBezTo>
                        <a:cubicBezTo>
                          <a:pt x="688" y="42"/>
                          <a:pt x="687" y="39"/>
                          <a:pt x="686" y="37"/>
                        </a:cubicBezTo>
                        <a:cubicBezTo>
                          <a:pt x="686" y="35"/>
                          <a:pt x="685" y="33"/>
                          <a:pt x="684" y="31"/>
                        </a:cubicBezTo>
                        <a:cubicBezTo>
                          <a:pt x="682" y="27"/>
                          <a:pt x="681" y="25"/>
                          <a:pt x="681" y="24"/>
                        </a:cubicBezTo>
                        <a:lnTo>
                          <a:pt x="680" y="23"/>
                        </a:lnTo>
                        <a:cubicBezTo>
                          <a:pt x="680" y="23"/>
                          <a:pt x="674" y="18"/>
                          <a:pt x="668" y="12"/>
                        </a:cubicBezTo>
                        <a:cubicBezTo>
                          <a:pt x="664" y="8"/>
                          <a:pt x="661" y="5"/>
                          <a:pt x="658" y="2"/>
                        </a:cubicBezTo>
                        <a:cubicBezTo>
                          <a:pt x="658" y="1"/>
                          <a:pt x="657" y="1"/>
                          <a:pt x="657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60" name="Freeform 48"/>
                  <p:cNvSpPr>
                    <a:spLocks/>
                  </p:cNvSpPr>
                  <p:nvPr/>
                </p:nvSpPr>
                <p:spPr bwMode="auto">
                  <a:xfrm>
                    <a:off x="1791" y="998"/>
                    <a:ext cx="406" cy="362"/>
                  </a:xfrm>
                  <a:custGeom>
                    <a:avLst/>
                    <a:gdLst>
                      <a:gd name="T0" fmla="*/ 234 w 810"/>
                      <a:gd name="T1" fmla="*/ 15 h 722"/>
                      <a:gd name="T2" fmla="*/ 231 w 810"/>
                      <a:gd name="T3" fmla="*/ 15 h 722"/>
                      <a:gd name="T4" fmla="*/ 147 w 810"/>
                      <a:gd name="T5" fmla="*/ 25 h 722"/>
                      <a:gd name="T6" fmla="*/ 116 w 810"/>
                      <a:gd name="T7" fmla="*/ 58 h 722"/>
                      <a:gd name="T8" fmla="*/ 98 w 810"/>
                      <a:gd name="T9" fmla="*/ 63 h 722"/>
                      <a:gd name="T10" fmla="*/ 103 w 810"/>
                      <a:gd name="T11" fmla="*/ 147 h 722"/>
                      <a:gd name="T12" fmla="*/ 106 w 810"/>
                      <a:gd name="T13" fmla="*/ 267 h 722"/>
                      <a:gd name="T14" fmla="*/ 85 w 810"/>
                      <a:gd name="T15" fmla="*/ 299 h 722"/>
                      <a:gd name="T16" fmla="*/ 83 w 810"/>
                      <a:gd name="T17" fmla="*/ 300 h 722"/>
                      <a:gd name="T18" fmla="*/ 40 w 810"/>
                      <a:gd name="T19" fmla="*/ 360 h 722"/>
                      <a:gd name="T20" fmla="*/ 88 w 810"/>
                      <a:gd name="T21" fmla="*/ 374 h 722"/>
                      <a:gd name="T22" fmla="*/ 76 w 810"/>
                      <a:gd name="T23" fmla="*/ 420 h 722"/>
                      <a:gd name="T24" fmla="*/ 75 w 810"/>
                      <a:gd name="T25" fmla="*/ 422 h 722"/>
                      <a:gd name="T26" fmla="*/ 49 w 810"/>
                      <a:gd name="T27" fmla="*/ 461 h 722"/>
                      <a:gd name="T28" fmla="*/ 0 w 810"/>
                      <a:gd name="T29" fmla="*/ 561 h 722"/>
                      <a:gd name="T30" fmla="*/ 0 w 810"/>
                      <a:gd name="T31" fmla="*/ 562 h 722"/>
                      <a:gd name="T32" fmla="*/ 6 w 810"/>
                      <a:gd name="T33" fmla="*/ 619 h 722"/>
                      <a:gd name="T34" fmla="*/ 63 w 810"/>
                      <a:gd name="T35" fmla="*/ 595 h 722"/>
                      <a:gd name="T36" fmla="*/ 67 w 810"/>
                      <a:gd name="T37" fmla="*/ 595 h 722"/>
                      <a:gd name="T38" fmla="*/ 129 w 810"/>
                      <a:gd name="T39" fmla="*/ 622 h 722"/>
                      <a:gd name="T40" fmla="*/ 150 w 810"/>
                      <a:gd name="T41" fmla="*/ 635 h 722"/>
                      <a:gd name="T42" fmla="*/ 240 w 810"/>
                      <a:gd name="T43" fmla="*/ 635 h 722"/>
                      <a:gd name="T44" fmla="*/ 308 w 810"/>
                      <a:gd name="T45" fmla="*/ 711 h 722"/>
                      <a:gd name="T46" fmla="*/ 353 w 810"/>
                      <a:gd name="T47" fmla="*/ 712 h 722"/>
                      <a:gd name="T48" fmla="*/ 355 w 810"/>
                      <a:gd name="T49" fmla="*/ 712 h 722"/>
                      <a:gd name="T50" fmla="*/ 430 w 810"/>
                      <a:gd name="T51" fmla="*/ 645 h 722"/>
                      <a:gd name="T52" fmla="*/ 431 w 810"/>
                      <a:gd name="T53" fmla="*/ 642 h 722"/>
                      <a:gd name="T54" fmla="*/ 465 w 810"/>
                      <a:gd name="T55" fmla="*/ 581 h 722"/>
                      <a:gd name="T56" fmla="*/ 548 w 810"/>
                      <a:gd name="T57" fmla="*/ 537 h 722"/>
                      <a:gd name="T58" fmla="*/ 550 w 810"/>
                      <a:gd name="T59" fmla="*/ 537 h 722"/>
                      <a:gd name="T60" fmla="*/ 642 w 810"/>
                      <a:gd name="T61" fmla="*/ 521 h 722"/>
                      <a:gd name="T62" fmla="*/ 693 w 810"/>
                      <a:gd name="T63" fmla="*/ 497 h 722"/>
                      <a:gd name="T64" fmla="*/ 746 w 810"/>
                      <a:gd name="T65" fmla="*/ 496 h 722"/>
                      <a:gd name="T66" fmla="*/ 802 w 810"/>
                      <a:gd name="T67" fmla="*/ 490 h 722"/>
                      <a:gd name="T68" fmla="*/ 810 w 810"/>
                      <a:gd name="T69" fmla="*/ 482 h 722"/>
                      <a:gd name="T70" fmla="*/ 783 w 810"/>
                      <a:gd name="T71" fmla="*/ 446 h 722"/>
                      <a:gd name="T72" fmla="*/ 780 w 810"/>
                      <a:gd name="T73" fmla="*/ 394 h 722"/>
                      <a:gd name="T74" fmla="*/ 757 w 810"/>
                      <a:gd name="T75" fmla="*/ 360 h 722"/>
                      <a:gd name="T76" fmla="*/ 737 w 810"/>
                      <a:gd name="T77" fmla="*/ 312 h 722"/>
                      <a:gd name="T78" fmla="*/ 736 w 810"/>
                      <a:gd name="T79" fmla="*/ 311 h 722"/>
                      <a:gd name="T80" fmla="*/ 722 w 810"/>
                      <a:gd name="T81" fmla="*/ 264 h 722"/>
                      <a:gd name="T82" fmla="*/ 725 w 810"/>
                      <a:gd name="T83" fmla="*/ 208 h 722"/>
                      <a:gd name="T84" fmla="*/ 729 w 810"/>
                      <a:gd name="T85" fmla="*/ 203 h 722"/>
                      <a:gd name="T86" fmla="*/ 773 w 810"/>
                      <a:gd name="T87" fmla="*/ 172 h 722"/>
                      <a:gd name="T88" fmla="*/ 728 w 810"/>
                      <a:gd name="T89" fmla="*/ 144 h 722"/>
                      <a:gd name="T90" fmla="*/ 727 w 810"/>
                      <a:gd name="T91" fmla="*/ 143 h 722"/>
                      <a:gd name="T92" fmla="*/ 628 w 810"/>
                      <a:gd name="T93" fmla="*/ 142 h 722"/>
                      <a:gd name="T94" fmla="*/ 625 w 810"/>
                      <a:gd name="T95" fmla="*/ 142 h 722"/>
                      <a:gd name="T96" fmla="*/ 521 w 810"/>
                      <a:gd name="T97" fmla="*/ 137 h 722"/>
                      <a:gd name="T98" fmla="*/ 473 w 810"/>
                      <a:gd name="T99" fmla="*/ 166 h 722"/>
                      <a:gd name="T100" fmla="*/ 442 w 810"/>
                      <a:gd name="T101" fmla="*/ 138 h 722"/>
                      <a:gd name="T102" fmla="*/ 389 w 810"/>
                      <a:gd name="T103" fmla="*/ 119 h 722"/>
                      <a:gd name="T104" fmla="*/ 363 w 810"/>
                      <a:gd name="T105" fmla="*/ 81 h 722"/>
                      <a:gd name="T106" fmla="*/ 363 w 810"/>
                      <a:gd name="T107" fmla="*/ 80 h 722"/>
                      <a:gd name="T108" fmla="*/ 338 w 810"/>
                      <a:gd name="T109" fmla="*/ 30 h 722"/>
                      <a:gd name="T110" fmla="*/ 323 w 810"/>
                      <a:gd name="T111" fmla="*/ 17 h 722"/>
                      <a:gd name="T112" fmla="*/ 302 w 810"/>
                      <a:gd name="T113" fmla="*/ 7 h 7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10" h="722">
                        <a:moveTo>
                          <a:pt x="291" y="0"/>
                        </a:moveTo>
                        <a:lnTo>
                          <a:pt x="234" y="15"/>
                        </a:lnTo>
                        <a:lnTo>
                          <a:pt x="233" y="16"/>
                        </a:lnTo>
                        <a:lnTo>
                          <a:pt x="231" y="15"/>
                        </a:lnTo>
                        <a:lnTo>
                          <a:pt x="178" y="3"/>
                        </a:lnTo>
                        <a:lnTo>
                          <a:pt x="147" y="25"/>
                        </a:lnTo>
                        <a:lnTo>
                          <a:pt x="117" y="56"/>
                        </a:lnTo>
                        <a:lnTo>
                          <a:pt x="116" y="58"/>
                        </a:lnTo>
                        <a:lnTo>
                          <a:pt x="114" y="58"/>
                        </a:lnTo>
                        <a:lnTo>
                          <a:pt x="98" y="63"/>
                        </a:lnTo>
                        <a:lnTo>
                          <a:pt x="103" y="146"/>
                        </a:lnTo>
                        <a:lnTo>
                          <a:pt x="103" y="147"/>
                        </a:lnTo>
                        <a:lnTo>
                          <a:pt x="106" y="265"/>
                        </a:lnTo>
                        <a:lnTo>
                          <a:pt x="106" y="267"/>
                        </a:lnTo>
                        <a:lnTo>
                          <a:pt x="105" y="268"/>
                        </a:lnTo>
                        <a:lnTo>
                          <a:pt x="85" y="299"/>
                        </a:lnTo>
                        <a:lnTo>
                          <a:pt x="84" y="299"/>
                        </a:lnTo>
                        <a:lnTo>
                          <a:pt x="83" y="300"/>
                        </a:lnTo>
                        <a:lnTo>
                          <a:pt x="44" y="336"/>
                        </a:lnTo>
                        <a:lnTo>
                          <a:pt x="40" y="360"/>
                        </a:lnTo>
                        <a:lnTo>
                          <a:pt x="83" y="373"/>
                        </a:lnTo>
                        <a:lnTo>
                          <a:pt x="88" y="374"/>
                        </a:lnTo>
                        <a:lnTo>
                          <a:pt x="87" y="380"/>
                        </a:lnTo>
                        <a:lnTo>
                          <a:pt x="76" y="420"/>
                        </a:lnTo>
                        <a:lnTo>
                          <a:pt x="76" y="421"/>
                        </a:lnTo>
                        <a:lnTo>
                          <a:pt x="75" y="422"/>
                        </a:lnTo>
                        <a:lnTo>
                          <a:pt x="50" y="461"/>
                        </a:lnTo>
                        <a:lnTo>
                          <a:pt x="49" y="461"/>
                        </a:lnTo>
                        <a:lnTo>
                          <a:pt x="5" y="517"/>
                        </a:lnTo>
                        <a:lnTo>
                          <a:pt x="0" y="561"/>
                        </a:lnTo>
                        <a:lnTo>
                          <a:pt x="0" y="561"/>
                        </a:lnTo>
                        <a:lnTo>
                          <a:pt x="0" y="562"/>
                        </a:lnTo>
                        <a:lnTo>
                          <a:pt x="6" y="618"/>
                        </a:lnTo>
                        <a:lnTo>
                          <a:pt x="6" y="619"/>
                        </a:lnTo>
                        <a:lnTo>
                          <a:pt x="7" y="619"/>
                        </a:lnTo>
                        <a:lnTo>
                          <a:pt x="63" y="595"/>
                        </a:lnTo>
                        <a:lnTo>
                          <a:pt x="65" y="594"/>
                        </a:lnTo>
                        <a:lnTo>
                          <a:pt x="67" y="595"/>
                        </a:lnTo>
                        <a:lnTo>
                          <a:pt x="129" y="622"/>
                        </a:lnTo>
                        <a:lnTo>
                          <a:pt x="129" y="622"/>
                        </a:lnTo>
                        <a:lnTo>
                          <a:pt x="130" y="622"/>
                        </a:lnTo>
                        <a:lnTo>
                          <a:pt x="150" y="635"/>
                        </a:lnTo>
                        <a:lnTo>
                          <a:pt x="237" y="635"/>
                        </a:lnTo>
                        <a:lnTo>
                          <a:pt x="240" y="635"/>
                        </a:lnTo>
                        <a:lnTo>
                          <a:pt x="241" y="636"/>
                        </a:lnTo>
                        <a:lnTo>
                          <a:pt x="308" y="711"/>
                        </a:lnTo>
                        <a:lnTo>
                          <a:pt x="332" y="722"/>
                        </a:lnTo>
                        <a:lnTo>
                          <a:pt x="353" y="712"/>
                        </a:lnTo>
                        <a:lnTo>
                          <a:pt x="354" y="712"/>
                        </a:lnTo>
                        <a:lnTo>
                          <a:pt x="355" y="712"/>
                        </a:lnTo>
                        <a:lnTo>
                          <a:pt x="421" y="706"/>
                        </a:lnTo>
                        <a:lnTo>
                          <a:pt x="430" y="645"/>
                        </a:lnTo>
                        <a:lnTo>
                          <a:pt x="430" y="644"/>
                        </a:lnTo>
                        <a:lnTo>
                          <a:pt x="431" y="642"/>
                        </a:lnTo>
                        <a:lnTo>
                          <a:pt x="463" y="583"/>
                        </a:lnTo>
                        <a:lnTo>
                          <a:pt x="465" y="581"/>
                        </a:lnTo>
                        <a:lnTo>
                          <a:pt x="466" y="580"/>
                        </a:lnTo>
                        <a:lnTo>
                          <a:pt x="548" y="537"/>
                        </a:lnTo>
                        <a:lnTo>
                          <a:pt x="549" y="537"/>
                        </a:lnTo>
                        <a:lnTo>
                          <a:pt x="550" y="537"/>
                        </a:lnTo>
                        <a:lnTo>
                          <a:pt x="642" y="521"/>
                        </a:lnTo>
                        <a:lnTo>
                          <a:pt x="642" y="521"/>
                        </a:lnTo>
                        <a:lnTo>
                          <a:pt x="692" y="498"/>
                        </a:lnTo>
                        <a:lnTo>
                          <a:pt x="693" y="497"/>
                        </a:lnTo>
                        <a:lnTo>
                          <a:pt x="695" y="497"/>
                        </a:lnTo>
                        <a:lnTo>
                          <a:pt x="746" y="496"/>
                        </a:lnTo>
                        <a:lnTo>
                          <a:pt x="747" y="496"/>
                        </a:lnTo>
                        <a:lnTo>
                          <a:pt x="802" y="490"/>
                        </a:lnTo>
                        <a:lnTo>
                          <a:pt x="810" y="483"/>
                        </a:lnTo>
                        <a:lnTo>
                          <a:pt x="810" y="482"/>
                        </a:lnTo>
                        <a:lnTo>
                          <a:pt x="785" y="447"/>
                        </a:lnTo>
                        <a:lnTo>
                          <a:pt x="783" y="446"/>
                        </a:lnTo>
                        <a:lnTo>
                          <a:pt x="783" y="444"/>
                        </a:lnTo>
                        <a:lnTo>
                          <a:pt x="780" y="394"/>
                        </a:lnTo>
                        <a:lnTo>
                          <a:pt x="758" y="360"/>
                        </a:lnTo>
                        <a:lnTo>
                          <a:pt x="757" y="360"/>
                        </a:lnTo>
                        <a:lnTo>
                          <a:pt x="757" y="359"/>
                        </a:lnTo>
                        <a:lnTo>
                          <a:pt x="737" y="312"/>
                        </a:lnTo>
                        <a:lnTo>
                          <a:pt x="736" y="312"/>
                        </a:lnTo>
                        <a:lnTo>
                          <a:pt x="736" y="311"/>
                        </a:lnTo>
                        <a:lnTo>
                          <a:pt x="722" y="266"/>
                        </a:lnTo>
                        <a:lnTo>
                          <a:pt x="722" y="264"/>
                        </a:lnTo>
                        <a:lnTo>
                          <a:pt x="722" y="263"/>
                        </a:lnTo>
                        <a:lnTo>
                          <a:pt x="725" y="208"/>
                        </a:lnTo>
                        <a:lnTo>
                          <a:pt x="725" y="204"/>
                        </a:lnTo>
                        <a:lnTo>
                          <a:pt x="729" y="203"/>
                        </a:lnTo>
                        <a:lnTo>
                          <a:pt x="765" y="189"/>
                        </a:lnTo>
                        <a:lnTo>
                          <a:pt x="773" y="172"/>
                        </a:lnTo>
                        <a:lnTo>
                          <a:pt x="755" y="144"/>
                        </a:lnTo>
                        <a:lnTo>
                          <a:pt x="728" y="144"/>
                        </a:lnTo>
                        <a:lnTo>
                          <a:pt x="727" y="144"/>
                        </a:lnTo>
                        <a:lnTo>
                          <a:pt x="727" y="143"/>
                        </a:lnTo>
                        <a:lnTo>
                          <a:pt x="673" y="131"/>
                        </a:lnTo>
                        <a:lnTo>
                          <a:pt x="628" y="142"/>
                        </a:lnTo>
                        <a:lnTo>
                          <a:pt x="627" y="142"/>
                        </a:lnTo>
                        <a:lnTo>
                          <a:pt x="625" y="142"/>
                        </a:lnTo>
                        <a:lnTo>
                          <a:pt x="576" y="128"/>
                        </a:lnTo>
                        <a:lnTo>
                          <a:pt x="521" y="137"/>
                        </a:lnTo>
                        <a:lnTo>
                          <a:pt x="477" y="163"/>
                        </a:lnTo>
                        <a:lnTo>
                          <a:pt x="473" y="166"/>
                        </a:lnTo>
                        <a:lnTo>
                          <a:pt x="470" y="162"/>
                        </a:lnTo>
                        <a:lnTo>
                          <a:pt x="442" y="138"/>
                        </a:lnTo>
                        <a:lnTo>
                          <a:pt x="391" y="119"/>
                        </a:lnTo>
                        <a:lnTo>
                          <a:pt x="389" y="119"/>
                        </a:lnTo>
                        <a:lnTo>
                          <a:pt x="388" y="117"/>
                        </a:lnTo>
                        <a:lnTo>
                          <a:pt x="363" y="81"/>
                        </a:lnTo>
                        <a:lnTo>
                          <a:pt x="363" y="80"/>
                        </a:lnTo>
                        <a:lnTo>
                          <a:pt x="363" y="80"/>
                        </a:lnTo>
                        <a:lnTo>
                          <a:pt x="348" y="41"/>
                        </a:lnTo>
                        <a:cubicBezTo>
                          <a:pt x="348" y="41"/>
                          <a:pt x="343" y="35"/>
                          <a:pt x="338" y="30"/>
                        </a:cubicBezTo>
                        <a:cubicBezTo>
                          <a:pt x="334" y="26"/>
                          <a:pt x="331" y="23"/>
                          <a:pt x="328" y="21"/>
                        </a:cubicBezTo>
                        <a:cubicBezTo>
                          <a:pt x="325" y="18"/>
                          <a:pt x="322" y="17"/>
                          <a:pt x="323" y="17"/>
                        </a:cubicBezTo>
                        <a:cubicBezTo>
                          <a:pt x="320" y="16"/>
                          <a:pt x="316" y="15"/>
                          <a:pt x="313" y="13"/>
                        </a:cubicBezTo>
                        <a:cubicBezTo>
                          <a:pt x="309" y="11"/>
                          <a:pt x="306" y="9"/>
                          <a:pt x="302" y="7"/>
                        </a:cubicBezTo>
                        <a:cubicBezTo>
                          <a:pt x="297" y="3"/>
                          <a:pt x="293" y="1"/>
                          <a:pt x="291" y="0"/>
                        </a:cubicBezTo>
                        <a:close/>
                      </a:path>
                    </a:pathLst>
                  </a:custGeom>
                  <a:solidFill>
                    <a:srgbClr val="C94B5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61" name="Freeform 49"/>
                  <p:cNvSpPr>
                    <a:spLocks/>
                  </p:cNvSpPr>
                  <p:nvPr/>
                </p:nvSpPr>
                <p:spPr bwMode="auto">
                  <a:xfrm>
                    <a:off x="3862" y="2099"/>
                    <a:ext cx="404" cy="408"/>
                  </a:xfrm>
                  <a:custGeom>
                    <a:avLst/>
                    <a:gdLst>
                      <a:gd name="T0" fmla="*/ 340 w 804"/>
                      <a:gd name="T1" fmla="*/ 40 h 812"/>
                      <a:gd name="T2" fmla="*/ 293 w 804"/>
                      <a:gd name="T3" fmla="*/ 142 h 812"/>
                      <a:gd name="T4" fmla="*/ 272 w 804"/>
                      <a:gd name="T5" fmla="*/ 183 h 812"/>
                      <a:gd name="T6" fmla="*/ 217 w 804"/>
                      <a:gd name="T7" fmla="*/ 207 h 812"/>
                      <a:gd name="T8" fmla="*/ 180 w 804"/>
                      <a:gd name="T9" fmla="*/ 258 h 812"/>
                      <a:gd name="T10" fmla="*/ 96 w 804"/>
                      <a:gd name="T11" fmla="*/ 270 h 812"/>
                      <a:gd name="T12" fmla="*/ 86 w 804"/>
                      <a:gd name="T13" fmla="*/ 288 h 812"/>
                      <a:gd name="T14" fmla="*/ 0 w 804"/>
                      <a:gd name="T15" fmla="*/ 349 h 812"/>
                      <a:gd name="T16" fmla="*/ 26 w 804"/>
                      <a:gd name="T17" fmla="*/ 412 h 812"/>
                      <a:gd name="T18" fmla="*/ 89 w 804"/>
                      <a:gd name="T19" fmla="*/ 500 h 812"/>
                      <a:gd name="T20" fmla="*/ 139 w 804"/>
                      <a:gd name="T21" fmla="*/ 530 h 812"/>
                      <a:gd name="T22" fmla="*/ 179 w 804"/>
                      <a:gd name="T23" fmla="*/ 574 h 812"/>
                      <a:gd name="T24" fmla="*/ 271 w 804"/>
                      <a:gd name="T25" fmla="*/ 619 h 812"/>
                      <a:gd name="T26" fmla="*/ 299 w 804"/>
                      <a:gd name="T27" fmla="*/ 620 h 812"/>
                      <a:gd name="T28" fmla="*/ 335 w 804"/>
                      <a:gd name="T29" fmla="*/ 642 h 812"/>
                      <a:gd name="T30" fmla="*/ 379 w 804"/>
                      <a:gd name="T31" fmla="*/ 691 h 812"/>
                      <a:gd name="T32" fmla="*/ 406 w 804"/>
                      <a:gd name="T33" fmla="*/ 740 h 812"/>
                      <a:gd name="T34" fmla="*/ 434 w 804"/>
                      <a:gd name="T35" fmla="*/ 782 h 812"/>
                      <a:gd name="T36" fmla="*/ 490 w 804"/>
                      <a:gd name="T37" fmla="*/ 775 h 812"/>
                      <a:gd name="T38" fmla="*/ 508 w 804"/>
                      <a:gd name="T39" fmla="*/ 746 h 812"/>
                      <a:gd name="T40" fmla="*/ 567 w 804"/>
                      <a:gd name="T41" fmla="*/ 766 h 812"/>
                      <a:gd name="T42" fmla="*/ 601 w 804"/>
                      <a:gd name="T43" fmla="*/ 762 h 812"/>
                      <a:gd name="T44" fmla="*/ 614 w 804"/>
                      <a:gd name="T45" fmla="*/ 737 h 812"/>
                      <a:gd name="T46" fmla="*/ 629 w 804"/>
                      <a:gd name="T47" fmla="*/ 700 h 812"/>
                      <a:gd name="T48" fmla="*/ 667 w 804"/>
                      <a:gd name="T49" fmla="*/ 677 h 812"/>
                      <a:gd name="T50" fmla="*/ 684 w 804"/>
                      <a:gd name="T51" fmla="*/ 673 h 812"/>
                      <a:gd name="T52" fmla="*/ 677 w 804"/>
                      <a:gd name="T53" fmla="*/ 633 h 812"/>
                      <a:gd name="T54" fmla="*/ 725 w 804"/>
                      <a:gd name="T55" fmla="*/ 620 h 812"/>
                      <a:gd name="T56" fmla="*/ 722 w 804"/>
                      <a:gd name="T57" fmla="*/ 573 h 812"/>
                      <a:gd name="T58" fmla="*/ 729 w 804"/>
                      <a:gd name="T59" fmla="*/ 549 h 812"/>
                      <a:gd name="T60" fmla="*/ 779 w 804"/>
                      <a:gd name="T61" fmla="*/ 480 h 812"/>
                      <a:gd name="T62" fmla="*/ 804 w 804"/>
                      <a:gd name="T63" fmla="*/ 450 h 812"/>
                      <a:gd name="T64" fmla="*/ 728 w 804"/>
                      <a:gd name="T65" fmla="*/ 441 h 812"/>
                      <a:gd name="T66" fmla="*/ 727 w 804"/>
                      <a:gd name="T67" fmla="*/ 388 h 812"/>
                      <a:gd name="T68" fmla="*/ 760 w 804"/>
                      <a:gd name="T69" fmla="*/ 349 h 812"/>
                      <a:gd name="T70" fmla="*/ 677 w 804"/>
                      <a:gd name="T71" fmla="*/ 255 h 812"/>
                      <a:gd name="T72" fmla="*/ 666 w 804"/>
                      <a:gd name="T73" fmla="*/ 243 h 812"/>
                      <a:gd name="T74" fmla="*/ 668 w 804"/>
                      <a:gd name="T75" fmla="*/ 209 h 812"/>
                      <a:gd name="T76" fmla="*/ 681 w 804"/>
                      <a:gd name="T77" fmla="*/ 173 h 812"/>
                      <a:gd name="T78" fmla="*/ 644 w 804"/>
                      <a:gd name="T79" fmla="*/ 141 h 812"/>
                      <a:gd name="T80" fmla="*/ 606 w 804"/>
                      <a:gd name="T81" fmla="*/ 86 h 812"/>
                      <a:gd name="T82" fmla="*/ 548 w 804"/>
                      <a:gd name="T83" fmla="*/ 68 h 812"/>
                      <a:gd name="T84" fmla="*/ 506 w 804"/>
                      <a:gd name="T85" fmla="*/ 54 h 812"/>
                      <a:gd name="T86" fmla="*/ 477 w 804"/>
                      <a:gd name="T87" fmla="*/ 40 h 812"/>
                      <a:gd name="T88" fmla="*/ 429 w 804"/>
                      <a:gd name="T89" fmla="*/ 0 h 8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804" h="812">
                        <a:moveTo>
                          <a:pt x="429" y="0"/>
                        </a:moveTo>
                        <a:lnTo>
                          <a:pt x="428" y="0"/>
                        </a:lnTo>
                        <a:lnTo>
                          <a:pt x="340" y="40"/>
                        </a:lnTo>
                        <a:lnTo>
                          <a:pt x="313" y="88"/>
                        </a:lnTo>
                        <a:lnTo>
                          <a:pt x="312" y="89"/>
                        </a:lnTo>
                        <a:lnTo>
                          <a:pt x="293" y="142"/>
                        </a:lnTo>
                        <a:lnTo>
                          <a:pt x="293" y="142"/>
                        </a:lnTo>
                        <a:lnTo>
                          <a:pt x="292" y="142"/>
                        </a:lnTo>
                        <a:lnTo>
                          <a:pt x="272" y="183"/>
                        </a:lnTo>
                        <a:lnTo>
                          <a:pt x="271" y="185"/>
                        </a:lnTo>
                        <a:lnTo>
                          <a:pt x="269" y="185"/>
                        </a:lnTo>
                        <a:lnTo>
                          <a:pt x="217" y="207"/>
                        </a:lnTo>
                        <a:lnTo>
                          <a:pt x="185" y="255"/>
                        </a:lnTo>
                        <a:lnTo>
                          <a:pt x="183" y="258"/>
                        </a:lnTo>
                        <a:lnTo>
                          <a:pt x="180" y="258"/>
                        </a:lnTo>
                        <a:cubicBezTo>
                          <a:pt x="180" y="258"/>
                          <a:pt x="122" y="258"/>
                          <a:pt x="108" y="258"/>
                        </a:cubicBezTo>
                        <a:cubicBezTo>
                          <a:pt x="107" y="258"/>
                          <a:pt x="105" y="258"/>
                          <a:pt x="103" y="260"/>
                        </a:cubicBezTo>
                        <a:cubicBezTo>
                          <a:pt x="101" y="263"/>
                          <a:pt x="98" y="266"/>
                          <a:pt x="96" y="270"/>
                        </a:cubicBezTo>
                        <a:cubicBezTo>
                          <a:pt x="92" y="277"/>
                          <a:pt x="90" y="285"/>
                          <a:pt x="90" y="285"/>
                        </a:cubicBezTo>
                        <a:lnTo>
                          <a:pt x="89" y="287"/>
                        </a:lnTo>
                        <a:lnTo>
                          <a:pt x="86" y="288"/>
                        </a:lnTo>
                        <a:lnTo>
                          <a:pt x="47" y="308"/>
                        </a:lnTo>
                        <a:lnTo>
                          <a:pt x="3" y="352"/>
                        </a:lnTo>
                        <a:lnTo>
                          <a:pt x="0" y="349"/>
                        </a:lnTo>
                        <a:lnTo>
                          <a:pt x="0" y="393"/>
                        </a:lnTo>
                        <a:lnTo>
                          <a:pt x="25" y="411"/>
                        </a:lnTo>
                        <a:lnTo>
                          <a:pt x="26" y="412"/>
                        </a:lnTo>
                        <a:lnTo>
                          <a:pt x="27" y="413"/>
                        </a:lnTo>
                        <a:lnTo>
                          <a:pt x="51" y="456"/>
                        </a:lnTo>
                        <a:lnTo>
                          <a:pt x="89" y="500"/>
                        </a:lnTo>
                        <a:lnTo>
                          <a:pt x="89" y="501"/>
                        </a:lnTo>
                        <a:lnTo>
                          <a:pt x="138" y="529"/>
                        </a:lnTo>
                        <a:lnTo>
                          <a:pt x="139" y="530"/>
                        </a:lnTo>
                        <a:lnTo>
                          <a:pt x="139" y="531"/>
                        </a:lnTo>
                        <a:lnTo>
                          <a:pt x="178" y="574"/>
                        </a:lnTo>
                        <a:lnTo>
                          <a:pt x="179" y="574"/>
                        </a:lnTo>
                        <a:lnTo>
                          <a:pt x="204" y="591"/>
                        </a:lnTo>
                        <a:lnTo>
                          <a:pt x="264" y="616"/>
                        </a:lnTo>
                        <a:lnTo>
                          <a:pt x="271" y="619"/>
                        </a:lnTo>
                        <a:lnTo>
                          <a:pt x="271" y="619"/>
                        </a:lnTo>
                        <a:cubicBezTo>
                          <a:pt x="276" y="619"/>
                          <a:pt x="280" y="619"/>
                          <a:pt x="286" y="619"/>
                        </a:cubicBezTo>
                        <a:cubicBezTo>
                          <a:pt x="291" y="619"/>
                          <a:pt x="295" y="620"/>
                          <a:pt x="299" y="620"/>
                        </a:cubicBezTo>
                        <a:cubicBezTo>
                          <a:pt x="303" y="620"/>
                          <a:pt x="306" y="620"/>
                          <a:pt x="308" y="621"/>
                        </a:cubicBezTo>
                        <a:cubicBezTo>
                          <a:pt x="313" y="622"/>
                          <a:pt x="318" y="625"/>
                          <a:pt x="323" y="628"/>
                        </a:cubicBezTo>
                        <a:cubicBezTo>
                          <a:pt x="328" y="632"/>
                          <a:pt x="333" y="636"/>
                          <a:pt x="335" y="642"/>
                        </a:cubicBezTo>
                        <a:cubicBezTo>
                          <a:pt x="338" y="649"/>
                          <a:pt x="346" y="670"/>
                          <a:pt x="348" y="673"/>
                        </a:cubicBezTo>
                        <a:cubicBezTo>
                          <a:pt x="349" y="674"/>
                          <a:pt x="353" y="675"/>
                          <a:pt x="360" y="678"/>
                        </a:cubicBezTo>
                        <a:cubicBezTo>
                          <a:pt x="367" y="682"/>
                          <a:pt x="374" y="686"/>
                          <a:pt x="379" y="691"/>
                        </a:cubicBezTo>
                        <a:cubicBezTo>
                          <a:pt x="384" y="695"/>
                          <a:pt x="388" y="702"/>
                          <a:pt x="391" y="710"/>
                        </a:cubicBezTo>
                        <a:cubicBezTo>
                          <a:pt x="395" y="717"/>
                          <a:pt x="398" y="725"/>
                          <a:pt x="400" y="729"/>
                        </a:cubicBezTo>
                        <a:cubicBezTo>
                          <a:pt x="400" y="729"/>
                          <a:pt x="402" y="734"/>
                          <a:pt x="406" y="740"/>
                        </a:cubicBezTo>
                        <a:cubicBezTo>
                          <a:pt x="409" y="745"/>
                          <a:pt x="413" y="752"/>
                          <a:pt x="417" y="758"/>
                        </a:cubicBezTo>
                        <a:cubicBezTo>
                          <a:pt x="425" y="770"/>
                          <a:pt x="433" y="781"/>
                          <a:pt x="433" y="781"/>
                        </a:cubicBezTo>
                        <a:cubicBezTo>
                          <a:pt x="433" y="781"/>
                          <a:pt x="434" y="782"/>
                          <a:pt x="434" y="782"/>
                        </a:cubicBezTo>
                        <a:lnTo>
                          <a:pt x="457" y="812"/>
                        </a:lnTo>
                        <a:lnTo>
                          <a:pt x="482" y="796"/>
                        </a:lnTo>
                        <a:cubicBezTo>
                          <a:pt x="482" y="795"/>
                          <a:pt x="485" y="786"/>
                          <a:pt x="490" y="775"/>
                        </a:cubicBezTo>
                        <a:cubicBezTo>
                          <a:pt x="492" y="769"/>
                          <a:pt x="495" y="762"/>
                          <a:pt x="497" y="757"/>
                        </a:cubicBezTo>
                        <a:cubicBezTo>
                          <a:pt x="499" y="755"/>
                          <a:pt x="500" y="753"/>
                          <a:pt x="501" y="751"/>
                        </a:cubicBezTo>
                        <a:cubicBezTo>
                          <a:pt x="503" y="749"/>
                          <a:pt x="504" y="747"/>
                          <a:pt x="508" y="746"/>
                        </a:cubicBezTo>
                        <a:cubicBezTo>
                          <a:pt x="510" y="745"/>
                          <a:pt x="514" y="744"/>
                          <a:pt x="519" y="743"/>
                        </a:cubicBezTo>
                        <a:cubicBezTo>
                          <a:pt x="524" y="742"/>
                          <a:pt x="531" y="744"/>
                          <a:pt x="536" y="749"/>
                        </a:cubicBezTo>
                        <a:cubicBezTo>
                          <a:pt x="544" y="757"/>
                          <a:pt x="551" y="766"/>
                          <a:pt x="567" y="766"/>
                        </a:cubicBezTo>
                        <a:cubicBezTo>
                          <a:pt x="577" y="766"/>
                          <a:pt x="585" y="767"/>
                          <a:pt x="590" y="768"/>
                        </a:cubicBezTo>
                        <a:cubicBezTo>
                          <a:pt x="594" y="769"/>
                          <a:pt x="595" y="769"/>
                          <a:pt x="597" y="768"/>
                        </a:cubicBezTo>
                        <a:cubicBezTo>
                          <a:pt x="597" y="768"/>
                          <a:pt x="599" y="765"/>
                          <a:pt x="601" y="762"/>
                        </a:cubicBezTo>
                        <a:cubicBezTo>
                          <a:pt x="603" y="759"/>
                          <a:pt x="605" y="755"/>
                          <a:pt x="607" y="751"/>
                        </a:cubicBezTo>
                        <a:cubicBezTo>
                          <a:pt x="610" y="744"/>
                          <a:pt x="613" y="738"/>
                          <a:pt x="613" y="738"/>
                        </a:cubicBezTo>
                        <a:cubicBezTo>
                          <a:pt x="613" y="738"/>
                          <a:pt x="614" y="737"/>
                          <a:pt x="614" y="737"/>
                        </a:cubicBezTo>
                        <a:cubicBezTo>
                          <a:pt x="614" y="736"/>
                          <a:pt x="615" y="730"/>
                          <a:pt x="618" y="722"/>
                        </a:cubicBezTo>
                        <a:cubicBezTo>
                          <a:pt x="620" y="718"/>
                          <a:pt x="621" y="714"/>
                          <a:pt x="623" y="710"/>
                        </a:cubicBezTo>
                        <a:cubicBezTo>
                          <a:pt x="625" y="706"/>
                          <a:pt x="627" y="703"/>
                          <a:pt x="629" y="700"/>
                        </a:cubicBezTo>
                        <a:cubicBezTo>
                          <a:pt x="633" y="696"/>
                          <a:pt x="638" y="693"/>
                          <a:pt x="644" y="690"/>
                        </a:cubicBezTo>
                        <a:cubicBezTo>
                          <a:pt x="649" y="686"/>
                          <a:pt x="654" y="683"/>
                          <a:pt x="657" y="681"/>
                        </a:cubicBezTo>
                        <a:cubicBezTo>
                          <a:pt x="660" y="678"/>
                          <a:pt x="664" y="678"/>
                          <a:pt x="667" y="677"/>
                        </a:cubicBezTo>
                        <a:cubicBezTo>
                          <a:pt x="670" y="676"/>
                          <a:pt x="674" y="676"/>
                          <a:pt x="677" y="675"/>
                        </a:cubicBezTo>
                        <a:cubicBezTo>
                          <a:pt x="680" y="675"/>
                          <a:pt x="683" y="674"/>
                          <a:pt x="684" y="674"/>
                        </a:cubicBezTo>
                        <a:cubicBezTo>
                          <a:pt x="685" y="673"/>
                          <a:pt x="684" y="674"/>
                          <a:pt x="684" y="673"/>
                        </a:cubicBezTo>
                        <a:cubicBezTo>
                          <a:pt x="684" y="663"/>
                          <a:pt x="684" y="655"/>
                          <a:pt x="684" y="655"/>
                        </a:cubicBezTo>
                        <a:lnTo>
                          <a:pt x="684" y="654"/>
                        </a:lnTo>
                        <a:lnTo>
                          <a:pt x="677" y="633"/>
                        </a:lnTo>
                        <a:lnTo>
                          <a:pt x="674" y="625"/>
                        </a:lnTo>
                        <a:lnTo>
                          <a:pt x="682" y="624"/>
                        </a:lnTo>
                        <a:lnTo>
                          <a:pt x="725" y="620"/>
                        </a:lnTo>
                        <a:lnTo>
                          <a:pt x="722" y="574"/>
                        </a:lnTo>
                        <a:lnTo>
                          <a:pt x="722" y="573"/>
                        </a:lnTo>
                        <a:lnTo>
                          <a:pt x="722" y="573"/>
                        </a:lnTo>
                        <a:lnTo>
                          <a:pt x="726" y="554"/>
                        </a:lnTo>
                        <a:lnTo>
                          <a:pt x="726" y="550"/>
                        </a:lnTo>
                        <a:lnTo>
                          <a:pt x="729" y="549"/>
                        </a:lnTo>
                        <a:lnTo>
                          <a:pt x="768" y="528"/>
                        </a:lnTo>
                        <a:lnTo>
                          <a:pt x="778" y="509"/>
                        </a:lnTo>
                        <a:lnTo>
                          <a:pt x="779" y="480"/>
                        </a:lnTo>
                        <a:lnTo>
                          <a:pt x="779" y="478"/>
                        </a:lnTo>
                        <a:lnTo>
                          <a:pt x="781" y="476"/>
                        </a:lnTo>
                        <a:lnTo>
                          <a:pt x="804" y="450"/>
                        </a:lnTo>
                        <a:lnTo>
                          <a:pt x="735" y="447"/>
                        </a:lnTo>
                        <a:lnTo>
                          <a:pt x="729" y="447"/>
                        </a:lnTo>
                        <a:lnTo>
                          <a:pt x="728" y="441"/>
                        </a:lnTo>
                        <a:lnTo>
                          <a:pt x="727" y="419"/>
                        </a:lnTo>
                        <a:lnTo>
                          <a:pt x="727" y="419"/>
                        </a:lnTo>
                        <a:lnTo>
                          <a:pt x="727" y="388"/>
                        </a:lnTo>
                        <a:lnTo>
                          <a:pt x="727" y="385"/>
                        </a:lnTo>
                        <a:lnTo>
                          <a:pt x="729" y="383"/>
                        </a:lnTo>
                        <a:lnTo>
                          <a:pt x="760" y="349"/>
                        </a:lnTo>
                        <a:lnTo>
                          <a:pt x="763" y="320"/>
                        </a:lnTo>
                        <a:lnTo>
                          <a:pt x="717" y="285"/>
                        </a:lnTo>
                        <a:lnTo>
                          <a:pt x="677" y="255"/>
                        </a:lnTo>
                        <a:lnTo>
                          <a:pt x="677" y="255"/>
                        </a:lnTo>
                        <a:lnTo>
                          <a:pt x="677" y="254"/>
                        </a:lnTo>
                        <a:cubicBezTo>
                          <a:pt x="677" y="254"/>
                          <a:pt x="671" y="249"/>
                          <a:pt x="666" y="243"/>
                        </a:cubicBezTo>
                        <a:cubicBezTo>
                          <a:pt x="664" y="239"/>
                          <a:pt x="662" y="236"/>
                          <a:pt x="660" y="232"/>
                        </a:cubicBezTo>
                        <a:cubicBezTo>
                          <a:pt x="659" y="228"/>
                          <a:pt x="657" y="223"/>
                          <a:pt x="660" y="218"/>
                        </a:cubicBezTo>
                        <a:cubicBezTo>
                          <a:pt x="662" y="215"/>
                          <a:pt x="665" y="212"/>
                          <a:pt x="668" y="209"/>
                        </a:cubicBezTo>
                        <a:cubicBezTo>
                          <a:pt x="671" y="206"/>
                          <a:pt x="675" y="202"/>
                          <a:pt x="679" y="199"/>
                        </a:cubicBezTo>
                        <a:cubicBezTo>
                          <a:pt x="684" y="194"/>
                          <a:pt x="687" y="192"/>
                          <a:pt x="689" y="190"/>
                        </a:cubicBezTo>
                        <a:lnTo>
                          <a:pt x="681" y="173"/>
                        </a:lnTo>
                        <a:lnTo>
                          <a:pt x="646" y="145"/>
                        </a:lnTo>
                        <a:lnTo>
                          <a:pt x="645" y="143"/>
                        </a:lnTo>
                        <a:lnTo>
                          <a:pt x="644" y="141"/>
                        </a:lnTo>
                        <a:lnTo>
                          <a:pt x="633" y="111"/>
                        </a:lnTo>
                        <a:lnTo>
                          <a:pt x="607" y="86"/>
                        </a:lnTo>
                        <a:cubicBezTo>
                          <a:pt x="607" y="86"/>
                          <a:pt x="606" y="86"/>
                          <a:pt x="606" y="86"/>
                        </a:cubicBezTo>
                        <a:cubicBezTo>
                          <a:pt x="605" y="85"/>
                          <a:pt x="594" y="77"/>
                          <a:pt x="586" y="75"/>
                        </a:cubicBezTo>
                        <a:cubicBezTo>
                          <a:pt x="583" y="73"/>
                          <a:pt x="573" y="71"/>
                          <a:pt x="564" y="70"/>
                        </a:cubicBezTo>
                        <a:cubicBezTo>
                          <a:pt x="556" y="69"/>
                          <a:pt x="548" y="68"/>
                          <a:pt x="548" y="68"/>
                        </a:cubicBezTo>
                        <a:lnTo>
                          <a:pt x="547" y="68"/>
                        </a:lnTo>
                        <a:lnTo>
                          <a:pt x="547" y="68"/>
                        </a:lnTo>
                        <a:lnTo>
                          <a:pt x="506" y="54"/>
                        </a:lnTo>
                        <a:lnTo>
                          <a:pt x="505" y="53"/>
                        </a:lnTo>
                        <a:lnTo>
                          <a:pt x="478" y="41"/>
                        </a:lnTo>
                        <a:lnTo>
                          <a:pt x="477" y="40"/>
                        </a:lnTo>
                        <a:lnTo>
                          <a:pt x="476" y="39"/>
                        </a:lnTo>
                        <a:lnTo>
                          <a:pt x="460" y="12"/>
                        </a:lnTo>
                        <a:lnTo>
                          <a:pt x="429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62" name="Freeform 50"/>
                  <p:cNvSpPr>
                    <a:spLocks/>
                  </p:cNvSpPr>
                  <p:nvPr/>
                </p:nvSpPr>
                <p:spPr bwMode="auto">
                  <a:xfrm>
                    <a:off x="2564" y="1454"/>
                    <a:ext cx="323" cy="258"/>
                  </a:xfrm>
                  <a:custGeom>
                    <a:avLst/>
                    <a:gdLst>
                      <a:gd name="T0" fmla="*/ 548 w 643"/>
                      <a:gd name="T1" fmla="*/ 43 h 513"/>
                      <a:gd name="T2" fmla="*/ 543 w 643"/>
                      <a:gd name="T3" fmla="*/ 45 h 513"/>
                      <a:gd name="T4" fmla="*/ 421 w 643"/>
                      <a:gd name="T5" fmla="*/ 47 h 513"/>
                      <a:gd name="T6" fmla="*/ 379 w 643"/>
                      <a:gd name="T7" fmla="*/ 31 h 513"/>
                      <a:gd name="T8" fmla="*/ 350 w 643"/>
                      <a:gd name="T9" fmla="*/ 40 h 513"/>
                      <a:gd name="T10" fmla="*/ 338 w 643"/>
                      <a:gd name="T11" fmla="*/ 76 h 513"/>
                      <a:gd name="T12" fmla="*/ 335 w 643"/>
                      <a:gd name="T13" fmla="*/ 80 h 513"/>
                      <a:gd name="T14" fmla="*/ 286 w 643"/>
                      <a:gd name="T15" fmla="*/ 109 h 513"/>
                      <a:gd name="T16" fmla="*/ 215 w 643"/>
                      <a:gd name="T17" fmla="*/ 144 h 513"/>
                      <a:gd name="T18" fmla="*/ 213 w 643"/>
                      <a:gd name="T19" fmla="*/ 144 h 513"/>
                      <a:gd name="T20" fmla="*/ 179 w 643"/>
                      <a:gd name="T21" fmla="*/ 153 h 513"/>
                      <a:gd name="T22" fmla="*/ 131 w 643"/>
                      <a:gd name="T23" fmla="*/ 123 h 513"/>
                      <a:gd name="T24" fmla="*/ 82 w 643"/>
                      <a:gd name="T25" fmla="*/ 136 h 513"/>
                      <a:gd name="T26" fmla="*/ 39 w 643"/>
                      <a:gd name="T27" fmla="*/ 161 h 513"/>
                      <a:gd name="T28" fmla="*/ 16 w 643"/>
                      <a:gd name="T29" fmla="*/ 236 h 513"/>
                      <a:gd name="T30" fmla="*/ 15 w 643"/>
                      <a:gd name="T31" fmla="*/ 237 h 513"/>
                      <a:gd name="T32" fmla="*/ 3 w 643"/>
                      <a:gd name="T33" fmla="*/ 266 h 513"/>
                      <a:gd name="T34" fmla="*/ 46 w 643"/>
                      <a:gd name="T35" fmla="*/ 310 h 513"/>
                      <a:gd name="T36" fmla="*/ 79 w 643"/>
                      <a:gd name="T37" fmla="*/ 295 h 513"/>
                      <a:gd name="T38" fmla="*/ 129 w 643"/>
                      <a:gd name="T39" fmla="*/ 308 h 513"/>
                      <a:gd name="T40" fmla="*/ 162 w 643"/>
                      <a:gd name="T41" fmla="*/ 292 h 513"/>
                      <a:gd name="T42" fmla="*/ 178 w 643"/>
                      <a:gd name="T43" fmla="*/ 306 h 513"/>
                      <a:gd name="T44" fmla="*/ 231 w 643"/>
                      <a:gd name="T45" fmla="*/ 306 h 513"/>
                      <a:gd name="T46" fmla="*/ 250 w 643"/>
                      <a:gd name="T47" fmla="*/ 329 h 513"/>
                      <a:gd name="T48" fmla="*/ 369 w 643"/>
                      <a:gd name="T49" fmla="*/ 336 h 513"/>
                      <a:gd name="T50" fmla="*/ 380 w 643"/>
                      <a:gd name="T51" fmla="*/ 355 h 513"/>
                      <a:gd name="T52" fmla="*/ 380 w 643"/>
                      <a:gd name="T53" fmla="*/ 361 h 513"/>
                      <a:gd name="T54" fmla="*/ 355 w 643"/>
                      <a:gd name="T55" fmla="*/ 394 h 513"/>
                      <a:gd name="T56" fmla="*/ 309 w 643"/>
                      <a:gd name="T57" fmla="*/ 384 h 513"/>
                      <a:gd name="T58" fmla="*/ 216 w 643"/>
                      <a:gd name="T59" fmla="*/ 386 h 513"/>
                      <a:gd name="T60" fmla="*/ 148 w 643"/>
                      <a:gd name="T61" fmla="*/ 395 h 513"/>
                      <a:gd name="T62" fmla="*/ 114 w 643"/>
                      <a:gd name="T63" fmla="*/ 399 h 513"/>
                      <a:gd name="T64" fmla="*/ 110 w 643"/>
                      <a:gd name="T65" fmla="*/ 397 h 513"/>
                      <a:gd name="T66" fmla="*/ 98 w 643"/>
                      <a:gd name="T67" fmla="*/ 400 h 513"/>
                      <a:gd name="T68" fmla="*/ 64 w 643"/>
                      <a:gd name="T69" fmla="*/ 411 h 513"/>
                      <a:gd name="T70" fmla="*/ 55 w 643"/>
                      <a:gd name="T71" fmla="*/ 445 h 513"/>
                      <a:gd name="T72" fmla="*/ 30 w 643"/>
                      <a:gd name="T73" fmla="*/ 488 h 513"/>
                      <a:gd name="T74" fmla="*/ 134 w 643"/>
                      <a:gd name="T75" fmla="*/ 500 h 513"/>
                      <a:gd name="T76" fmla="*/ 183 w 643"/>
                      <a:gd name="T77" fmla="*/ 467 h 513"/>
                      <a:gd name="T78" fmla="*/ 216 w 643"/>
                      <a:gd name="T79" fmla="*/ 453 h 513"/>
                      <a:gd name="T80" fmla="*/ 221 w 643"/>
                      <a:gd name="T81" fmla="*/ 453 h 513"/>
                      <a:gd name="T82" fmla="*/ 318 w 643"/>
                      <a:gd name="T83" fmla="*/ 505 h 513"/>
                      <a:gd name="T84" fmla="*/ 346 w 643"/>
                      <a:gd name="T85" fmla="*/ 513 h 513"/>
                      <a:gd name="T86" fmla="*/ 389 w 643"/>
                      <a:gd name="T87" fmla="*/ 478 h 513"/>
                      <a:gd name="T88" fmla="*/ 450 w 643"/>
                      <a:gd name="T89" fmla="*/ 465 h 513"/>
                      <a:gd name="T90" fmla="*/ 492 w 643"/>
                      <a:gd name="T91" fmla="*/ 459 h 513"/>
                      <a:gd name="T92" fmla="*/ 545 w 643"/>
                      <a:gd name="T93" fmla="*/ 379 h 513"/>
                      <a:gd name="T94" fmla="*/ 550 w 643"/>
                      <a:gd name="T95" fmla="*/ 339 h 513"/>
                      <a:gd name="T96" fmla="*/ 558 w 643"/>
                      <a:gd name="T97" fmla="*/ 286 h 513"/>
                      <a:gd name="T98" fmla="*/ 591 w 643"/>
                      <a:gd name="T99" fmla="*/ 266 h 513"/>
                      <a:gd name="T100" fmla="*/ 577 w 643"/>
                      <a:gd name="T101" fmla="*/ 186 h 513"/>
                      <a:gd name="T102" fmla="*/ 577 w 643"/>
                      <a:gd name="T103" fmla="*/ 185 h 513"/>
                      <a:gd name="T104" fmla="*/ 574 w 643"/>
                      <a:gd name="T105" fmla="*/ 145 h 513"/>
                      <a:gd name="T106" fmla="*/ 574 w 643"/>
                      <a:gd name="T107" fmla="*/ 97 h 513"/>
                      <a:gd name="T108" fmla="*/ 576 w 643"/>
                      <a:gd name="T109" fmla="*/ 92 h 513"/>
                      <a:gd name="T110" fmla="*/ 643 w 643"/>
                      <a:gd name="T111" fmla="*/ 20 h 513"/>
                      <a:gd name="T112" fmla="*/ 590 w 643"/>
                      <a:gd name="T113" fmla="*/ 0 h 5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643" h="513">
                        <a:moveTo>
                          <a:pt x="590" y="0"/>
                        </a:moveTo>
                        <a:lnTo>
                          <a:pt x="548" y="43"/>
                        </a:lnTo>
                        <a:lnTo>
                          <a:pt x="546" y="45"/>
                        </a:lnTo>
                        <a:lnTo>
                          <a:pt x="543" y="45"/>
                        </a:lnTo>
                        <a:lnTo>
                          <a:pt x="422" y="47"/>
                        </a:lnTo>
                        <a:lnTo>
                          <a:pt x="421" y="47"/>
                        </a:lnTo>
                        <a:lnTo>
                          <a:pt x="420" y="46"/>
                        </a:lnTo>
                        <a:lnTo>
                          <a:pt x="379" y="31"/>
                        </a:lnTo>
                        <a:lnTo>
                          <a:pt x="354" y="39"/>
                        </a:lnTo>
                        <a:lnTo>
                          <a:pt x="350" y="40"/>
                        </a:lnTo>
                        <a:lnTo>
                          <a:pt x="347" y="33"/>
                        </a:lnTo>
                        <a:lnTo>
                          <a:pt x="338" y="76"/>
                        </a:lnTo>
                        <a:lnTo>
                          <a:pt x="338" y="79"/>
                        </a:lnTo>
                        <a:lnTo>
                          <a:pt x="335" y="80"/>
                        </a:lnTo>
                        <a:lnTo>
                          <a:pt x="286" y="109"/>
                        </a:lnTo>
                        <a:lnTo>
                          <a:pt x="286" y="109"/>
                        </a:lnTo>
                        <a:lnTo>
                          <a:pt x="253" y="125"/>
                        </a:lnTo>
                        <a:lnTo>
                          <a:pt x="215" y="144"/>
                        </a:lnTo>
                        <a:lnTo>
                          <a:pt x="214" y="144"/>
                        </a:lnTo>
                        <a:lnTo>
                          <a:pt x="213" y="144"/>
                        </a:lnTo>
                        <a:lnTo>
                          <a:pt x="182" y="152"/>
                        </a:lnTo>
                        <a:lnTo>
                          <a:pt x="179" y="153"/>
                        </a:lnTo>
                        <a:lnTo>
                          <a:pt x="177" y="151"/>
                        </a:lnTo>
                        <a:lnTo>
                          <a:pt x="131" y="123"/>
                        </a:lnTo>
                        <a:lnTo>
                          <a:pt x="113" y="119"/>
                        </a:lnTo>
                        <a:lnTo>
                          <a:pt x="82" y="136"/>
                        </a:lnTo>
                        <a:lnTo>
                          <a:pt x="82" y="136"/>
                        </a:lnTo>
                        <a:lnTo>
                          <a:pt x="39" y="161"/>
                        </a:lnTo>
                        <a:lnTo>
                          <a:pt x="32" y="186"/>
                        </a:lnTo>
                        <a:lnTo>
                          <a:pt x="16" y="236"/>
                        </a:lnTo>
                        <a:lnTo>
                          <a:pt x="16" y="237"/>
                        </a:lnTo>
                        <a:lnTo>
                          <a:pt x="15" y="237"/>
                        </a:lnTo>
                        <a:lnTo>
                          <a:pt x="0" y="266"/>
                        </a:lnTo>
                        <a:lnTo>
                          <a:pt x="3" y="266"/>
                        </a:lnTo>
                        <a:cubicBezTo>
                          <a:pt x="3" y="271"/>
                          <a:pt x="3" y="298"/>
                          <a:pt x="3" y="305"/>
                        </a:cubicBezTo>
                        <a:lnTo>
                          <a:pt x="46" y="310"/>
                        </a:lnTo>
                        <a:lnTo>
                          <a:pt x="77" y="297"/>
                        </a:lnTo>
                        <a:lnTo>
                          <a:pt x="79" y="295"/>
                        </a:lnTo>
                        <a:lnTo>
                          <a:pt x="81" y="296"/>
                        </a:lnTo>
                        <a:lnTo>
                          <a:pt x="129" y="308"/>
                        </a:lnTo>
                        <a:lnTo>
                          <a:pt x="159" y="294"/>
                        </a:lnTo>
                        <a:lnTo>
                          <a:pt x="162" y="292"/>
                        </a:lnTo>
                        <a:lnTo>
                          <a:pt x="166" y="294"/>
                        </a:lnTo>
                        <a:lnTo>
                          <a:pt x="178" y="306"/>
                        </a:lnTo>
                        <a:lnTo>
                          <a:pt x="228" y="306"/>
                        </a:lnTo>
                        <a:lnTo>
                          <a:pt x="231" y="306"/>
                        </a:lnTo>
                        <a:lnTo>
                          <a:pt x="232" y="308"/>
                        </a:lnTo>
                        <a:lnTo>
                          <a:pt x="250" y="329"/>
                        </a:lnTo>
                        <a:lnTo>
                          <a:pt x="365" y="335"/>
                        </a:lnTo>
                        <a:lnTo>
                          <a:pt x="369" y="336"/>
                        </a:lnTo>
                        <a:lnTo>
                          <a:pt x="370" y="339"/>
                        </a:lnTo>
                        <a:lnTo>
                          <a:pt x="380" y="355"/>
                        </a:lnTo>
                        <a:lnTo>
                          <a:pt x="382" y="358"/>
                        </a:lnTo>
                        <a:lnTo>
                          <a:pt x="380" y="361"/>
                        </a:lnTo>
                        <a:lnTo>
                          <a:pt x="357" y="391"/>
                        </a:lnTo>
                        <a:lnTo>
                          <a:pt x="355" y="394"/>
                        </a:lnTo>
                        <a:lnTo>
                          <a:pt x="351" y="394"/>
                        </a:lnTo>
                        <a:lnTo>
                          <a:pt x="309" y="384"/>
                        </a:lnTo>
                        <a:lnTo>
                          <a:pt x="251" y="384"/>
                        </a:lnTo>
                        <a:lnTo>
                          <a:pt x="216" y="386"/>
                        </a:lnTo>
                        <a:lnTo>
                          <a:pt x="215" y="386"/>
                        </a:lnTo>
                        <a:lnTo>
                          <a:pt x="148" y="395"/>
                        </a:lnTo>
                        <a:lnTo>
                          <a:pt x="148" y="395"/>
                        </a:lnTo>
                        <a:lnTo>
                          <a:pt x="114" y="399"/>
                        </a:lnTo>
                        <a:lnTo>
                          <a:pt x="112" y="399"/>
                        </a:lnTo>
                        <a:lnTo>
                          <a:pt x="110" y="397"/>
                        </a:lnTo>
                        <a:lnTo>
                          <a:pt x="108" y="396"/>
                        </a:lnTo>
                        <a:lnTo>
                          <a:pt x="98" y="400"/>
                        </a:lnTo>
                        <a:lnTo>
                          <a:pt x="98" y="400"/>
                        </a:lnTo>
                        <a:lnTo>
                          <a:pt x="64" y="411"/>
                        </a:lnTo>
                        <a:lnTo>
                          <a:pt x="55" y="444"/>
                        </a:lnTo>
                        <a:lnTo>
                          <a:pt x="55" y="445"/>
                        </a:lnTo>
                        <a:lnTo>
                          <a:pt x="55" y="446"/>
                        </a:lnTo>
                        <a:lnTo>
                          <a:pt x="30" y="488"/>
                        </a:lnTo>
                        <a:lnTo>
                          <a:pt x="72" y="503"/>
                        </a:lnTo>
                        <a:lnTo>
                          <a:pt x="134" y="500"/>
                        </a:lnTo>
                        <a:lnTo>
                          <a:pt x="183" y="467"/>
                        </a:lnTo>
                        <a:lnTo>
                          <a:pt x="183" y="467"/>
                        </a:lnTo>
                        <a:lnTo>
                          <a:pt x="184" y="467"/>
                        </a:lnTo>
                        <a:lnTo>
                          <a:pt x="216" y="453"/>
                        </a:lnTo>
                        <a:lnTo>
                          <a:pt x="218" y="451"/>
                        </a:lnTo>
                        <a:lnTo>
                          <a:pt x="221" y="453"/>
                        </a:lnTo>
                        <a:lnTo>
                          <a:pt x="257" y="474"/>
                        </a:lnTo>
                        <a:lnTo>
                          <a:pt x="318" y="505"/>
                        </a:lnTo>
                        <a:lnTo>
                          <a:pt x="319" y="505"/>
                        </a:lnTo>
                        <a:lnTo>
                          <a:pt x="346" y="513"/>
                        </a:lnTo>
                        <a:lnTo>
                          <a:pt x="388" y="479"/>
                        </a:lnTo>
                        <a:lnTo>
                          <a:pt x="389" y="478"/>
                        </a:lnTo>
                        <a:lnTo>
                          <a:pt x="390" y="478"/>
                        </a:lnTo>
                        <a:lnTo>
                          <a:pt x="450" y="465"/>
                        </a:lnTo>
                        <a:lnTo>
                          <a:pt x="451" y="465"/>
                        </a:lnTo>
                        <a:lnTo>
                          <a:pt x="492" y="459"/>
                        </a:lnTo>
                        <a:lnTo>
                          <a:pt x="526" y="420"/>
                        </a:lnTo>
                        <a:lnTo>
                          <a:pt x="545" y="379"/>
                        </a:lnTo>
                        <a:lnTo>
                          <a:pt x="550" y="339"/>
                        </a:lnTo>
                        <a:lnTo>
                          <a:pt x="550" y="339"/>
                        </a:lnTo>
                        <a:lnTo>
                          <a:pt x="558" y="289"/>
                        </a:lnTo>
                        <a:lnTo>
                          <a:pt x="558" y="286"/>
                        </a:lnTo>
                        <a:lnTo>
                          <a:pt x="561" y="284"/>
                        </a:lnTo>
                        <a:lnTo>
                          <a:pt x="591" y="266"/>
                        </a:lnTo>
                        <a:lnTo>
                          <a:pt x="594" y="228"/>
                        </a:lnTo>
                        <a:lnTo>
                          <a:pt x="577" y="186"/>
                        </a:lnTo>
                        <a:lnTo>
                          <a:pt x="577" y="186"/>
                        </a:lnTo>
                        <a:lnTo>
                          <a:pt x="577" y="185"/>
                        </a:lnTo>
                        <a:lnTo>
                          <a:pt x="574" y="145"/>
                        </a:lnTo>
                        <a:lnTo>
                          <a:pt x="574" y="145"/>
                        </a:lnTo>
                        <a:lnTo>
                          <a:pt x="574" y="145"/>
                        </a:lnTo>
                        <a:lnTo>
                          <a:pt x="574" y="97"/>
                        </a:lnTo>
                        <a:lnTo>
                          <a:pt x="574" y="94"/>
                        </a:lnTo>
                        <a:lnTo>
                          <a:pt x="576" y="92"/>
                        </a:lnTo>
                        <a:lnTo>
                          <a:pt x="617" y="62"/>
                        </a:lnTo>
                        <a:lnTo>
                          <a:pt x="643" y="20"/>
                        </a:lnTo>
                        <a:lnTo>
                          <a:pt x="624" y="4"/>
                        </a:lnTo>
                        <a:lnTo>
                          <a:pt x="590" y="0"/>
                        </a:lnTo>
                        <a:close/>
                      </a:path>
                    </a:pathLst>
                  </a:custGeom>
                  <a:solidFill>
                    <a:srgbClr val="C94B5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63" name="Freeform 51"/>
                  <p:cNvSpPr>
                    <a:spLocks/>
                  </p:cNvSpPr>
                  <p:nvPr/>
                </p:nvSpPr>
                <p:spPr bwMode="auto">
                  <a:xfrm>
                    <a:off x="3114" y="2321"/>
                    <a:ext cx="1055" cy="1049"/>
                  </a:xfrm>
                  <a:custGeom>
                    <a:avLst/>
                    <a:gdLst>
                      <a:gd name="T0" fmla="*/ 1073 w 2100"/>
                      <a:gd name="T1" fmla="*/ 67 h 2090"/>
                      <a:gd name="T2" fmla="*/ 912 w 2100"/>
                      <a:gd name="T3" fmla="*/ 199 h 2090"/>
                      <a:gd name="T4" fmla="*/ 751 w 2100"/>
                      <a:gd name="T5" fmla="*/ 212 h 2090"/>
                      <a:gd name="T6" fmla="*/ 507 w 2100"/>
                      <a:gd name="T7" fmla="*/ 196 h 2090"/>
                      <a:gd name="T8" fmla="*/ 357 w 2100"/>
                      <a:gd name="T9" fmla="*/ 105 h 2090"/>
                      <a:gd name="T10" fmla="*/ 338 w 2100"/>
                      <a:gd name="T11" fmla="*/ 215 h 2090"/>
                      <a:gd name="T12" fmla="*/ 271 w 2100"/>
                      <a:gd name="T13" fmla="*/ 343 h 2090"/>
                      <a:gd name="T14" fmla="*/ 262 w 2100"/>
                      <a:gd name="T15" fmla="*/ 473 h 2090"/>
                      <a:gd name="T16" fmla="*/ 10 w 2100"/>
                      <a:gd name="T17" fmla="*/ 652 h 2090"/>
                      <a:gd name="T18" fmla="*/ 119 w 2100"/>
                      <a:gd name="T19" fmla="*/ 828 h 2090"/>
                      <a:gd name="T20" fmla="*/ 213 w 2100"/>
                      <a:gd name="T21" fmla="*/ 926 h 2090"/>
                      <a:gd name="T22" fmla="*/ 133 w 2100"/>
                      <a:gd name="T23" fmla="*/ 1011 h 2090"/>
                      <a:gd name="T24" fmla="*/ 152 w 2100"/>
                      <a:gd name="T25" fmla="*/ 1057 h 2090"/>
                      <a:gd name="T26" fmla="*/ 200 w 2100"/>
                      <a:gd name="T27" fmla="*/ 1109 h 2090"/>
                      <a:gd name="T28" fmla="*/ 282 w 2100"/>
                      <a:gd name="T29" fmla="*/ 1230 h 2090"/>
                      <a:gd name="T30" fmla="*/ 291 w 2100"/>
                      <a:gd name="T31" fmla="*/ 1306 h 2090"/>
                      <a:gd name="T32" fmla="*/ 138 w 2100"/>
                      <a:gd name="T33" fmla="*/ 1381 h 2090"/>
                      <a:gd name="T34" fmla="*/ 76 w 2100"/>
                      <a:gd name="T35" fmla="*/ 1352 h 2090"/>
                      <a:gd name="T36" fmla="*/ 25 w 2100"/>
                      <a:gd name="T37" fmla="*/ 1386 h 2090"/>
                      <a:gd name="T38" fmla="*/ 42 w 2100"/>
                      <a:gd name="T39" fmla="*/ 1517 h 2090"/>
                      <a:gd name="T40" fmla="*/ 205 w 2100"/>
                      <a:gd name="T41" fmla="*/ 1572 h 2090"/>
                      <a:gd name="T42" fmla="*/ 312 w 2100"/>
                      <a:gd name="T43" fmla="*/ 1571 h 2090"/>
                      <a:gd name="T44" fmla="*/ 384 w 2100"/>
                      <a:gd name="T45" fmla="*/ 1675 h 2090"/>
                      <a:gd name="T46" fmla="*/ 504 w 2100"/>
                      <a:gd name="T47" fmla="*/ 1837 h 2090"/>
                      <a:gd name="T48" fmla="*/ 656 w 2100"/>
                      <a:gd name="T49" fmla="*/ 1941 h 2090"/>
                      <a:gd name="T50" fmla="*/ 728 w 2100"/>
                      <a:gd name="T51" fmla="*/ 2050 h 2090"/>
                      <a:gd name="T52" fmla="*/ 826 w 2100"/>
                      <a:gd name="T53" fmla="*/ 2055 h 2090"/>
                      <a:gd name="T54" fmla="*/ 933 w 2100"/>
                      <a:gd name="T55" fmla="*/ 2007 h 2090"/>
                      <a:gd name="T56" fmla="*/ 1003 w 2100"/>
                      <a:gd name="T57" fmla="*/ 1905 h 2090"/>
                      <a:gd name="T58" fmla="*/ 911 w 2100"/>
                      <a:gd name="T59" fmla="*/ 1801 h 2090"/>
                      <a:gd name="T60" fmla="*/ 947 w 2100"/>
                      <a:gd name="T61" fmla="*/ 1710 h 2090"/>
                      <a:gd name="T62" fmla="*/ 997 w 2100"/>
                      <a:gd name="T63" fmla="*/ 1619 h 2090"/>
                      <a:gd name="T64" fmla="*/ 1127 w 2100"/>
                      <a:gd name="T65" fmla="*/ 1548 h 2090"/>
                      <a:gd name="T66" fmla="*/ 1270 w 2100"/>
                      <a:gd name="T67" fmla="*/ 1455 h 2090"/>
                      <a:gd name="T68" fmla="*/ 1365 w 2100"/>
                      <a:gd name="T69" fmla="*/ 1501 h 2090"/>
                      <a:gd name="T70" fmla="*/ 1455 w 2100"/>
                      <a:gd name="T71" fmla="*/ 1396 h 2090"/>
                      <a:gd name="T72" fmla="*/ 1603 w 2100"/>
                      <a:gd name="T73" fmla="*/ 1337 h 2090"/>
                      <a:gd name="T74" fmla="*/ 1644 w 2100"/>
                      <a:gd name="T75" fmla="*/ 1397 h 2090"/>
                      <a:gd name="T76" fmla="*/ 1703 w 2100"/>
                      <a:gd name="T77" fmla="*/ 1544 h 2090"/>
                      <a:gd name="T78" fmla="*/ 1825 w 2100"/>
                      <a:gd name="T79" fmla="*/ 1629 h 2090"/>
                      <a:gd name="T80" fmla="*/ 1810 w 2100"/>
                      <a:gd name="T81" fmla="*/ 1691 h 2090"/>
                      <a:gd name="T82" fmla="*/ 1813 w 2100"/>
                      <a:gd name="T83" fmla="*/ 1735 h 2090"/>
                      <a:gd name="T84" fmla="*/ 1854 w 2100"/>
                      <a:gd name="T85" fmla="*/ 1777 h 2090"/>
                      <a:gd name="T86" fmla="*/ 1956 w 2100"/>
                      <a:gd name="T87" fmla="*/ 1739 h 2090"/>
                      <a:gd name="T88" fmla="*/ 2034 w 2100"/>
                      <a:gd name="T89" fmla="*/ 1727 h 2090"/>
                      <a:gd name="T90" fmla="*/ 2079 w 2100"/>
                      <a:gd name="T91" fmla="*/ 1635 h 2090"/>
                      <a:gd name="T92" fmla="*/ 2025 w 2100"/>
                      <a:gd name="T93" fmla="*/ 1513 h 2090"/>
                      <a:gd name="T94" fmla="*/ 2044 w 2100"/>
                      <a:gd name="T95" fmla="*/ 1395 h 2090"/>
                      <a:gd name="T96" fmla="*/ 2077 w 2100"/>
                      <a:gd name="T97" fmla="*/ 1322 h 2090"/>
                      <a:gd name="T98" fmla="*/ 1986 w 2100"/>
                      <a:gd name="T99" fmla="*/ 1187 h 2090"/>
                      <a:gd name="T100" fmla="*/ 1908 w 2100"/>
                      <a:gd name="T101" fmla="*/ 1111 h 2090"/>
                      <a:gd name="T102" fmla="*/ 1702 w 2100"/>
                      <a:gd name="T103" fmla="*/ 1065 h 2090"/>
                      <a:gd name="T104" fmla="*/ 1415 w 2100"/>
                      <a:gd name="T105" fmla="*/ 1077 h 2090"/>
                      <a:gd name="T106" fmla="*/ 1291 w 2100"/>
                      <a:gd name="T107" fmla="*/ 847 h 2090"/>
                      <a:gd name="T108" fmla="*/ 1322 w 2100"/>
                      <a:gd name="T109" fmla="*/ 694 h 2090"/>
                      <a:gd name="T110" fmla="*/ 1311 w 2100"/>
                      <a:gd name="T111" fmla="*/ 532 h 2090"/>
                      <a:gd name="T112" fmla="*/ 1247 w 2100"/>
                      <a:gd name="T113" fmla="*/ 460 h 2090"/>
                      <a:gd name="T114" fmla="*/ 1241 w 2100"/>
                      <a:gd name="T115" fmla="*/ 313 h 2090"/>
                      <a:gd name="T116" fmla="*/ 1326 w 2100"/>
                      <a:gd name="T117" fmla="*/ 239 h 2090"/>
                      <a:gd name="T118" fmla="*/ 1388 w 2100"/>
                      <a:gd name="T119" fmla="*/ 212 h 20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100" h="2090">
                        <a:moveTo>
                          <a:pt x="1164" y="0"/>
                        </a:moveTo>
                        <a:lnTo>
                          <a:pt x="1139" y="39"/>
                        </a:lnTo>
                        <a:lnTo>
                          <a:pt x="1136" y="43"/>
                        </a:lnTo>
                        <a:lnTo>
                          <a:pt x="1132" y="42"/>
                        </a:lnTo>
                        <a:lnTo>
                          <a:pt x="1084" y="33"/>
                        </a:lnTo>
                        <a:lnTo>
                          <a:pt x="1073" y="66"/>
                        </a:lnTo>
                        <a:lnTo>
                          <a:pt x="1073" y="67"/>
                        </a:lnTo>
                        <a:lnTo>
                          <a:pt x="1072" y="68"/>
                        </a:lnTo>
                        <a:lnTo>
                          <a:pt x="1021" y="125"/>
                        </a:lnTo>
                        <a:lnTo>
                          <a:pt x="1020" y="126"/>
                        </a:lnTo>
                        <a:lnTo>
                          <a:pt x="1018" y="127"/>
                        </a:lnTo>
                        <a:lnTo>
                          <a:pt x="975" y="139"/>
                        </a:lnTo>
                        <a:lnTo>
                          <a:pt x="913" y="198"/>
                        </a:lnTo>
                        <a:lnTo>
                          <a:pt x="912" y="199"/>
                        </a:lnTo>
                        <a:lnTo>
                          <a:pt x="911" y="199"/>
                        </a:lnTo>
                        <a:lnTo>
                          <a:pt x="816" y="231"/>
                        </a:lnTo>
                        <a:lnTo>
                          <a:pt x="814" y="232"/>
                        </a:lnTo>
                        <a:lnTo>
                          <a:pt x="812" y="231"/>
                        </a:lnTo>
                        <a:lnTo>
                          <a:pt x="752" y="212"/>
                        </a:lnTo>
                        <a:lnTo>
                          <a:pt x="752" y="212"/>
                        </a:lnTo>
                        <a:lnTo>
                          <a:pt x="751" y="212"/>
                        </a:lnTo>
                        <a:lnTo>
                          <a:pt x="683" y="177"/>
                        </a:lnTo>
                        <a:lnTo>
                          <a:pt x="633" y="177"/>
                        </a:lnTo>
                        <a:lnTo>
                          <a:pt x="574" y="202"/>
                        </a:lnTo>
                        <a:lnTo>
                          <a:pt x="572" y="203"/>
                        </a:lnTo>
                        <a:lnTo>
                          <a:pt x="570" y="203"/>
                        </a:lnTo>
                        <a:lnTo>
                          <a:pt x="511" y="196"/>
                        </a:lnTo>
                        <a:lnTo>
                          <a:pt x="507" y="196"/>
                        </a:lnTo>
                        <a:lnTo>
                          <a:pt x="506" y="193"/>
                        </a:lnTo>
                        <a:lnTo>
                          <a:pt x="484" y="152"/>
                        </a:lnTo>
                        <a:lnTo>
                          <a:pt x="483" y="152"/>
                        </a:lnTo>
                        <a:lnTo>
                          <a:pt x="462" y="109"/>
                        </a:lnTo>
                        <a:lnTo>
                          <a:pt x="416" y="80"/>
                        </a:lnTo>
                        <a:lnTo>
                          <a:pt x="359" y="104"/>
                        </a:lnTo>
                        <a:lnTo>
                          <a:pt x="357" y="105"/>
                        </a:lnTo>
                        <a:lnTo>
                          <a:pt x="356" y="105"/>
                        </a:lnTo>
                        <a:lnTo>
                          <a:pt x="274" y="90"/>
                        </a:lnTo>
                        <a:lnTo>
                          <a:pt x="271" y="160"/>
                        </a:lnTo>
                        <a:lnTo>
                          <a:pt x="330" y="178"/>
                        </a:lnTo>
                        <a:lnTo>
                          <a:pt x="334" y="179"/>
                        </a:lnTo>
                        <a:lnTo>
                          <a:pt x="335" y="183"/>
                        </a:lnTo>
                        <a:lnTo>
                          <a:pt x="338" y="215"/>
                        </a:lnTo>
                        <a:lnTo>
                          <a:pt x="338" y="219"/>
                        </a:lnTo>
                        <a:lnTo>
                          <a:pt x="334" y="221"/>
                        </a:lnTo>
                        <a:lnTo>
                          <a:pt x="290" y="239"/>
                        </a:lnTo>
                        <a:lnTo>
                          <a:pt x="287" y="285"/>
                        </a:lnTo>
                        <a:lnTo>
                          <a:pt x="287" y="286"/>
                        </a:lnTo>
                        <a:lnTo>
                          <a:pt x="287" y="287"/>
                        </a:lnTo>
                        <a:lnTo>
                          <a:pt x="271" y="343"/>
                        </a:lnTo>
                        <a:lnTo>
                          <a:pt x="270" y="345"/>
                        </a:lnTo>
                        <a:lnTo>
                          <a:pt x="270" y="346"/>
                        </a:lnTo>
                        <a:lnTo>
                          <a:pt x="209" y="415"/>
                        </a:lnTo>
                        <a:lnTo>
                          <a:pt x="213" y="435"/>
                        </a:lnTo>
                        <a:lnTo>
                          <a:pt x="262" y="462"/>
                        </a:lnTo>
                        <a:lnTo>
                          <a:pt x="270" y="467"/>
                        </a:lnTo>
                        <a:lnTo>
                          <a:pt x="262" y="473"/>
                        </a:lnTo>
                        <a:lnTo>
                          <a:pt x="218" y="504"/>
                        </a:lnTo>
                        <a:lnTo>
                          <a:pt x="139" y="558"/>
                        </a:lnTo>
                        <a:lnTo>
                          <a:pt x="89" y="596"/>
                        </a:lnTo>
                        <a:lnTo>
                          <a:pt x="88" y="596"/>
                        </a:lnTo>
                        <a:lnTo>
                          <a:pt x="7" y="650"/>
                        </a:lnTo>
                        <a:lnTo>
                          <a:pt x="7" y="650"/>
                        </a:lnTo>
                        <a:lnTo>
                          <a:pt x="10" y="652"/>
                        </a:lnTo>
                        <a:lnTo>
                          <a:pt x="11" y="655"/>
                        </a:lnTo>
                        <a:lnTo>
                          <a:pt x="15" y="698"/>
                        </a:lnTo>
                        <a:lnTo>
                          <a:pt x="15" y="699"/>
                        </a:lnTo>
                        <a:lnTo>
                          <a:pt x="30" y="734"/>
                        </a:lnTo>
                        <a:lnTo>
                          <a:pt x="60" y="768"/>
                        </a:lnTo>
                        <a:lnTo>
                          <a:pt x="119" y="827"/>
                        </a:lnTo>
                        <a:lnTo>
                          <a:pt x="119" y="828"/>
                        </a:lnTo>
                        <a:lnTo>
                          <a:pt x="152" y="854"/>
                        </a:lnTo>
                        <a:lnTo>
                          <a:pt x="152" y="854"/>
                        </a:lnTo>
                        <a:lnTo>
                          <a:pt x="199" y="895"/>
                        </a:lnTo>
                        <a:lnTo>
                          <a:pt x="200" y="896"/>
                        </a:lnTo>
                        <a:lnTo>
                          <a:pt x="201" y="898"/>
                        </a:lnTo>
                        <a:lnTo>
                          <a:pt x="213" y="926"/>
                        </a:lnTo>
                        <a:lnTo>
                          <a:pt x="213" y="926"/>
                        </a:lnTo>
                        <a:lnTo>
                          <a:pt x="226" y="956"/>
                        </a:lnTo>
                        <a:lnTo>
                          <a:pt x="228" y="960"/>
                        </a:lnTo>
                        <a:lnTo>
                          <a:pt x="226" y="962"/>
                        </a:lnTo>
                        <a:lnTo>
                          <a:pt x="202" y="996"/>
                        </a:lnTo>
                        <a:lnTo>
                          <a:pt x="201" y="997"/>
                        </a:lnTo>
                        <a:lnTo>
                          <a:pt x="198" y="998"/>
                        </a:lnTo>
                        <a:lnTo>
                          <a:pt x="133" y="1011"/>
                        </a:lnTo>
                        <a:lnTo>
                          <a:pt x="134" y="1013"/>
                        </a:lnTo>
                        <a:lnTo>
                          <a:pt x="140" y="1023"/>
                        </a:lnTo>
                        <a:lnTo>
                          <a:pt x="129" y="1023"/>
                        </a:lnTo>
                        <a:lnTo>
                          <a:pt x="128" y="1023"/>
                        </a:lnTo>
                        <a:lnTo>
                          <a:pt x="151" y="1056"/>
                        </a:lnTo>
                        <a:lnTo>
                          <a:pt x="152" y="1056"/>
                        </a:lnTo>
                        <a:lnTo>
                          <a:pt x="152" y="1057"/>
                        </a:lnTo>
                        <a:cubicBezTo>
                          <a:pt x="152" y="1057"/>
                          <a:pt x="156" y="1068"/>
                          <a:pt x="161" y="1078"/>
                        </a:cubicBezTo>
                        <a:cubicBezTo>
                          <a:pt x="164" y="1083"/>
                          <a:pt x="167" y="1089"/>
                          <a:pt x="169" y="1092"/>
                        </a:cubicBezTo>
                        <a:cubicBezTo>
                          <a:pt x="170" y="1094"/>
                          <a:pt x="171" y="1096"/>
                          <a:pt x="172" y="1096"/>
                        </a:cubicBezTo>
                        <a:cubicBezTo>
                          <a:pt x="177" y="1097"/>
                          <a:pt x="182" y="1098"/>
                          <a:pt x="186" y="1100"/>
                        </a:cubicBezTo>
                        <a:cubicBezTo>
                          <a:pt x="192" y="1102"/>
                          <a:pt x="196" y="1104"/>
                          <a:pt x="196" y="1104"/>
                        </a:cubicBezTo>
                        <a:lnTo>
                          <a:pt x="199" y="1106"/>
                        </a:lnTo>
                        <a:lnTo>
                          <a:pt x="200" y="1109"/>
                        </a:lnTo>
                        <a:lnTo>
                          <a:pt x="209" y="1147"/>
                        </a:lnTo>
                        <a:lnTo>
                          <a:pt x="222" y="1169"/>
                        </a:lnTo>
                        <a:lnTo>
                          <a:pt x="249" y="1167"/>
                        </a:lnTo>
                        <a:lnTo>
                          <a:pt x="254" y="1167"/>
                        </a:lnTo>
                        <a:lnTo>
                          <a:pt x="255" y="1172"/>
                        </a:lnTo>
                        <a:lnTo>
                          <a:pt x="263" y="1214"/>
                        </a:lnTo>
                        <a:lnTo>
                          <a:pt x="282" y="1230"/>
                        </a:lnTo>
                        <a:lnTo>
                          <a:pt x="284" y="1231"/>
                        </a:lnTo>
                        <a:lnTo>
                          <a:pt x="285" y="1233"/>
                        </a:lnTo>
                        <a:lnTo>
                          <a:pt x="291" y="1262"/>
                        </a:lnTo>
                        <a:lnTo>
                          <a:pt x="291" y="1263"/>
                        </a:lnTo>
                        <a:lnTo>
                          <a:pt x="291" y="1263"/>
                        </a:lnTo>
                        <a:lnTo>
                          <a:pt x="291" y="1301"/>
                        </a:lnTo>
                        <a:lnTo>
                          <a:pt x="291" y="1306"/>
                        </a:lnTo>
                        <a:lnTo>
                          <a:pt x="286" y="1307"/>
                        </a:lnTo>
                        <a:lnTo>
                          <a:pt x="239" y="1315"/>
                        </a:lnTo>
                        <a:lnTo>
                          <a:pt x="185" y="1323"/>
                        </a:lnTo>
                        <a:lnTo>
                          <a:pt x="162" y="1342"/>
                        </a:lnTo>
                        <a:lnTo>
                          <a:pt x="162" y="1343"/>
                        </a:lnTo>
                        <a:lnTo>
                          <a:pt x="140" y="1377"/>
                        </a:lnTo>
                        <a:lnTo>
                          <a:pt x="138" y="1381"/>
                        </a:lnTo>
                        <a:lnTo>
                          <a:pt x="134" y="1380"/>
                        </a:lnTo>
                        <a:lnTo>
                          <a:pt x="102" y="1372"/>
                        </a:lnTo>
                        <a:lnTo>
                          <a:pt x="101" y="1372"/>
                        </a:lnTo>
                        <a:lnTo>
                          <a:pt x="101" y="1371"/>
                        </a:lnTo>
                        <a:lnTo>
                          <a:pt x="78" y="1360"/>
                        </a:lnTo>
                        <a:lnTo>
                          <a:pt x="73" y="1358"/>
                        </a:lnTo>
                        <a:lnTo>
                          <a:pt x="76" y="1352"/>
                        </a:lnTo>
                        <a:lnTo>
                          <a:pt x="93" y="1313"/>
                        </a:lnTo>
                        <a:lnTo>
                          <a:pt x="93" y="1281"/>
                        </a:lnTo>
                        <a:lnTo>
                          <a:pt x="79" y="1270"/>
                        </a:lnTo>
                        <a:lnTo>
                          <a:pt x="23" y="1308"/>
                        </a:lnTo>
                        <a:lnTo>
                          <a:pt x="12" y="1339"/>
                        </a:lnTo>
                        <a:lnTo>
                          <a:pt x="24" y="1385"/>
                        </a:lnTo>
                        <a:lnTo>
                          <a:pt x="25" y="1386"/>
                        </a:lnTo>
                        <a:lnTo>
                          <a:pt x="25" y="1387"/>
                        </a:lnTo>
                        <a:lnTo>
                          <a:pt x="18" y="1434"/>
                        </a:lnTo>
                        <a:lnTo>
                          <a:pt x="18" y="1435"/>
                        </a:lnTo>
                        <a:lnTo>
                          <a:pt x="18" y="1436"/>
                        </a:lnTo>
                        <a:lnTo>
                          <a:pt x="0" y="1490"/>
                        </a:lnTo>
                        <a:lnTo>
                          <a:pt x="42" y="1517"/>
                        </a:lnTo>
                        <a:lnTo>
                          <a:pt x="42" y="1517"/>
                        </a:lnTo>
                        <a:lnTo>
                          <a:pt x="82" y="1545"/>
                        </a:lnTo>
                        <a:lnTo>
                          <a:pt x="130" y="1570"/>
                        </a:lnTo>
                        <a:cubicBezTo>
                          <a:pt x="130" y="1570"/>
                          <a:pt x="131" y="1570"/>
                          <a:pt x="131" y="1570"/>
                        </a:cubicBezTo>
                        <a:cubicBezTo>
                          <a:pt x="132" y="1570"/>
                          <a:pt x="140" y="1573"/>
                          <a:pt x="149" y="1575"/>
                        </a:cubicBezTo>
                        <a:cubicBezTo>
                          <a:pt x="159" y="1578"/>
                          <a:pt x="172" y="1581"/>
                          <a:pt x="176" y="1581"/>
                        </a:cubicBezTo>
                        <a:cubicBezTo>
                          <a:pt x="178" y="1581"/>
                          <a:pt x="182" y="1579"/>
                          <a:pt x="188" y="1578"/>
                        </a:cubicBezTo>
                        <a:cubicBezTo>
                          <a:pt x="193" y="1576"/>
                          <a:pt x="199" y="1575"/>
                          <a:pt x="205" y="1572"/>
                        </a:cubicBezTo>
                        <a:cubicBezTo>
                          <a:pt x="215" y="1568"/>
                          <a:pt x="224" y="1565"/>
                          <a:pt x="225" y="1564"/>
                        </a:cubicBezTo>
                        <a:lnTo>
                          <a:pt x="225" y="1564"/>
                        </a:lnTo>
                        <a:lnTo>
                          <a:pt x="269" y="1539"/>
                        </a:lnTo>
                        <a:lnTo>
                          <a:pt x="273" y="1537"/>
                        </a:lnTo>
                        <a:lnTo>
                          <a:pt x="276" y="1540"/>
                        </a:lnTo>
                        <a:lnTo>
                          <a:pt x="311" y="1571"/>
                        </a:lnTo>
                        <a:lnTo>
                          <a:pt x="312" y="1571"/>
                        </a:lnTo>
                        <a:lnTo>
                          <a:pt x="312" y="1572"/>
                        </a:lnTo>
                        <a:lnTo>
                          <a:pt x="362" y="1630"/>
                        </a:lnTo>
                        <a:lnTo>
                          <a:pt x="363" y="1631"/>
                        </a:lnTo>
                        <a:lnTo>
                          <a:pt x="363" y="1632"/>
                        </a:lnTo>
                        <a:lnTo>
                          <a:pt x="383" y="1674"/>
                        </a:lnTo>
                        <a:lnTo>
                          <a:pt x="384" y="1675"/>
                        </a:lnTo>
                        <a:lnTo>
                          <a:pt x="384" y="1675"/>
                        </a:lnTo>
                        <a:lnTo>
                          <a:pt x="396" y="1716"/>
                        </a:lnTo>
                        <a:lnTo>
                          <a:pt x="396" y="1716"/>
                        </a:lnTo>
                        <a:lnTo>
                          <a:pt x="424" y="1759"/>
                        </a:lnTo>
                        <a:lnTo>
                          <a:pt x="456" y="1800"/>
                        </a:lnTo>
                        <a:lnTo>
                          <a:pt x="456" y="1800"/>
                        </a:lnTo>
                        <a:lnTo>
                          <a:pt x="469" y="1822"/>
                        </a:lnTo>
                        <a:lnTo>
                          <a:pt x="504" y="1837"/>
                        </a:lnTo>
                        <a:lnTo>
                          <a:pt x="504" y="1837"/>
                        </a:lnTo>
                        <a:lnTo>
                          <a:pt x="505" y="1838"/>
                        </a:lnTo>
                        <a:lnTo>
                          <a:pt x="548" y="1875"/>
                        </a:lnTo>
                        <a:lnTo>
                          <a:pt x="549" y="1876"/>
                        </a:lnTo>
                        <a:lnTo>
                          <a:pt x="596" y="1905"/>
                        </a:lnTo>
                        <a:lnTo>
                          <a:pt x="654" y="1940"/>
                        </a:lnTo>
                        <a:lnTo>
                          <a:pt x="656" y="1941"/>
                        </a:lnTo>
                        <a:lnTo>
                          <a:pt x="657" y="1943"/>
                        </a:lnTo>
                        <a:lnTo>
                          <a:pt x="669" y="1983"/>
                        </a:lnTo>
                        <a:lnTo>
                          <a:pt x="680" y="2001"/>
                        </a:lnTo>
                        <a:lnTo>
                          <a:pt x="681" y="2002"/>
                        </a:lnTo>
                        <a:lnTo>
                          <a:pt x="728" y="2050"/>
                        </a:lnTo>
                        <a:lnTo>
                          <a:pt x="728" y="2050"/>
                        </a:lnTo>
                        <a:lnTo>
                          <a:pt x="728" y="2050"/>
                        </a:lnTo>
                        <a:lnTo>
                          <a:pt x="750" y="2079"/>
                        </a:lnTo>
                        <a:lnTo>
                          <a:pt x="751" y="2081"/>
                        </a:lnTo>
                        <a:lnTo>
                          <a:pt x="751" y="2083"/>
                        </a:lnTo>
                        <a:lnTo>
                          <a:pt x="751" y="2090"/>
                        </a:lnTo>
                        <a:lnTo>
                          <a:pt x="780" y="2076"/>
                        </a:lnTo>
                        <a:lnTo>
                          <a:pt x="781" y="2076"/>
                        </a:lnTo>
                        <a:lnTo>
                          <a:pt x="826" y="2055"/>
                        </a:lnTo>
                        <a:lnTo>
                          <a:pt x="826" y="2055"/>
                        </a:lnTo>
                        <a:lnTo>
                          <a:pt x="841" y="2040"/>
                        </a:lnTo>
                        <a:lnTo>
                          <a:pt x="842" y="2039"/>
                        </a:lnTo>
                        <a:lnTo>
                          <a:pt x="845" y="2039"/>
                        </a:lnTo>
                        <a:lnTo>
                          <a:pt x="893" y="2039"/>
                        </a:lnTo>
                        <a:lnTo>
                          <a:pt x="932" y="2007"/>
                        </a:lnTo>
                        <a:lnTo>
                          <a:pt x="933" y="2007"/>
                        </a:lnTo>
                        <a:lnTo>
                          <a:pt x="982" y="1972"/>
                        </a:lnTo>
                        <a:lnTo>
                          <a:pt x="983" y="1971"/>
                        </a:lnTo>
                        <a:lnTo>
                          <a:pt x="1016" y="1930"/>
                        </a:lnTo>
                        <a:lnTo>
                          <a:pt x="1017" y="1929"/>
                        </a:lnTo>
                        <a:lnTo>
                          <a:pt x="1025" y="1916"/>
                        </a:lnTo>
                        <a:lnTo>
                          <a:pt x="1003" y="1905"/>
                        </a:lnTo>
                        <a:lnTo>
                          <a:pt x="1003" y="1905"/>
                        </a:lnTo>
                        <a:lnTo>
                          <a:pt x="1002" y="1905"/>
                        </a:lnTo>
                        <a:lnTo>
                          <a:pt x="955" y="1873"/>
                        </a:lnTo>
                        <a:lnTo>
                          <a:pt x="922" y="1851"/>
                        </a:lnTo>
                        <a:lnTo>
                          <a:pt x="920" y="1850"/>
                        </a:lnTo>
                        <a:lnTo>
                          <a:pt x="919" y="1847"/>
                        </a:lnTo>
                        <a:lnTo>
                          <a:pt x="912" y="1801"/>
                        </a:lnTo>
                        <a:lnTo>
                          <a:pt x="911" y="1801"/>
                        </a:lnTo>
                        <a:lnTo>
                          <a:pt x="902" y="1781"/>
                        </a:lnTo>
                        <a:lnTo>
                          <a:pt x="901" y="1777"/>
                        </a:lnTo>
                        <a:lnTo>
                          <a:pt x="903" y="1774"/>
                        </a:lnTo>
                        <a:cubicBezTo>
                          <a:pt x="903" y="1774"/>
                          <a:pt x="922" y="1751"/>
                          <a:pt x="930" y="1741"/>
                        </a:cubicBezTo>
                        <a:cubicBezTo>
                          <a:pt x="933" y="1737"/>
                          <a:pt x="938" y="1729"/>
                          <a:pt x="941" y="1723"/>
                        </a:cubicBezTo>
                        <a:cubicBezTo>
                          <a:pt x="944" y="1716"/>
                          <a:pt x="947" y="1711"/>
                          <a:pt x="947" y="1711"/>
                        </a:cubicBezTo>
                        <a:lnTo>
                          <a:pt x="947" y="1710"/>
                        </a:lnTo>
                        <a:lnTo>
                          <a:pt x="948" y="1709"/>
                        </a:lnTo>
                        <a:lnTo>
                          <a:pt x="968" y="1692"/>
                        </a:lnTo>
                        <a:lnTo>
                          <a:pt x="969" y="1691"/>
                        </a:lnTo>
                        <a:lnTo>
                          <a:pt x="1001" y="1659"/>
                        </a:lnTo>
                        <a:lnTo>
                          <a:pt x="997" y="1621"/>
                        </a:lnTo>
                        <a:lnTo>
                          <a:pt x="997" y="1620"/>
                        </a:lnTo>
                        <a:lnTo>
                          <a:pt x="997" y="1619"/>
                        </a:lnTo>
                        <a:lnTo>
                          <a:pt x="1000" y="1599"/>
                        </a:lnTo>
                        <a:lnTo>
                          <a:pt x="1001" y="1594"/>
                        </a:lnTo>
                        <a:lnTo>
                          <a:pt x="1006" y="1594"/>
                        </a:lnTo>
                        <a:lnTo>
                          <a:pt x="1102" y="1586"/>
                        </a:lnTo>
                        <a:lnTo>
                          <a:pt x="1126" y="1549"/>
                        </a:lnTo>
                        <a:lnTo>
                          <a:pt x="1126" y="1548"/>
                        </a:lnTo>
                        <a:lnTo>
                          <a:pt x="1127" y="1548"/>
                        </a:lnTo>
                        <a:lnTo>
                          <a:pt x="1169" y="1511"/>
                        </a:lnTo>
                        <a:lnTo>
                          <a:pt x="1169" y="1510"/>
                        </a:lnTo>
                        <a:lnTo>
                          <a:pt x="1219" y="1457"/>
                        </a:lnTo>
                        <a:lnTo>
                          <a:pt x="1221" y="1455"/>
                        </a:lnTo>
                        <a:lnTo>
                          <a:pt x="1224" y="1455"/>
                        </a:lnTo>
                        <a:lnTo>
                          <a:pt x="1267" y="1455"/>
                        </a:lnTo>
                        <a:lnTo>
                          <a:pt x="1270" y="1455"/>
                        </a:lnTo>
                        <a:lnTo>
                          <a:pt x="1272" y="1457"/>
                        </a:lnTo>
                        <a:lnTo>
                          <a:pt x="1287" y="1479"/>
                        </a:lnTo>
                        <a:lnTo>
                          <a:pt x="1299" y="1490"/>
                        </a:lnTo>
                        <a:lnTo>
                          <a:pt x="1324" y="1478"/>
                        </a:lnTo>
                        <a:lnTo>
                          <a:pt x="1327" y="1476"/>
                        </a:lnTo>
                        <a:lnTo>
                          <a:pt x="1330" y="1478"/>
                        </a:lnTo>
                        <a:lnTo>
                          <a:pt x="1365" y="1501"/>
                        </a:lnTo>
                        <a:lnTo>
                          <a:pt x="1395" y="1499"/>
                        </a:lnTo>
                        <a:lnTo>
                          <a:pt x="1424" y="1441"/>
                        </a:lnTo>
                        <a:lnTo>
                          <a:pt x="1424" y="1441"/>
                        </a:lnTo>
                        <a:lnTo>
                          <a:pt x="1424" y="1440"/>
                        </a:lnTo>
                        <a:lnTo>
                          <a:pt x="1452" y="1398"/>
                        </a:lnTo>
                        <a:lnTo>
                          <a:pt x="1453" y="1397"/>
                        </a:lnTo>
                        <a:lnTo>
                          <a:pt x="1455" y="1396"/>
                        </a:lnTo>
                        <a:lnTo>
                          <a:pt x="1505" y="1367"/>
                        </a:lnTo>
                        <a:lnTo>
                          <a:pt x="1506" y="1367"/>
                        </a:lnTo>
                        <a:lnTo>
                          <a:pt x="1507" y="1367"/>
                        </a:lnTo>
                        <a:lnTo>
                          <a:pt x="1558" y="1358"/>
                        </a:lnTo>
                        <a:cubicBezTo>
                          <a:pt x="1558" y="1357"/>
                          <a:pt x="1566" y="1353"/>
                          <a:pt x="1576" y="1348"/>
                        </a:cubicBezTo>
                        <a:cubicBezTo>
                          <a:pt x="1581" y="1345"/>
                          <a:pt x="1585" y="1343"/>
                          <a:pt x="1590" y="1340"/>
                        </a:cubicBezTo>
                        <a:cubicBezTo>
                          <a:pt x="1595" y="1338"/>
                          <a:pt x="1598" y="1337"/>
                          <a:pt x="1603" y="1337"/>
                        </a:cubicBezTo>
                        <a:cubicBezTo>
                          <a:pt x="1606" y="1337"/>
                          <a:pt x="1609" y="1338"/>
                          <a:pt x="1613" y="1340"/>
                        </a:cubicBezTo>
                        <a:cubicBezTo>
                          <a:pt x="1616" y="1341"/>
                          <a:pt x="1619" y="1343"/>
                          <a:pt x="1622" y="1345"/>
                        </a:cubicBezTo>
                        <a:cubicBezTo>
                          <a:pt x="1628" y="1349"/>
                          <a:pt x="1633" y="1352"/>
                          <a:pt x="1633" y="1352"/>
                        </a:cubicBezTo>
                        <a:lnTo>
                          <a:pt x="1635" y="1354"/>
                        </a:lnTo>
                        <a:lnTo>
                          <a:pt x="1636" y="1356"/>
                        </a:lnTo>
                        <a:lnTo>
                          <a:pt x="1643" y="1396"/>
                        </a:lnTo>
                        <a:lnTo>
                          <a:pt x="1644" y="1397"/>
                        </a:lnTo>
                        <a:lnTo>
                          <a:pt x="1644" y="1397"/>
                        </a:lnTo>
                        <a:lnTo>
                          <a:pt x="1656" y="1426"/>
                        </a:lnTo>
                        <a:lnTo>
                          <a:pt x="1656" y="1426"/>
                        </a:lnTo>
                        <a:lnTo>
                          <a:pt x="1656" y="1427"/>
                        </a:lnTo>
                        <a:lnTo>
                          <a:pt x="1663" y="1457"/>
                        </a:lnTo>
                        <a:lnTo>
                          <a:pt x="1684" y="1501"/>
                        </a:lnTo>
                        <a:lnTo>
                          <a:pt x="1703" y="1544"/>
                        </a:lnTo>
                        <a:lnTo>
                          <a:pt x="1703" y="1544"/>
                        </a:lnTo>
                        <a:lnTo>
                          <a:pt x="1716" y="1569"/>
                        </a:lnTo>
                        <a:lnTo>
                          <a:pt x="1761" y="1590"/>
                        </a:lnTo>
                        <a:lnTo>
                          <a:pt x="1807" y="1611"/>
                        </a:lnTo>
                        <a:lnTo>
                          <a:pt x="1808" y="1611"/>
                        </a:lnTo>
                        <a:lnTo>
                          <a:pt x="1809" y="1612"/>
                        </a:lnTo>
                        <a:lnTo>
                          <a:pt x="1825" y="1629"/>
                        </a:lnTo>
                        <a:lnTo>
                          <a:pt x="1827" y="1631"/>
                        </a:lnTo>
                        <a:lnTo>
                          <a:pt x="1827" y="1634"/>
                        </a:lnTo>
                        <a:lnTo>
                          <a:pt x="1823" y="1667"/>
                        </a:lnTo>
                        <a:lnTo>
                          <a:pt x="1823" y="1669"/>
                        </a:lnTo>
                        <a:lnTo>
                          <a:pt x="1822" y="1670"/>
                        </a:lnTo>
                        <a:cubicBezTo>
                          <a:pt x="1822" y="1670"/>
                          <a:pt x="1818" y="1677"/>
                          <a:pt x="1814" y="1684"/>
                        </a:cubicBezTo>
                        <a:cubicBezTo>
                          <a:pt x="1812" y="1687"/>
                          <a:pt x="1811" y="1689"/>
                          <a:pt x="1810" y="1691"/>
                        </a:cubicBezTo>
                        <a:cubicBezTo>
                          <a:pt x="1811" y="1692"/>
                          <a:pt x="1813" y="1693"/>
                          <a:pt x="1814" y="1694"/>
                        </a:cubicBezTo>
                        <a:cubicBezTo>
                          <a:pt x="1816" y="1696"/>
                          <a:pt x="1819" y="1698"/>
                          <a:pt x="1821" y="1700"/>
                        </a:cubicBezTo>
                        <a:cubicBezTo>
                          <a:pt x="1825" y="1704"/>
                          <a:pt x="1829" y="1709"/>
                          <a:pt x="1829" y="1709"/>
                        </a:cubicBezTo>
                        <a:lnTo>
                          <a:pt x="1832" y="1713"/>
                        </a:lnTo>
                        <a:lnTo>
                          <a:pt x="1828" y="1717"/>
                        </a:lnTo>
                        <a:cubicBezTo>
                          <a:pt x="1828" y="1717"/>
                          <a:pt x="1823" y="1722"/>
                          <a:pt x="1819" y="1727"/>
                        </a:cubicBezTo>
                        <a:cubicBezTo>
                          <a:pt x="1817" y="1730"/>
                          <a:pt x="1814" y="1732"/>
                          <a:pt x="1813" y="1735"/>
                        </a:cubicBezTo>
                        <a:cubicBezTo>
                          <a:pt x="1812" y="1736"/>
                          <a:pt x="1811" y="1737"/>
                          <a:pt x="1811" y="1738"/>
                        </a:cubicBezTo>
                        <a:cubicBezTo>
                          <a:pt x="1811" y="1741"/>
                          <a:pt x="1811" y="1760"/>
                          <a:pt x="1812" y="1778"/>
                        </a:cubicBezTo>
                        <a:cubicBezTo>
                          <a:pt x="1812" y="1790"/>
                          <a:pt x="1812" y="1795"/>
                          <a:pt x="1812" y="1802"/>
                        </a:cubicBezTo>
                        <a:lnTo>
                          <a:pt x="1828" y="1796"/>
                        </a:lnTo>
                        <a:lnTo>
                          <a:pt x="1829" y="1795"/>
                        </a:lnTo>
                        <a:lnTo>
                          <a:pt x="1853" y="1778"/>
                        </a:lnTo>
                        <a:lnTo>
                          <a:pt x="1854" y="1777"/>
                        </a:lnTo>
                        <a:lnTo>
                          <a:pt x="1854" y="1777"/>
                        </a:lnTo>
                        <a:lnTo>
                          <a:pt x="1893" y="1759"/>
                        </a:lnTo>
                        <a:lnTo>
                          <a:pt x="1893" y="1759"/>
                        </a:lnTo>
                        <a:lnTo>
                          <a:pt x="1932" y="1742"/>
                        </a:lnTo>
                        <a:lnTo>
                          <a:pt x="1932" y="1742"/>
                        </a:lnTo>
                        <a:lnTo>
                          <a:pt x="1933" y="1742"/>
                        </a:lnTo>
                        <a:cubicBezTo>
                          <a:pt x="1933" y="1742"/>
                          <a:pt x="1945" y="1741"/>
                          <a:pt x="1956" y="1739"/>
                        </a:cubicBezTo>
                        <a:cubicBezTo>
                          <a:pt x="1962" y="1738"/>
                          <a:pt x="1968" y="1738"/>
                          <a:pt x="1972" y="1737"/>
                        </a:cubicBezTo>
                        <a:cubicBezTo>
                          <a:pt x="1975" y="1737"/>
                          <a:pt x="1977" y="1737"/>
                          <a:pt x="1978" y="1736"/>
                        </a:cubicBezTo>
                        <a:cubicBezTo>
                          <a:pt x="1980" y="1736"/>
                          <a:pt x="1981" y="1735"/>
                          <a:pt x="1979" y="1736"/>
                        </a:cubicBezTo>
                        <a:cubicBezTo>
                          <a:pt x="1982" y="1735"/>
                          <a:pt x="1982" y="1735"/>
                          <a:pt x="1984" y="1735"/>
                        </a:cubicBezTo>
                        <a:cubicBezTo>
                          <a:pt x="1985" y="1735"/>
                          <a:pt x="1988" y="1734"/>
                          <a:pt x="1990" y="1734"/>
                        </a:cubicBezTo>
                        <a:cubicBezTo>
                          <a:pt x="1995" y="1733"/>
                          <a:pt x="2000" y="1732"/>
                          <a:pt x="2006" y="1731"/>
                        </a:cubicBezTo>
                        <a:cubicBezTo>
                          <a:pt x="2018" y="1729"/>
                          <a:pt x="2031" y="1727"/>
                          <a:pt x="2034" y="1727"/>
                        </a:cubicBezTo>
                        <a:cubicBezTo>
                          <a:pt x="2036" y="1727"/>
                          <a:pt x="2046" y="1724"/>
                          <a:pt x="2055" y="1722"/>
                        </a:cubicBezTo>
                        <a:cubicBezTo>
                          <a:pt x="2063" y="1720"/>
                          <a:pt x="2069" y="1718"/>
                          <a:pt x="2070" y="1718"/>
                        </a:cubicBezTo>
                        <a:lnTo>
                          <a:pt x="2100" y="1690"/>
                        </a:lnTo>
                        <a:lnTo>
                          <a:pt x="2096" y="1654"/>
                        </a:lnTo>
                        <a:lnTo>
                          <a:pt x="2081" y="1638"/>
                        </a:lnTo>
                        <a:lnTo>
                          <a:pt x="2080" y="1636"/>
                        </a:lnTo>
                        <a:lnTo>
                          <a:pt x="2079" y="1635"/>
                        </a:lnTo>
                        <a:lnTo>
                          <a:pt x="2068" y="1572"/>
                        </a:lnTo>
                        <a:cubicBezTo>
                          <a:pt x="2068" y="1572"/>
                          <a:pt x="2063" y="1564"/>
                          <a:pt x="2057" y="1556"/>
                        </a:cubicBezTo>
                        <a:cubicBezTo>
                          <a:pt x="2054" y="1552"/>
                          <a:pt x="2051" y="1547"/>
                          <a:pt x="2049" y="1543"/>
                        </a:cubicBezTo>
                        <a:cubicBezTo>
                          <a:pt x="2047" y="1540"/>
                          <a:pt x="2044" y="1537"/>
                          <a:pt x="2044" y="1536"/>
                        </a:cubicBezTo>
                        <a:cubicBezTo>
                          <a:pt x="2043" y="1535"/>
                          <a:pt x="2039" y="1529"/>
                          <a:pt x="2035" y="1524"/>
                        </a:cubicBezTo>
                        <a:cubicBezTo>
                          <a:pt x="2030" y="1519"/>
                          <a:pt x="2026" y="1515"/>
                          <a:pt x="2026" y="1515"/>
                        </a:cubicBezTo>
                        <a:lnTo>
                          <a:pt x="2025" y="1513"/>
                        </a:lnTo>
                        <a:lnTo>
                          <a:pt x="2025" y="1511"/>
                        </a:lnTo>
                        <a:lnTo>
                          <a:pt x="2024" y="1421"/>
                        </a:lnTo>
                        <a:lnTo>
                          <a:pt x="2024" y="1418"/>
                        </a:lnTo>
                        <a:lnTo>
                          <a:pt x="2026" y="1417"/>
                        </a:lnTo>
                        <a:lnTo>
                          <a:pt x="2043" y="1395"/>
                        </a:lnTo>
                        <a:lnTo>
                          <a:pt x="2043" y="1395"/>
                        </a:lnTo>
                        <a:lnTo>
                          <a:pt x="2044" y="1395"/>
                        </a:lnTo>
                        <a:lnTo>
                          <a:pt x="2071" y="1371"/>
                        </a:lnTo>
                        <a:cubicBezTo>
                          <a:pt x="2071" y="1369"/>
                          <a:pt x="2071" y="1363"/>
                          <a:pt x="2072" y="1354"/>
                        </a:cubicBezTo>
                        <a:cubicBezTo>
                          <a:pt x="2073" y="1349"/>
                          <a:pt x="2074" y="1344"/>
                          <a:pt x="2074" y="1340"/>
                        </a:cubicBezTo>
                        <a:cubicBezTo>
                          <a:pt x="2075" y="1338"/>
                          <a:pt x="2075" y="1336"/>
                          <a:pt x="2076" y="1335"/>
                        </a:cubicBezTo>
                        <a:cubicBezTo>
                          <a:pt x="2076" y="1333"/>
                          <a:pt x="2076" y="1332"/>
                          <a:pt x="2077" y="1331"/>
                        </a:cubicBezTo>
                        <a:cubicBezTo>
                          <a:pt x="2077" y="1330"/>
                          <a:pt x="2077" y="1330"/>
                          <a:pt x="2077" y="1329"/>
                        </a:cubicBezTo>
                        <a:cubicBezTo>
                          <a:pt x="2077" y="1328"/>
                          <a:pt x="2077" y="1325"/>
                          <a:pt x="2077" y="1322"/>
                        </a:cubicBezTo>
                        <a:cubicBezTo>
                          <a:pt x="2077" y="1317"/>
                          <a:pt x="2077" y="1310"/>
                          <a:pt x="2077" y="1303"/>
                        </a:cubicBezTo>
                        <a:cubicBezTo>
                          <a:pt x="2076" y="1291"/>
                          <a:pt x="2076" y="1282"/>
                          <a:pt x="2076" y="1279"/>
                        </a:cubicBezTo>
                        <a:lnTo>
                          <a:pt x="2041" y="1249"/>
                        </a:lnTo>
                        <a:lnTo>
                          <a:pt x="2041" y="1249"/>
                        </a:lnTo>
                        <a:lnTo>
                          <a:pt x="2041" y="1249"/>
                        </a:lnTo>
                        <a:lnTo>
                          <a:pt x="1987" y="1188"/>
                        </a:lnTo>
                        <a:lnTo>
                          <a:pt x="1986" y="1187"/>
                        </a:lnTo>
                        <a:lnTo>
                          <a:pt x="1952" y="1165"/>
                        </a:lnTo>
                        <a:lnTo>
                          <a:pt x="1952" y="1165"/>
                        </a:lnTo>
                        <a:lnTo>
                          <a:pt x="1952" y="1165"/>
                        </a:lnTo>
                        <a:lnTo>
                          <a:pt x="1918" y="1137"/>
                        </a:lnTo>
                        <a:lnTo>
                          <a:pt x="1917" y="1136"/>
                        </a:lnTo>
                        <a:lnTo>
                          <a:pt x="1916" y="1134"/>
                        </a:lnTo>
                        <a:lnTo>
                          <a:pt x="1908" y="1111"/>
                        </a:lnTo>
                        <a:lnTo>
                          <a:pt x="1907" y="1110"/>
                        </a:lnTo>
                        <a:lnTo>
                          <a:pt x="1890" y="1077"/>
                        </a:lnTo>
                        <a:lnTo>
                          <a:pt x="1799" y="1065"/>
                        </a:lnTo>
                        <a:lnTo>
                          <a:pt x="1750" y="1081"/>
                        </a:lnTo>
                        <a:lnTo>
                          <a:pt x="1748" y="1081"/>
                        </a:lnTo>
                        <a:lnTo>
                          <a:pt x="1746" y="1081"/>
                        </a:lnTo>
                        <a:cubicBezTo>
                          <a:pt x="1746" y="1081"/>
                          <a:pt x="1721" y="1071"/>
                          <a:pt x="1702" y="1065"/>
                        </a:cubicBezTo>
                        <a:cubicBezTo>
                          <a:pt x="1699" y="1064"/>
                          <a:pt x="1692" y="1063"/>
                          <a:pt x="1684" y="1064"/>
                        </a:cubicBezTo>
                        <a:cubicBezTo>
                          <a:pt x="1676" y="1065"/>
                          <a:pt x="1666" y="1066"/>
                          <a:pt x="1657" y="1067"/>
                        </a:cubicBezTo>
                        <a:cubicBezTo>
                          <a:pt x="1639" y="1071"/>
                          <a:pt x="1624" y="1074"/>
                          <a:pt x="1624" y="1074"/>
                        </a:cubicBezTo>
                        <a:lnTo>
                          <a:pt x="1504" y="1103"/>
                        </a:lnTo>
                        <a:lnTo>
                          <a:pt x="1502" y="1103"/>
                        </a:lnTo>
                        <a:lnTo>
                          <a:pt x="1500" y="1103"/>
                        </a:lnTo>
                        <a:lnTo>
                          <a:pt x="1415" y="1077"/>
                        </a:lnTo>
                        <a:lnTo>
                          <a:pt x="1413" y="1077"/>
                        </a:lnTo>
                        <a:lnTo>
                          <a:pt x="1411" y="1075"/>
                        </a:lnTo>
                        <a:lnTo>
                          <a:pt x="1371" y="1008"/>
                        </a:lnTo>
                        <a:lnTo>
                          <a:pt x="1320" y="917"/>
                        </a:lnTo>
                        <a:lnTo>
                          <a:pt x="1320" y="916"/>
                        </a:lnTo>
                        <a:lnTo>
                          <a:pt x="1320" y="916"/>
                        </a:lnTo>
                        <a:lnTo>
                          <a:pt x="1291" y="847"/>
                        </a:lnTo>
                        <a:lnTo>
                          <a:pt x="1291" y="845"/>
                        </a:lnTo>
                        <a:lnTo>
                          <a:pt x="1291" y="843"/>
                        </a:lnTo>
                        <a:lnTo>
                          <a:pt x="1297" y="790"/>
                        </a:lnTo>
                        <a:lnTo>
                          <a:pt x="1297" y="789"/>
                        </a:lnTo>
                        <a:lnTo>
                          <a:pt x="1320" y="697"/>
                        </a:lnTo>
                        <a:lnTo>
                          <a:pt x="1320" y="695"/>
                        </a:lnTo>
                        <a:lnTo>
                          <a:pt x="1322" y="694"/>
                        </a:lnTo>
                        <a:lnTo>
                          <a:pt x="1352" y="672"/>
                        </a:lnTo>
                        <a:lnTo>
                          <a:pt x="1397" y="590"/>
                        </a:lnTo>
                        <a:lnTo>
                          <a:pt x="1384" y="583"/>
                        </a:lnTo>
                        <a:lnTo>
                          <a:pt x="1383" y="583"/>
                        </a:lnTo>
                        <a:lnTo>
                          <a:pt x="1383" y="583"/>
                        </a:lnTo>
                        <a:cubicBezTo>
                          <a:pt x="1383" y="583"/>
                          <a:pt x="1347" y="549"/>
                          <a:pt x="1336" y="540"/>
                        </a:cubicBezTo>
                        <a:cubicBezTo>
                          <a:pt x="1333" y="537"/>
                          <a:pt x="1322" y="534"/>
                          <a:pt x="1311" y="532"/>
                        </a:cubicBezTo>
                        <a:cubicBezTo>
                          <a:pt x="1300" y="530"/>
                          <a:pt x="1289" y="528"/>
                          <a:pt x="1284" y="528"/>
                        </a:cubicBezTo>
                        <a:cubicBezTo>
                          <a:pt x="1279" y="528"/>
                          <a:pt x="1275" y="526"/>
                          <a:pt x="1272" y="523"/>
                        </a:cubicBezTo>
                        <a:cubicBezTo>
                          <a:pt x="1269" y="520"/>
                          <a:pt x="1266" y="517"/>
                          <a:pt x="1264" y="513"/>
                        </a:cubicBezTo>
                        <a:cubicBezTo>
                          <a:pt x="1259" y="507"/>
                          <a:pt x="1256" y="500"/>
                          <a:pt x="1256" y="500"/>
                        </a:cubicBezTo>
                        <a:lnTo>
                          <a:pt x="1256" y="500"/>
                        </a:lnTo>
                        <a:lnTo>
                          <a:pt x="1256" y="499"/>
                        </a:lnTo>
                        <a:lnTo>
                          <a:pt x="1247" y="460"/>
                        </a:lnTo>
                        <a:lnTo>
                          <a:pt x="1206" y="419"/>
                        </a:lnTo>
                        <a:lnTo>
                          <a:pt x="1204" y="416"/>
                        </a:lnTo>
                        <a:lnTo>
                          <a:pt x="1205" y="413"/>
                        </a:lnTo>
                        <a:lnTo>
                          <a:pt x="1227" y="358"/>
                        </a:lnTo>
                        <a:lnTo>
                          <a:pt x="1227" y="357"/>
                        </a:lnTo>
                        <a:lnTo>
                          <a:pt x="1240" y="313"/>
                        </a:lnTo>
                        <a:lnTo>
                          <a:pt x="1241" y="313"/>
                        </a:lnTo>
                        <a:lnTo>
                          <a:pt x="1241" y="312"/>
                        </a:lnTo>
                        <a:lnTo>
                          <a:pt x="1261" y="263"/>
                        </a:lnTo>
                        <a:lnTo>
                          <a:pt x="1262" y="259"/>
                        </a:lnTo>
                        <a:lnTo>
                          <a:pt x="1266" y="259"/>
                        </a:lnTo>
                        <a:lnTo>
                          <a:pt x="1289" y="257"/>
                        </a:lnTo>
                        <a:cubicBezTo>
                          <a:pt x="1290" y="257"/>
                          <a:pt x="1296" y="254"/>
                          <a:pt x="1303" y="250"/>
                        </a:cubicBezTo>
                        <a:cubicBezTo>
                          <a:pt x="1311" y="246"/>
                          <a:pt x="1319" y="241"/>
                          <a:pt x="1326" y="239"/>
                        </a:cubicBezTo>
                        <a:cubicBezTo>
                          <a:pt x="1330" y="238"/>
                          <a:pt x="1334" y="240"/>
                          <a:pt x="1337" y="242"/>
                        </a:cubicBezTo>
                        <a:cubicBezTo>
                          <a:pt x="1340" y="244"/>
                          <a:pt x="1341" y="247"/>
                          <a:pt x="1342" y="249"/>
                        </a:cubicBezTo>
                        <a:cubicBezTo>
                          <a:pt x="1344" y="252"/>
                          <a:pt x="1344" y="253"/>
                          <a:pt x="1345" y="255"/>
                        </a:cubicBezTo>
                        <a:lnTo>
                          <a:pt x="1371" y="259"/>
                        </a:lnTo>
                        <a:lnTo>
                          <a:pt x="1396" y="231"/>
                        </a:lnTo>
                        <a:lnTo>
                          <a:pt x="1388" y="212"/>
                        </a:lnTo>
                        <a:lnTo>
                          <a:pt x="1388" y="212"/>
                        </a:lnTo>
                        <a:lnTo>
                          <a:pt x="1364" y="162"/>
                        </a:lnTo>
                        <a:lnTo>
                          <a:pt x="1364" y="161"/>
                        </a:lnTo>
                        <a:lnTo>
                          <a:pt x="1345" y="128"/>
                        </a:lnTo>
                        <a:lnTo>
                          <a:pt x="1225" y="29"/>
                        </a:lnTo>
                        <a:lnTo>
                          <a:pt x="1224" y="28"/>
                        </a:lnTo>
                        <a:lnTo>
                          <a:pt x="1164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64" name="Freeform 52"/>
                  <p:cNvSpPr>
                    <a:spLocks/>
                  </p:cNvSpPr>
                  <p:nvPr/>
                </p:nvSpPr>
                <p:spPr bwMode="auto">
                  <a:xfrm>
                    <a:off x="2274" y="1981"/>
                    <a:ext cx="583" cy="488"/>
                  </a:xfrm>
                  <a:custGeom>
                    <a:avLst/>
                    <a:gdLst>
                      <a:gd name="T0" fmla="*/ 548 w 1162"/>
                      <a:gd name="T1" fmla="*/ 72 h 972"/>
                      <a:gd name="T2" fmla="*/ 486 w 1162"/>
                      <a:gd name="T3" fmla="*/ 119 h 972"/>
                      <a:gd name="T4" fmla="*/ 429 w 1162"/>
                      <a:gd name="T5" fmla="*/ 209 h 972"/>
                      <a:gd name="T6" fmla="*/ 379 w 1162"/>
                      <a:gd name="T7" fmla="*/ 248 h 972"/>
                      <a:gd name="T8" fmla="*/ 333 w 1162"/>
                      <a:gd name="T9" fmla="*/ 250 h 972"/>
                      <a:gd name="T10" fmla="*/ 268 w 1162"/>
                      <a:gd name="T11" fmla="*/ 231 h 972"/>
                      <a:gd name="T12" fmla="*/ 230 w 1162"/>
                      <a:gd name="T13" fmla="*/ 281 h 972"/>
                      <a:gd name="T14" fmla="*/ 196 w 1162"/>
                      <a:gd name="T15" fmla="*/ 393 h 972"/>
                      <a:gd name="T16" fmla="*/ 179 w 1162"/>
                      <a:gd name="T17" fmla="*/ 428 h 972"/>
                      <a:gd name="T18" fmla="*/ 87 w 1162"/>
                      <a:gd name="T19" fmla="*/ 470 h 972"/>
                      <a:gd name="T20" fmla="*/ 18 w 1162"/>
                      <a:gd name="T21" fmla="*/ 484 h 972"/>
                      <a:gd name="T22" fmla="*/ 23 w 1162"/>
                      <a:gd name="T23" fmla="*/ 549 h 972"/>
                      <a:gd name="T24" fmla="*/ 24 w 1162"/>
                      <a:gd name="T25" fmla="*/ 582 h 972"/>
                      <a:gd name="T26" fmla="*/ 24 w 1162"/>
                      <a:gd name="T27" fmla="*/ 613 h 972"/>
                      <a:gd name="T28" fmla="*/ 56 w 1162"/>
                      <a:gd name="T29" fmla="*/ 652 h 972"/>
                      <a:gd name="T30" fmla="*/ 102 w 1162"/>
                      <a:gd name="T31" fmla="*/ 641 h 972"/>
                      <a:gd name="T32" fmla="*/ 162 w 1162"/>
                      <a:gd name="T33" fmla="*/ 688 h 972"/>
                      <a:gd name="T34" fmla="*/ 176 w 1162"/>
                      <a:gd name="T35" fmla="*/ 726 h 972"/>
                      <a:gd name="T36" fmla="*/ 162 w 1162"/>
                      <a:gd name="T37" fmla="*/ 755 h 972"/>
                      <a:gd name="T38" fmla="*/ 192 w 1162"/>
                      <a:gd name="T39" fmla="*/ 779 h 972"/>
                      <a:gd name="T40" fmla="*/ 197 w 1162"/>
                      <a:gd name="T41" fmla="*/ 810 h 972"/>
                      <a:gd name="T42" fmla="*/ 228 w 1162"/>
                      <a:gd name="T43" fmla="*/ 867 h 972"/>
                      <a:gd name="T44" fmla="*/ 247 w 1162"/>
                      <a:gd name="T45" fmla="*/ 925 h 972"/>
                      <a:gd name="T46" fmla="*/ 329 w 1162"/>
                      <a:gd name="T47" fmla="*/ 927 h 972"/>
                      <a:gd name="T48" fmla="*/ 361 w 1162"/>
                      <a:gd name="T49" fmla="*/ 920 h 972"/>
                      <a:gd name="T50" fmla="*/ 402 w 1162"/>
                      <a:gd name="T51" fmla="*/ 901 h 972"/>
                      <a:gd name="T52" fmla="*/ 443 w 1162"/>
                      <a:gd name="T53" fmla="*/ 891 h 972"/>
                      <a:gd name="T54" fmla="*/ 494 w 1162"/>
                      <a:gd name="T55" fmla="*/ 877 h 972"/>
                      <a:gd name="T56" fmla="*/ 569 w 1162"/>
                      <a:gd name="T57" fmla="*/ 847 h 972"/>
                      <a:gd name="T58" fmla="*/ 709 w 1162"/>
                      <a:gd name="T59" fmla="*/ 829 h 972"/>
                      <a:gd name="T60" fmla="*/ 797 w 1162"/>
                      <a:gd name="T61" fmla="*/ 839 h 972"/>
                      <a:gd name="T62" fmla="*/ 817 w 1162"/>
                      <a:gd name="T63" fmla="*/ 855 h 972"/>
                      <a:gd name="T64" fmla="*/ 827 w 1162"/>
                      <a:gd name="T65" fmla="*/ 886 h 972"/>
                      <a:gd name="T66" fmla="*/ 890 w 1162"/>
                      <a:gd name="T67" fmla="*/ 927 h 972"/>
                      <a:gd name="T68" fmla="*/ 969 w 1162"/>
                      <a:gd name="T69" fmla="*/ 867 h 972"/>
                      <a:gd name="T70" fmla="*/ 1012 w 1162"/>
                      <a:gd name="T71" fmla="*/ 826 h 972"/>
                      <a:gd name="T72" fmla="*/ 1028 w 1162"/>
                      <a:gd name="T73" fmla="*/ 734 h 972"/>
                      <a:gd name="T74" fmla="*/ 1101 w 1162"/>
                      <a:gd name="T75" fmla="*/ 672 h 972"/>
                      <a:gd name="T76" fmla="*/ 1141 w 1162"/>
                      <a:gd name="T77" fmla="*/ 575 h 972"/>
                      <a:gd name="T78" fmla="*/ 1109 w 1162"/>
                      <a:gd name="T79" fmla="*/ 502 h 972"/>
                      <a:gd name="T80" fmla="*/ 1114 w 1162"/>
                      <a:gd name="T81" fmla="*/ 470 h 972"/>
                      <a:gd name="T82" fmla="*/ 1131 w 1162"/>
                      <a:gd name="T83" fmla="*/ 449 h 972"/>
                      <a:gd name="T84" fmla="*/ 1102 w 1162"/>
                      <a:gd name="T85" fmla="*/ 351 h 972"/>
                      <a:gd name="T86" fmla="*/ 1049 w 1162"/>
                      <a:gd name="T87" fmla="*/ 285 h 972"/>
                      <a:gd name="T88" fmla="*/ 1020 w 1162"/>
                      <a:gd name="T89" fmla="*/ 227 h 972"/>
                      <a:gd name="T90" fmla="*/ 948 w 1162"/>
                      <a:gd name="T91" fmla="*/ 237 h 972"/>
                      <a:gd name="T92" fmla="*/ 917 w 1162"/>
                      <a:gd name="T93" fmla="*/ 237 h 972"/>
                      <a:gd name="T94" fmla="*/ 854 w 1162"/>
                      <a:gd name="T95" fmla="*/ 215 h 972"/>
                      <a:gd name="T96" fmla="*/ 785 w 1162"/>
                      <a:gd name="T97" fmla="*/ 190 h 972"/>
                      <a:gd name="T98" fmla="*/ 758 w 1162"/>
                      <a:gd name="T99" fmla="*/ 183 h 972"/>
                      <a:gd name="T100" fmla="*/ 749 w 1162"/>
                      <a:gd name="T101" fmla="*/ 40 h 972"/>
                      <a:gd name="T102" fmla="*/ 611 w 1162"/>
                      <a:gd name="T103" fmla="*/ 29 h 972"/>
                      <a:gd name="T104" fmla="*/ 551 w 1162"/>
                      <a:gd name="T105" fmla="*/ 0 h 9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162" h="972">
                        <a:moveTo>
                          <a:pt x="551" y="0"/>
                        </a:moveTo>
                        <a:lnTo>
                          <a:pt x="549" y="68"/>
                        </a:lnTo>
                        <a:lnTo>
                          <a:pt x="549" y="70"/>
                        </a:lnTo>
                        <a:lnTo>
                          <a:pt x="548" y="72"/>
                        </a:lnTo>
                        <a:lnTo>
                          <a:pt x="531" y="93"/>
                        </a:lnTo>
                        <a:lnTo>
                          <a:pt x="530" y="93"/>
                        </a:lnTo>
                        <a:lnTo>
                          <a:pt x="529" y="94"/>
                        </a:lnTo>
                        <a:lnTo>
                          <a:pt x="486" y="119"/>
                        </a:lnTo>
                        <a:lnTo>
                          <a:pt x="455" y="140"/>
                        </a:lnTo>
                        <a:lnTo>
                          <a:pt x="431" y="206"/>
                        </a:lnTo>
                        <a:lnTo>
                          <a:pt x="430" y="207"/>
                        </a:lnTo>
                        <a:lnTo>
                          <a:pt x="429" y="209"/>
                        </a:lnTo>
                        <a:lnTo>
                          <a:pt x="407" y="229"/>
                        </a:lnTo>
                        <a:lnTo>
                          <a:pt x="407" y="229"/>
                        </a:lnTo>
                        <a:lnTo>
                          <a:pt x="406" y="229"/>
                        </a:lnTo>
                        <a:lnTo>
                          <a:pt x="379" y="248"/>
                        </a:lnTo>
                        <a:lnTo>
                          <a:pt x="378" y="250"/>
                        </a:lnTo>
                        <a:lnTo>
                          <a:pt x="376" y="250"/>
                        </a:lnTo>
                        <a:lnTo>
                          <a:pt x="333" y="250"/>
                        </a:lnTo>
                        <a:lnTo>
                          <a:pt x="333" y="250"/>
                        </a:lnTo>
                        <a:lnTo>
                          <a:pt x="331" y="249"/>
                        </a:lnTo>
                        <a:lnTo>
                          <a:pt x="270" y="232"/>
                        </a:lnTo>
                        <a:lnTo>
                          <a:pt x="269" y="232"/>
                        </a:lnTo>
                        <a:lnTo>
                          <a:pt x="268" y="231"/>
                        </a:lnTo>
                        <a:lnTo>
                          <a:pt x="253" y="220"/>
                        </a:lnTo>
                        <a:lnTo>
                          <a:pt x="232" y="278"/>
                        </a:lnTo>
                        <a:lnTo>
                          <a:pt x="231" y="280"/>
                        </a:lnTo>
                        <a:lnTo>
                          <a:pt x="230" y="281"/>
                        </a:lnTo>
                        <a:lnTo>
                          <a:pt x="206" y="305"/>
                        </a:lnTo>
                        <a:lnTo>
                          <a:pt x="200" y="325"/>
                        </a:lnTo>
                        <a:lnTo>
                          <a:pt x="196" y="392"/>
                        </a:lnTo>
                        <a:lnTo>
                          <a:pt x="196" y="393"/>
                        </a:lnTo>
                        <a:lnTo>
                          <a:pt x="195" y="394"/>
                        </a:lnTo>
                        <a:lnTo>
                          <a:pt x="181" y="426"/>
                        </a:lnTo>
                        <a:lnTo>
                          <a:pt x="180" y="428"/>
                        </a:lnTo>
                        <a:lnTo>
                          <a:pt x="179" y="428"/>
                        </a:lnTo>
                        <a:lnTo>
                          <a:pt x="134" y="455"/>
                        </a:lnTo>
                        <a:lnTo>
                          <a:pt x="134" y="456"/>
                        </a:lnTo>
                        <a:lnTo>
                          <a:pt x="133" y="456"/>
                        </a:lnTo>
                        <a:lnTo>
                          <a:pt x="87" y="470"/>
                        </a:lnTo>
                        <a:lnTo>
                          <a:pt x="87" y="470"/>
                        </a:lnTo>
                        <a:lnTo>
                          <a:pt x="86" y="470"/>
                        </a:lnTo>
                        <a:lnTo>
                          <a:pt x="30" y="477"/>
                        </a:lnTo>
                        <a:lnTo>
                          <a:pt x="18" y="484"/>
                        </a:lnTo>
                        <a:lnTo>
                          <a:pt x="2" y="493"/>
                        </a:lnTo>
                        <a:lnTo>
                          <a:pt x="0" y="516"/>
                        </a:lnTo>
                        <a:lnTo>
                          <a:pt x="10" y="538"/>
                        </a:lnTo>
                        <a:lnTo>
                          <a:pt x="23" y="549"/>
                        </a:lnTo>
                        <a:lnTo>
                          <a:pt x="25" y="551"/>
                        </a:lnTo>
                        <a:lnTo>
                          <a:pt x="25" y="554"/>
                        </a:lnTo>
                        <a:lnTo>
                          <a:pt x="24" y="581"/>
                        </a:lnTo>
                        <a:lnTo>
                          <a:pt x="24" y="582"/>
                        </a:lnTo>
                        <a:lnTo>
                          <a:pt x="25" y="582"/>
                        </a:lnTo>
                        <a:lnTo>
                          <a:pt x="24" y="612"/>
                        </a:lnTo>
                        <a:lnTo>
                          <a:pt x="24" y="613"/>
                        </a:lnTo>
                        <a:lnTo>
                          <a:pt x="24" y="613"/>
                        </a:lnTo>
                        <a:lnTo>
                          <a:pt x="26" y="643"/>
                        </a:lnTo>
                        <a:lnTo>
                          <a:pt x="33" y="651"/>
                        </a:lnTo>
                        <a:lnTo>
                          <a:pt x="55" y="652"/>
                        </a:lnTo>
                        <a:lnTo>
                          <a:pt x="56" y="652"/>
                        </a:lnTo>
                        <a:lnTo>
                          <a:pt x="86" y="642"/>
                        </a:lnTo>
                        <a:lnTo>
                          <a:pt x="87" y="642"/>
                        </a:lnTo>
                        <a:lnTo>
                          <a:pt x="87" y="642"/>
                        </a:lnTo>
                        <a:cubicBezTo>
                          <a:pt x="87" y="642"/>
                          <a:pt x="94" y="641"/>
                          <a:pt x="102" y="641"/>
                        </a:cubicBezTo>
                        <a:cubicBezTo>
                          <a:pt x="110" y="641"/>
                          <a:pt x="119" y="641"/>
                          <a:pt x="126" y="647"/>
                        </a:cubicBezTo>
                        <a:cubicBezTo>
                          <a:pt x="133" y="651"/>
                          <a:pt x="137" y="659"/>
                          <a:pt x="140" y="665"/>
                        </a:cubicBezTo>
                        <a:cubicBezTo>
                          <a:pt x="144" y="671"/>
                          <a:pt x="149" y="677"/>
                          <a:pt x="151" y="678"/>
                        </a:cubicBezTo>
                        <a:cubicBezTo>
                          <a:pt x="156" y="680"/>
                          <a:pt x="159" y="683"/>
                          <a:pt x="162" y="688"/>
                        </a:cubicBezTo>
                        <a:cubicBezTo>
                          <a:pt x="164" y="692"/>
                          <a:pt x="167" y="697"/>
                          <a:pt x="169" y="702"/>
                        </a:cubicBezTo>
                        <a:cubicBezTo>
                          <a:pt x="173" y="712"/>
                          <a:pt x="177" y="721"/>
                          <a:pt x="177" y="721"/>
                        </a:cubicBezTo>
                        <a:lnTo>
                          <a:pt x="178" y="724"/>
                        </a:lnTo>
                        <a:lnTo>
                          <a:pt x="176" y="726"/>
                        </a:lnTo>
                        <a:cubicBezTo>
                          <a:pt x="176" y="726"/>
                          <a:pt x="173" y="733"/>
                          <a:pt x="169" y="740"/>
                        </a:cubicBezTo>
                        <a:cubicBezTo>
                          <a:pt x="167" y="744"/>
                          <a:pt x="166" y="747"/>
                          <a:pt x="164" y="750"/>
                        </a:cubicBezTo>
                        <a:cubicBezTo>
                          <a:pt x="164" y="752"/>
                          <a:pt x="163" y="753"/>
                          <a:pt x="163" y="754"/>
                        </a:cubicBezTo>
                        <a:cubicBezTo>
                          <a:pt x="163" y="754"/>
                          <a:pt x="162" y="754"/>
                          <a:pt x="162" y="755"/>
                        </a:cubicBezTo>
                        <a:cubicBezTo>
                          <a:pt x="162" y="755"/>
                          <a:pt x="162" y="755"/>
                          <a:pt x="162" y="755"/>
                        </a:cubicBezTo>
                        <a:lnTo>
                          <a:pt x="162" y="766"/>
                        </a:lnTo>
                        <a:lnTo>
                          <a:pt x="189" y="778"/>
                        </a:lnTo>
                        <a:lnTo>
                          <a:pt x="192" y="779"/>
                        </a:lnTo>
                        <a:lnTo>
                          <a:pt x="192" y="783"/>
                        </a:lnTo>
                        <a:lnTo>
                          <a:pt x="197" y="809"/>
                        </a:lnTo>
                        <a:lnTo>
                          <a:pt x="197" y="810"/>
                        </a:lnTo>
                        <a:lnTo>
                          <a:pt x="197" y="810"/>
                        </a:lnTo>
                        <a:lnTo>
                          <a:pt x="199" y="843"/>
                        </a:lnTo>
                        <a:lnTo>
                          <a:pt x="226" y="865"/>
                        </a:lnTo>
                        <a:lnTo>
                          <a:pt x="227" y="865"/>
                        </a:lnTo>
                        <a:lnTo>
                          <a:pt x="228" y="867"/>
                        </a:lnTo>
                        <a:lnTo>
                          <a:pt x="243" y="901"/>
                        </a:lnTo>
                        <a:lnTo>
                          <a:pt x="243" y="902"/>
                        </a:lnTo>
                        <a:lnTo>
                          <a:pt x="244" y="903"/>
                        </a:lnTo>
                        <a:lnTo>
                          <a:pt x="247" y="925"/>
                        </a:lnTo>
                        <a:lnTo>
                          <a:pt x="257" y="924"/>
                        </a:lnTo>
                        <a:lnTo>
                          <a:pt x="258" y="924"/>
                        </a:lnTo>
                        <a:lnTo>
                          <a:pt x="258" y="924"/>
                        </a:lnTo>
                        <a:lnTo>
                          <a:pt x="329" y="927"/>
                        </a:lnTo>
                        <a:lnTo>
                          <a:pt x="329" y="927"/>
                        </a:lnTo>
                        <a:lnTo>
                          <a:pt x="360" y="921"/>
                        </a:lnTo>
                        <a:lnTo>
                          <a:pt x="361" y="920"/>
                        </a:lnTo>
                        <a:lnTo>
                          <a:pt x="361" y="920"/>
                        </a:lnTo>
                        <a:lnTo>
                          <a:pt x="390" y="908"/>
                        </a:lnTo>
                        <a:cubicBezTo>
                          <a:pt x="390" y="908"/>
                          <a:pt x="390" y="907"/>
                          <a:pt x="390" y="907"/>
                        </a:cubicBezTo>
                        <a:lnTo>
                          <a:pt x="390" y="907"/>
                        </a:lnTo>
                        <a:cubicBezTo>
                          <a:pt x="391" y="907"/>
                          <a:pt x="396" y="904"/>
                          <a:pt x="402" y="901"/>
                        </a:cubicBezTo>
                        <a:cubicBezTo>
                          <a:pt x="409" y="897"/>
                          <a:pt x="415" y="893"/>
                          <a:pt x="418" y="892"/>
                        </a:cubicBezTo>
                        <a:cubicBezTo>
                          <a:pt x="420" y="891"/>
                          <a:pt x="421" y="891"/>
                          <a:pt x="423" y="891"/>
                        </a:cubicBezTo>
                        <a:cubicBezTo>
                          <a:pt x="424" y="890"/>
                          <a:pt x="427" y="890"/>
                          <a:pt x="429" y="890"/>
                        </a:cubicBezTo>
                        <a:cubicBezTo>
                          <a:pt x="433" y="890"/>
                          <a:pt x="438" y="890"/>
                          <a:pt x="443" y="891"/>
                        </a:cubicBezTo>
                        <a:cubicBezTo>
                          <a:pt x="453" y="891"/>
                          <a:pt x="464" y="891"/>
                          <a:pt x="467" y="891"/>
                        </a:cubicBezTo>
                        <a:cubicBezTo>
                          <a:pt x="466" y="891"/>
                          <a:pt x="469" y="891"/>
                          <a:pt x="472" y="889"/>
                        </a:cubicBezTo>
                        <a:cubicBezTo>
                          <a:pt x="475" y="888"/>
                          <a:pt x="478" y="886"/>
                          <a:pt x="481" y="884"/>
                        </a:cubicBezTo>
                        <a:cubicBezTo>
                          <a:pt x="488" y="881"/>
                          <a:pt x="494" y="877"/>
                          <a:pt x="494" y="877"/>
                        </a:cubicBezTo>
                        <a:lnTo>
                          <a:pt x="495" y="876"/>
                        </a:lnTo>
                        <a:lnTo>
                          <a:pt x="495" y="876"/>
                        </a:lnTo>
                        <a:lnTo>
                          <a:pt x="536" y="861"/>
                        </a:lnTo>
                        <a:lnTo>
                          <a:pt x="569" y="847"/>
                        </a:lnTo>
                        <a:lnTo>
                          <a:pt x="613" y="829"/>
                        </a:lnTo>
                        <a:lnTo>
                          <a:pt x="614" y="829"/>
                        </a:lnTo>
                        <a:lnTo>
                          <a:pt x="615" y="829"/>
                        </a:lnTo>
                        <a:lnTo>
                          <a:pt x="709" y="829"/>
                        </a:lnTo>
                        <a:lnTo>
                          <a:pt x="710" y="829"/>
                        </a:lnTo>
                        <a:lnTo>
                          <a:pt x="711" y="829"/>
                        </a:lnTo>
                        <a:lnTo>
                          <a:pt x="732" y="839"/>
                        </a:lnTo>
                        <a:lnTo>
                          <a:pt x="797" y="839"/>
                        </a:lnTo>
                        <a:lnTo>
                          <a:pt x="799" y="839"/>
                        </a:lnTo>
                        <a:lnTo>
                          <a:pt x="801" y="841"/>
                        </a:lnTo>
                        <a:lnTo>
                          <a:pt x="815" y="854"/>
                        </a:lnTo>
                        <a:lnTo>
                          <a:pt x="817" y="855"/>
                        </a:lnTo>
                        <a:lnTo>
                          <a:pt x="817" y="856"/>
                        </a:lnTo>
                        <a:lnTo>
                          <a:pt x="827" y="886"/>
                        </a:lnTo>
                        <a:lnTo>
                          <a:pt x="827" y="886"/>
                        </a:lnTo>
                        <a:lnTo>
                          <a:pt x="827" y="886"/>
                        </a:lnTo>
                        <a:lnTo>
                          <a:pt x="836" y="917"/>
                        </a:lnTo>
                        <a:lnTo>
                          <a:pt x="843" y="945"/>
                        </a:lnTo>
                        <a:lnTo>
                          <a:pt x="849" y="972"/>
                        </a:lnTo>
                        <a:lnTo>
                          <a:pt x="890" y="927"/>
                        </a:lnTo>
                        <a:lnTo>
                          <a:pt x="891" y="926"/>
                        </a:lnTo>
                        <a:lnTo>
                          <a:pt x="892" y="926"/>
                        </a:lnTo>
                        <a:lnTo>
                          <a:pt x="933" y="907"/>
                        </a:lnTo>
                        <a:lnTo>
                          <a:pt x="969" y="867"/>
                        </a:lnTo>
                        <a:lnTo>
                          <a:pt x="970" y="865"/>
                        </a:lnTo>
                        <a:lnTo>
                          <a:pt x="972" y="865"/>
                        </a:lnTo>
                        <a:lnTo>
                          <a:pt x="987" y="863"/>
                        </a:lnTo>
                        <a:lnTo>
                          <a:pt x="1012" y="826"/>
                        </a:lnTo>
                        <a:lnTo>
                          <a:pt x="1025" y="790"/>
                        </a:lnTo>
                        <a:lnTo>
                          <a:pt x="1027" y="737"/>
                        </a:lnTo>
                        <a:lnTo>
                          <a:pt x="1027" y="735"/>
                        </a:lnTo>
                        <a:lnTo>
                          <a:pt x="1028" y="734"/>
                        </a:lnTo>
                        <a:lnTo>
                          <a:pt x="1048" y="696"/>
                        </a:lnTo>
                        <a:lnTo>
                          <a:pt x="1049" y="694"/>
                        </a:lnTo>
                        <a:lnTo>
                          <a:pt x="1051" y="693"/>
                        </a:lnTo>
                        <a:lnTo>
                          <a:pt x="1101" y="672"/>
                        </a:lnTo>
                        <a:lnTo>
                          <a:pt x="1101" y="671"/>
                        </a:lnTo>
                        <a:lnTo>
                          <a:pt x="1140" y="641"/>
                        </a:lnTo>
                        <a:lnTo>
                          <a:pt x="1162" y="607"/>
                        </a:lnTo>
                        <a:lnTo>
                          <a:pt x="1141" y="575"/>
                        </a:lnTo>
                        <a:lnTo>
                          <a:pt x="1141" y="573"/>
                        </a:lnTo>
                        <a:lnTo>
                          <a:pt x="1141" y="572"/>
                        </a:lnTo>
                        <a:lnTo>
                          <a:pt x="1135" y="537"/>
                        </a:lnTo>
                        <a:lnTo>
                          <a:pt x="1109" y="502"/>
                        </a:lnTo>
                        <a:lnTo>
                          <a:pt x="1107" y="500"/>
                        </a:lnTo>
                        <a:lnTo>
                          <a:pt x="1107" y="498"/>
                        </a:lnTo>
                        <a:cubicBezTo>
                          <a:pt x="1107" y="498"/>
                          <a:pt x="1109" y="490"/>
                          <a:pt x="1111" y="482"/>
                        </a:cubicBezTo>
                        <a:cubicBezTo>
                          <a:pt x="1111" y="478"/>
                          <a:pt x="1112" y="474"/>
                          <a:pt x="1114" y="470"/>
                        </a:cubicBezTo>
                        <a:cubicBezTo>
                          <a:pt x="1114" y="469"/>
                          <a:pt x="1115" y="467"/>
                          <a:pt x="1116" y="466"/>
                        </a:cubicBezTo>
                        <a:cubicBezTo>
                          <a:pt x="1117" y="464"/>
                          <a:pt x="1118" y="462"/>
                          <a:pt x="1121" y="461"/>
                        </a:cubicBezTo>
                        <a:cubicBezTo>
                          <a:pt x="1122" y="460"/>
                          <a:pt x="1123" y="459"/>
                          <a:pt x="1124" y="458"/>
                        </a:cubicBezTo>
                        <a:cubicBezTo>
                          <a:pt x="1126" y="456"/>
                          <a:pt x="1128" y="452"/>
                          <a:pt x="1131" y="449"/>
                        </a:cubicBezTo>
                        <a:cubicBezTo>
                          <a:pt x="1135" y="444"/>
                          <a:pt x="1138" y="439"/>
                          <a:pt x="1139" y="438"/>
                        </a:cubicBezTo>
                        <a:lnTo>
                          <a:pt x="1132" y="375"/>
                        </a:lnTo>
                        <a:lnTo>
                          <a:pt x="1103" y="351"/>
                        </a:lnTo>
                        <a:lnTo>
                          <a:pt x="1102" y="351"/>
                        </a:lnTo>
                        <a:lnTo>
                          <a:pt x="1070" y="328"/>
                        </a:lnTo>
                        <a:lnTo>
                          <a:pt x="1068" y="326"/>
                        </a:lnTo>
                        <a:lnTo>
                          <a:pt x="1068" y="325"/>
                        </a:lnTo>
                        <a:lnTo>
                          <a:pt x="1049" y="285"/>
                        </a:lnTo>
                        <a:lnTo>
                          <a:pt x="1048" y="284"/>
                        </a:lnTo>
                        <a:lnTo>
                          <a:pt x="1048" y="283"/>
                        </a:lnTo>
                        <a:lnTo>
                          <a:pt x="1046" y="239"/>
                        </a:lnTo>
                        <a:lnTo>
                          <a:pt x="1020" y="227"/>
                        </a:lnTo>
                        <a:lnTo>
                          <a:pt x="968" y="227"/>
                        </a:lnTo>
                        <a:lnTo>
                          <a:pt x="949" y="227"/>
                        </a:lnTo>
                        <a:lnTo>
                          <a:pt x="949" y="232"/>
                        </a:lnTo>
                        <a:lnTo>
                          <a:pt x="948" y="237"/>
                        </a:lnTo>
                        <a:lnTo>
                          <a:pt x="942" y="237"/>
                        </a:lnTo>
                        <a:lnTo>
                          <a:pt x="919" y="237"/>
                        </a:lnTo>
                        <a:lnTo>
                          <a:pt x="918" y="237"/>
                        </a:lnTo>
                        <a:lnTo>
                          <a:pt x="917" y="237"/>
                        </a:lnTo>
                        <a:lnTo>
                          <a:pt x="884" y="229"/>
                        </a:lnTo>
                        <a:lnTo>
                          <a:pt x="884" y="229"/>
                        </a:lnTo>
                        <a:lnTo>
                          <a:pt x="883" y="229"/>
                        </a:lnTo>
                        <a:lnTo>
                          <a:pt x="854" y="215"/>
                        </a:lnTo>
                        <a:lnTo>
                          <a:pt x="818" y="207"/>
                        </a:lnTo>
                        <a:lnTo>
                          <a:pt x="817" y="207"/>
                        </a:lnTo>
                        <a:lnTo>
                          <a:pt x="817" y="206"/>
                        </a:lnTo>
                        <a:lnTo>
                          <a:pt x="785" y="190"/>
                        </a:lnTo>
                        <a:lnTo>
                          <a:pt x="785" y="190"/>
                        </a:lnTo>
                        <a:lnTo>
                          <a:pt x="763" y="186"/>
                        </a:lnTo>
                        <a:lnTo>
                          <a:pt x="760" y="186"/>
                        </a:lnTo>
                        <a:lnTo>
                          <a:pt x="758" y="183"/>
                        </a:lnTo>
                        <a:lnTo>
                          <a:pt x="747" y="151"/>
                        </a:lnTo>
                        <a:lnTo>
                          <a:pt x="747" y="150"/>
                        </a:lnTo>
                        <a:lnTo>
                          <a:pt x="747" y="149"/>
                        </a:lnTo>
                        <a:lnTo>
                          <a:pt x="749" y="40"/>
                        </a:lnTo>
                        <a:lnTo>
                          <a:pt x="630" y="40"/>
                        </a:lnTo>
                        <a:lnTo>
                          <a:pt x="628" y="40"/>
                        </a:lnTo>
                        <a:lnTo>
                          <a:pt x="627" y="39"/>
                        </a:lnTo>
                        <a:lnTo>
                          <a:pt x="611" y="29"/>
                        </a:lnTo>
                        <a:lnTo>
                          <a:pt x="611" y="29"/>
                        </a:lnTo>
                        <a:lnTo>
                          <a:pt x="610" y="29"/>
                        </a:lnTo>
                        <a:lnTo>
                          <a:pt x="578" y="2"/>
                        </a:lnTo>
                        <a:lnTo>
                          <a:pt x="551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65" name="Freeform 53"/>
                  <p:cNvSpPr>
                    <a:spLocks/>
                  </p:cNvSpPr>
                  <p:nvPr/>
                </p:nvSpPr>
                <p:spPr bwMode="auto">
                  <a:xfrm>
                    <a:off x="5116" y="2365"/>
                    <a:ext cx="636" cy="531"/>
                  </a:xfrm>
                  <a:custGeom>
                    <a:avLst/>
                    <a:gdLst>
                      <a:gd name="T0" fmla="*/ 621 w 1266"/>
                      <a:gd name="T1" fmla="*/ 42 h 1057"/>
                      <a:gd name="T2" fmla="*/ 488 w 1266"/>
                      <a:gd name="T3" fmla="*/ 54 h 1057"/>
                      <a:gd name="T4" fmla="*/ 382 w 1266"/>
                      <a:gd name="T5" fmla="*/ 64 h 1057"/>
                      <a:gd name="T6" fmla="*/ 349 w 1266"/>
                      <a:gd name="T7" fmla="*/ 116 h 1057"/>
                      <a:gd name="T8" fmla="*/ 319 w 1266"/>
                      <a:gd name="T9" fmla="*/ 150 h 1057"/>
                      <a:gd name="T10" fmla="*/ 231 w 1266"/>
                      <a:gd name="T11" fmla="*/ 115 h 1057"/>
                      <a:gd name="T12" fmla="*/ 159 w 1266"/>
                      <a:gd name="T13" fmla="*/ 123 h 1057"/>
                      <a:gd name="T14" fmla="*/ 169 w 1266"/>
                      <a:gd name="T15" fmla="*/ 199 h 1057"/>
                      <a:gd name="T16" fmla="*/ 185 w 1266"/>
                      <a:gd name="T17" fmla="*/ 260 h 1057"/>
                      <a:gd name="T18" fmla="*/ 197 w 1266"/>
                      <a:gd name="T19" fmla="*/ 342 h 1057"/>
                      <a:gd name="T20" fmla="*/ 124 w 1266"/>
                      <a:gd name="T21" fmla="*/ 387 h 1057"/>
                      <a:gd name="T22" fmla="*/ 101 w 1266"/>
                      <a:gd name="T23" fmla="*/ 412 h 1057"/>
                      <a:gd name="T24" fmla="*/ 53 w 1266"/>
                      <a:gd name="T25" fmla="*/ 489 h 1057"/>
                      <a:gd name="T26" fmla="*/ 24 w 1266"/>
                      <a:gd name="T27" fmla="*/ 551 h 1057"/>
                      <a:gd name="T28" fmla="*/ 56 w 1266"/>
                      <a:gd name="T29" fmla="*/ 585 h 1057"/>
                      <a:gd name="T30" fmla="*/ 150 w 1266"/>
                      <a:gd name="T31" fmla="*/ 632 h 1057"/>
                      <a:gd name="T32" fmla="*/ 197 w 1266"/>
                      <a:gd name="T33" fmla="*/ 659 h 1057"/>
                      <a:gd name="T34" fmla="*/ 292 w 1266"/>
                      <a:gd name="T35" fmla="*/ 719 h 1057"/>
                      <a:gd name="T36" fmla="*/ 313 w 1266"/>
                      <a:gd name="T37" fmla="*/ 744 h 1057"/>
                      <a:gd name="T38" fmla="*/ 342 w 1266"/>
                      <a:gd name="T39" fmla="*/ 823 h 1057"/>
                      <a:gd name="T40" fmla="*/ 307 w 1266"/>
                      <a:gd name="T41" fmla="*/ 897 h 1057"/>
                      <a:gd name="T42" fmla="*/ 256 w 1266"/>
                      <a:gd name="T43" fmla="*/ 941 h 1057"/>
                      <a:gd name="T44" fmla="*/ 261 w 1266"/>
                      <a:gd name="T45" fmla="*/ 1014 h 1057"/>
                      <a:gd name="T46" fmla="*/ 412 w 1266"/>
                      <a:gd name="T47" fmla="*/ 1057 h 1057"/>
                      <a:gd name="T48" fmla="*/ 587 w 1266"/>
                      <a:gd name="T49" fmla="*/ 946 h 1057"/>
                      <a:gd name="T50" fmla="*/ 567 w 1266"/>
                      <a:gd name="T51" fmla="*/ 869 h 1057"/>
                      <a:gd name="T52" fmla="*/ 697 w 1266"/>
                      <a:gd name="T53" fmla="*/ 800 h 1057"/>
                      <a:gd name="T54" fmla="*/ 801 w 1266"/>
                      <a:gd name="T55" fmla="*/ 812 h 1057"/>
                      <a:gd name="T56" fmla="*/ 954 w 1266"/>
                      <a:gd name="T57" fmla="*/ 879 h 1057"/>
                      <a:gd name="T58" fmla="*/ 1052 w 1266"/>
                      <a:gd name="T59" fmla="*/ 940 h 1057"/>
                      <a:gd name="T60" fmla="*/ 1183 w 1266"/>
                      <a:gd name="T61" fmla="*/ 880 h 1057"/>
                      <a:gd name="T62" fmla="*/ 1233 w 1266"/>
                      <a:gd name="T63" fmla="*/ 793 h 1057"/>
                      <a:gd name="T64" fmla="*/ 1252 w 1266"/>
                      <a:gd name="T65" fmla="*/ 744 h 1057"/>
                      <a:gd name="T66" fmla="*/ 1265 w 1266"/>
                      <a:gd name="T67" fmla="*/ 701 h 1057"/>
                      <a:gd name="T68" fmla="*/ 1228 w 1266"/>
                      <a:gd name="T69" fmla="*/ 658 h 1057"/>
                      <a:gd name="T70" fmla="*/ 1111 w 1266"/>
                      <a:gd name="T71" fmla="*/ 660 h 1057"/>
                      <a:gd name="T72" fmla="*/ 1046 w 1266"/>
                      <a:gd name="T73" fmla="*/ 594 h 1057"/>
                      <a:gd name="T74" fmla="*/ 1014 w 1266"/>
                      <a:gd name="T75" fmla="*/ 618 h 1057"/>
                      <a:gd name="T76" fmla="*/ 958 w 1266"/>
                      <a:gd name="T77" fmla="*/ 619 h 1057"/>
                      <a:gd name="T78" fmla="*/ 838 w 1266"/>
                      <a:gd name="T79" fmla="*/ 587 h 1057"/>
                      <a:gd name="T80" fmla="*/ 768 w 1266"/>
                      <a:gd name="T81" fmla="*/ 560 h 1057"/>
                      <a:gd name="T82" fmla="*/ 733 w 1266"/>
                      <a:gd name="T83" fmla="*/ 519 h 1057"/>
                      <a:gd name="T84" fmla="*/ 732 w 1266"/>
                      <a:gd name="T85" fmla="*/ 427 h 1057"/>
                      <a:gd name="T86" fmla="*/ 780 w 1266"/>
                      <a:gd name="T87" fmla="*/ 389 h 1057"/>
                      <a:gd name="T88" fmla="*/ 801 w 1266"/>
                      <a:gd name="T89" fmla="*/ 341 h 1057"/>
                      <a:gd name="T90" fmla="*/ 829 w 1266"/>
                      <a:gd name="T91" fmla="*/ 307 h 1057"/>
                      <a:gd name="T92" fmla="*/ 927 w 1266"/>
                      <a:gd name="T93" fmla="*/ 312 h 1057"/>
                      <a:gd name="T94" fmla="*/ 901 w 1266"/>
                      <a:gd name="T95" fmla="*/ 249 h 1057"/>
                      <a:gd name="T96" fmla="*/ 859 w 1266"/>
                      <a:gd name="T97" fmla="*/ 190 h 1057"/>
                      <a:gd name="T98" fmla="*/ 883 w 1266"/>
                      <a:gd name="T99" fmla="*/ 109 h 1057"/>
                      <a:gd name="T100" fmla="*/ 900 w 1266"/>
                      <a:gd name="T101" fmla="*/ 74 h 1057"/>
                      <a:gd name="T102" fmla="*/ 880 w 1266"/>
                      <a:gd name="T103" fmla="*/ 32 h 1057"/>
                      <a:gd name="T104" fmla="*/ 833 w 1266"/>
                      <a:gd name="T105" fmla="*/ 18 h 1057"/>
                      <a:gd name="T106" fmla="*/ 739 w 1266"/>
                      <a:gd name="T107" fmla="*/ 23 h 10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266" h="1057">
                        <a:moveTo>
                          <a:pt x="688" y="0"/>
                        </a:moveTo>
                        <a:cubicBezTo>
                          <a:pt x="689" y="0"/>
                          <a:pt x="687" y="0"/>
                          <a:pt x="684" y="1"/>
                        </a:cubicBezTo>
                        <a:cubicBezTo>
                          <a:pt x="682" y="2"/>
                          <a:pt x="678" y="2"/>
                          <a:pt x="675" y="4"/>
                        </a:cubicBezTo>
                        <a:cubicBezTo>
                          <a:pt x="670" y="6"/>
                          <a:pt x="666" y="8"/>
                          <a:pt x="665" y="8"/>
                        </a:cubicBezTo>
                        <a:lnTo>
                          <a:pt x="664" y="9"/>
                        </a:lnTo>
                        <a:lnTo>
                          <a:pt x="621" y="42"/>
                        </a:lnTo>
                        <a:lnTo>
                          <a:pt x="620" y="42"/>
                        </a:lnTo>
                        <a:lnTo>
                          <a:pt x="618" y="43"/>
                        </a:lnTo>
                        <a:lnTo>
                          <a:pt x="542" y="53"/>
                        </a:lnTo>
                        <a:lnTo>
                          <a:pt x="541" y="53"/>
                        </a:lnTo>
                        <a:lnTo>
                          <a:pt x="541" y="53"/>
                        </a:lnTo>
                        <a:cubicBezTo>
                          <a:pt x="541" y="53"/>
                          <a:pt x="502" y="54"/>
                          <a:pt x="488" y="54"/>
                        </a:cubicBezTo>
                        <a:cubicBezTo>
                          <a:pt x="483" y="54"/>
                          <a:pt x="480" y="56"/>
                          <a:pt x="477" y="57"/>
                        </a:cubicBezTo>
                        <a:cubicBezTo>
                          <a:pt x="475" y="58"/>
                          <a:pt x="474" y="59"/>
                          <a:pt x="474" y="59"/>
                        </a:cubicBezTo>
                        <a:lnTo>
                          <a:pt x="472" y="61"/>
                        </a:lnTo>
                        <a:lnTo>
                          <a:pt x="470" y="61"/>
                        </a:lnTo>
                        <a:cubicBezTo>
                          <a:pt x="470" y="61"/>
                          <a:pt x="445" y="62"/>
                          <a:pt x="418" y="63"/>
                        </a:cubicBezTo>
                        <a:cubicBezTo>
                          <a:pt x="405" y="63"/>
                          <a:pt x="392" y="64"/>
                          <a:pt x="382" y="64"/>
                        </a:cubicBezTo>
                        <a:cubicBezTo>
                          <a:pt x="372" y="64"/>
                          <a:pt x="366" y="65"/>
                          <a:pt x="364" y="65"/>
                        </a:cubicBezTo>
                        <a:cubicBezTo>
                          <a:pt x="364" y="65"/>
                          <a:pt x="362" y="66"/>
                          <a:pt x="361" y="67"/>
                        </a:cubicBezTo>
                        <a:cubicBezTo>
                          <a:pt x="360" y="69"/>
                          <a:pt x="359" y="70"/>
                          <a:pt x="359" y="70"/>
                        </a:cubicBezTo>
                        <a:lnTo>
                          <a:pt x="350" y="113"/>
                        </a:lnTo>
                        <a:lnTo>
                          <a:pt x="350" y="115"/>
                        </a:lnTo>
                        <a:lnTo>
                          <a:pt x="349" y="116"/>
                        </a:lnTo>
                        <a:cubicBezTo>
                          <a:pt x="349" y="116"/>
                          <a:pt x="347" y="119"/>
                          <a:pt x="345" y="122"/>
                        </a:cubicBezTo>
                        <a:cubicBezTo>
                          <a:pt x="342" y="126"/>
                          <a:pt x="340" y="131"/>
                          <a:pt x="340" y="130"/>
                        </a:cubicBezTo>
                        <a:cubicBezTo>
                          <a:pt x="339" y="134"/>
                          <a:pt x="337" y="136"/>
                          <a:pt x="336" y="138"/>
                        </a:cubicBezTo>
                        <a:cubicBezTo>
                          <a:pt x="334" y="140"/>
                          <a:pt x="332" y="142"/>
                          <a:pt x="330" y="143"/>
                        </a:cubicBezTo>
                        <a:cubicBezTo>
                          <a:pt x="326" y="146"/>
                          <a:pt x="322" y="148"/>
                          <a:pt x="322" y="148"/>
                        </a:cubicBezTo>
                        <a:lnTo>
                          <a:pt x="319" y="150"/>
                        </a:lnTo>
                        <a:lnTo>
                          <a:pt x="316" y="149"/>
                        </a:lnTo>
                        <a:cubicBezTo>
                          <a:pt x="316" y="149"/>
                          <a:pt x="310" y="146"/>
                          <a:pt x="302" y="143"/>
                        </a:cubicBezTo>
                        <a:cubicBezTo>
                          <a:pt x="294" y="140"/>
                          <a:pt x="284" y="136"/>
                          <a:pt x="280" y="136"/>
                        </a:cubicBezTo>
                        <a:cubicBezTo>
                          <a:pt x="273" y="134"/>
                          <a:pt x="268" y="129"/>
                          <a:pt x="262" y="125"/>
                        </a:cubicBezTo>
                        <a:cubicBezTo>
                          <a:pt x="257" y="120"/>
                          <a:pt x="251" y="117"/>
                          <a:pt x="247" y="116"/>
                        </a:cubicBezTo>
                        <a:cubicBezTo>
                          <a:pt x="246" y="116"/>
                          <a:pt x="239" y="115"/>
                          <a:pt x="231" y="115"/>
                        </a:cubicBezTo>
                        <a:cubicBezTo>
                          <a:pt x="222" y="115"/>
                          <a:pt x="212" y="115"/>
                          <a:pt x="202" y="116"/>
                        </a:cubicBezTo>
                        <a:cubicBezTo>
                          <a:pt x="193" y="116"/>
                          <a:pt x="183" y="116"/>
                          <a:pt x="175" y="117"/>
                        </a:cubicBezTo>
                        <a:cubicBezTo>
                          <a:pt x="172" y="117"/>
                          <a:pt x="168" y="117"/>
                          <a:pt x="166" y="117"/>
                        </a:cubicBezTo>
                        <a:cubicBezTo>
                          <a:pt x="164" y="117"/>
                          <a:pt x="163" y="117"/>
                          <a:pt x="163" y="117"/>
                        </a:cubicBezTo>
                        <a:cubicBezTo>
                          <a:pt x="162" y="118"/>
                          <a:pt x="161" y="119"/>
                          <a:pt x="160" y="121"/>
                        </a:cubicBezTo>
                        <a:cubicBezTo>
                          <a:pt x="159" y="122"/>
                          <a:pt x="159" y="122"/>
                          <a:pt x="159" y="123"/>
                        </a:cubicBezTo>
                        <a:lnTo>
                          <a:pt x="175" y="157"/>
                        </a:lnTo>
                        <a:lnTo>
                          <a:pt x="176" y="158"/>
                        </a:lnTo>
                        <a:lnTo>
                          <a:pt x="176" y="160"/>
                        </a:lnTo>
                        <a:cubicBezTo>
                          <a:pt x="176" y="160"/>
                          <a:pt x="174" y="169"/>
                          <a:pt x="173" y="179"/>
                        </a:cubicBezTo>
                        <a:cubicBezTo>
                          <a:pt x="172" y="184"/>
                          <a:pt x="171" y="189"/>
                          <a:pt x="170" y="193"/>
                        </a:cubicBezTo>
                        <a:cubicBezTo>
                          <a:pt x="169" y="195"/>
                          <a:pt x="169" y="197"/>
                          <a:pt x="169" y="199"/>
                        </a:cubicBezTo>
                        <a:cubicBezTo>
                          <a:pt x="168" y="200"/>
                          <a:pt x="168" y="201"/>
                          <a:pt x="167" y="203"/>
                        </a:cubicBezTo>
                        <a:cubicBezTo>
                          <a:pt x="167" y="204"/>
                          <a:pt x="167" y="205"/>
                          <a:pt x="167" y="207"/>
                        </a:cubicBezTo>
                        <a:cubicBezTo>
                          <a:pt x="167" y="209"/>
                          <a:pt x="167" y="213"/>
                          <a:pt x="167" y="217"/>
                        </a:cubicBezTo>
                        <a:cubicBezTo>
                          <a:pt x="167" y="224"/>
                          <a:pt x="167" y="230"/>
                          <a:pt x="167" y="231"/>
                        </a:cubicBezTo>
                        <a:cubicBezTo>
                          <a:pt x="169" y="233"/>
                          <a:pt x="179" y="249"/>
                          <a:pt x="181" y="253"/>
                        </a:cubicBezTo>
                        <a:cubicBezTo>
                          <a:pt x="182" y="254"/>
                          <a:pt x="183" y="257"/>
                          <a:pt x="185" y="260"/>
                        </a:cubicBezTo>
                        <a:cubicBezTo>
                          <a:pt x="187" y="264"/>
                          <a:pt x="189" y="269"/>
                          <a:pt x="191" y="273"/>
                        </a:cubicBezTo>
                        <a:cubicBezTo>
                          <a:pt x="195" y="282"/>
                          <a:pt x="199" y="290"/>
                          <a:pt x="199" y="290"/>
                        </a:cubicBezTo>
                        <a:lnTo>
                          <a:pt x="200" y="291"/>
                        </a:lnTo>
                        <a:lnTo>
                          <a:pt x="200" y="293"/>
                        </a:lnTo>
                        <a:cubicBezTo>
                          <a:pt x="200" y="293"/>
                          <a:pt x="200" y="323"/>
                          <a:pt x="201" y="332"/>
                        </a:cubicBezTo>
                        <a:cubicBezTo>
                          <a:pt x="201" y="336"/>
                          <a:pt x="200" y="340"/>
                          <a:pt x="197" y="342"/>
                        </a:cubicBezTo>
                        <a:cubicBezTo>
                          <a:pt x="195" y="345"/>
                          <a:pt x="192" y="346"/>
                          <a:pt x="189" y="347"/>
                        </a:cubicBezTo>
                        <a:cubicBezTo>
                          <a:pt x="186" y="348"/>
                          <a:pt x="184" y="348"/>
                          <a:pt x="182" y="349"/>
                        </a:cubicBezTo>
                        <a:cubicBezTo>
                          <a:pt x="180" y="349"/>
                          <a:pt x="179" y="350"/>
                          <a:pt x="179" y="350"/>
                        </a:cubicBezTo>
                        <a:cubicBezTo>
                          <a:pt x="175" y="352"/>
                          <a:pt x="143" y="371"/>
                          <a:pt x="137" y="374"/>
                        </a:cubicBezTo>
                        <a:cubicBezTo>
                          <a:pt x="136" y="375"/>
                          <a:pt x="131" y="379"/>
                          <a:pt x="128" y="382"/>
                        </a:cubicBezTo>
                        <a:cubicBezTo>
                          <a:pt x="126" y="384"/>
                          <a:pt x="125" y="386"/>
                          <a:pt x="124" y="387"/>
                        </a:cubicBezTo>
                        <a:cubicBezTo>
                          <a:pt x="123" y="388"/>
                          <a:pt x="123" y="389"/>
                          <a:pt x="123" y="389"/>
                        </a:cubicBezTo>
                        <a:cubicBezTo>
                          <a:pt x="122" y="390"/>
                          <a:pt x="122" y="390"/>
                          <a:pt x="123" y="389"/>
                        </a:cubicBezTo>
                        <a:cubicBezTo>
                          <a:pt x="122" y="391"/>
                          <a:pt x="121" y="392"/>
                          <a:pt x="121" y="393"/>
                        </a:cubicBezTo>
                        <a:cubicBezTo>
                          <a:pt x="120" y="394"/>
                          <a:pt x="119" y="395"/>
                          <a:pt x="118" y="396"/>
                        </a:cubicBezTo>
                        <a:cubicBezTo>
                          <a:pt x="116" y="397"/>
                          <a:pt x="114" y="399"/>
                          <a:pt x="112" y="401"/>
                        </a:cubicBezTo>
                        <a:cubicBezTo>
                          <a:pt x="107" y="406"/>
                          <a:pt x="102" y="410"/>
                          <a:pt x="101" y="412"/>
                        </a:cubicBezTo>
                        <a:cubicBezTo>
                          <a:pt x="100" y="412"/>
                          <a:pt x="99" y="414"/>
                          <a:pt x="98" y="417"/>
                        </a:cubicBezTo>
                        <a:cubicBezTo>
                          <a:pt x="97" y="420"/>
                          <a:pt x="96" y="423"/>
                          <a:pt x="95" y="426"/>
                        </a:cubicBezTo>
                        <a:cubicBezTo>
                          <a:pt x="93" y="433"/>
                          <a:pt x="91" y="439"/>
                          <a:pt x="91" y="439"/>
                        </a:cubicBezTo>
                        <a:lnTo>
                          <a:pt x="91" y="440"/>
                        </a:lnTo>
                        <a:lnTo>
                          <a:pt x="90" y="441"/>
                        </a:lnTo>
                        <a:lnTo>
                          <a:pt x="53" y="489"/>
                        </a:lnTo>
                        <a:lnTo>
                          <a:pt x="55" y="499"/>
                        </a:lnTo>
                        <a:lnTo>
                          <a:pt x="56" y="501"/>
                        </a:lnTo>
                        <a:lnTo>
                          <a:pt x="55" y="504"/>
                        </a:lnTo>
                        <a:lnTo>
                          <a:pt x="26" y="549"/>
                        </a:lnTo>
                        <a:lnTo>
                          <a:pt x="25" y="550"/>
                        </a:lnTo>
                        <a:lnTo>
                          <a:pt x="24" y="551"/>
                        </a:lnTo>
                        <a:cubicBezTo>
                          <a:pt x="24" y="551"/>
                          <a:pt x="21" y="554"/>
                          <a:pt x="16" y="558"/>
                        </a:cubicBezTo>
                        <a:cubicBezTo>
                          <a:pt x="12" y="563"/>
                          <a:pt x="7" y="567"/>
                          <a:pt x="6" y="569"/>
                        </a:cubicBezTo>
                        <a:cubicBezTo>
                          <a:pt x="5" y="570"/>
                          <a:pt x="3" y="572"/>
                          <a:pt x="2" y="574"/>
                        </a:cubicBezTo>
                        <a:cubicBezTo>
                          <a:pt x="1" y="575"/>
                          <a:pt x="1" y="575"/>
                          <a:pt x="0" y="576"/>
                        </a:cubicBezTo>
                        <a:cubicBezTo>
                          <a:pt x="12" y="576"/>
                          <a:pt x="20" y="577"/>
                          <a:pt x="35" y="579"/>
                        </a:cubicBezTo>
                        <a:cubicBezTo>
                          <a:pt x="40" y="579"/>
                          <a:pt x="47" y="582"/>
                          <a:pt x="56" y="585"/>
                        </a:cubicBezTo>
                        <a:cubicBezTo>
                          <a:pt x="65" y="588"/>
                          <a:pt x="75" y="592"/>
                          <a:pt x="84" y="596"/>
                        </a:cubicBezTo>
                        <a:cubicBezTo>
                          <a:pt x="103" y="604"/>
                          <a:pt x="120" y="611"/>
                          <a:pt x="120" y="611"/>
                        </a:cubicBezTo>
                        <a:lnTo>
                          <a:pt x="121" y="611"/>
                        </a:lnTo>
                        <a:lnTo>
                          <a:pt x="121" y="612"/>
                        </a:lnTo>
                        <a:cubicBezTo>
                          <a:pt x="121" y="612"/>
                          <a:pt x="129" y="617"/>
                          <a:pt x="138" y="624"/>
                        </a:cubicBezTo>
                        <a:cubicBezTo>
                          <a:pt x="142" y="627"/>
                          <a:pt x="147" y="630"/>
                          <a:pt x="150" y="632"/>
                        </a:cubicBezTo>
                        <a:cubicBezTo>
                          <a:pt x="152" y="634"/>
                          <a:pt x="153" y="635"/>
                          <a:pt x="155" y="635"/>
                        </a:cubicBezTo>
                        <a:cubicBezTo>
                          <a:pt x="156" y="636"/>
                          <a:pt x="157" y="636"/>
                          <a:pt x="156" y="636"/>
                        </a:cubicBezTo>
                        <a:cubicBezTo>
                          <a:pt x="157" y="636"/>
                          <a:pt x="158" y="637"/>
                          <a:pt x="160" y="638"/>
                        </a:cubicBezTo>
                        <a:cubicBezTo>
                          <a:pt x="161" y="639"/>
                          <a:pt x="162" y="639"/>
                          <a:pt x="164" y="640"/>
                        </a:cubicBezTo>
                        <a:cubicBezTo>
                          <a:pt x="167" y="642"/>
                          <a:pt x="171" y="645"/>
                          <a:pt x="175" y="647"/>
                        </a:cubicBezTo>
                        <a:cubicBezTo>
                          <a:pt x="183" y="652"/>
                          <a:pt x="193" y="657"/>
                          <a:pt x="197" y="659"/>
                        </a:cubicBezTo>
                        <a:cubicBezTo>
                          <a:pt x="209" y="662"/>
                          <a:pt x="237" y="667"/>
                          <a:pt x="253" y="676"/>
                        </a:cubicBezTo>
                        <a:cubicBezTo>
                          <a:pt x="261" y="680"/>
                          <a:pt x="268" y="684"/>
                          <a:pt x="274" y="689"/>
                        </a:cubicBezTo>
                        <a:cubicBezTo>
                          <a:pt x="278" y="691"/>
                          <a:pt x="280" y="693"/>
                          <a:pt x="283" y="695"/>
                        </a:cubicBezTo>
                        <a:cubicBezTo>
                          <a:pt x="285" y="698"/>
                          <a:pt x="287" y="700"/>
                          <a:pt x="288" y="703"/>
                        </a:cubicBezTo>
                        <a:cubicBezTo>
                          <a:pt x="288" y="706"/>
                          <a:pt x="289" y="711"/>
                          <a:pt x="290" y="715"/>
                        </a:cubicBezTo>
                        <a:cubicBezTo>
                          <a:pt x="291" y="717"/>
                          <a:pt x="291" y="718"/>
                          <a:pt x="292" y="719"/>
                        </a:cubicBezTo>
                        <a:cubicBezTo>
                          <a:pt x="292" y="720"/>
                          <a:pt x="292" y="720"/>
                          <a:pt x="292" y="720"/>
                        </a:cubicBezTo>
                        <a:cubicBezTo>
                          <a:pt x="295" y="722"/>
                          <a:pt x="297" y="724"/>
                          <a:pt x="299" y="726"/>
                        </a:cubicBezTo>
                        <a:cubicBezTo>
                          <a:pt x="301" y="728"/>
                          <a:pt x="303" y="731"/>
                          <a:pt x="305" y="733"/>
                        </a:cubicBezTo>
                        <a:cubicBezTo>
                          <a:pt x="310" y="738"/>
                          <a:pt x="313" y="743"/>
                          <a:pt x="313" y="743"/>
                        </a:cubicBezTo>
                        <a:lnTo>
                          <a:pt x="313" y="744"/>
                        </a:lnTo>
                        <a:lnTo>
                          <a:pt x="313" y="744"/>
                        </a:lnTo>
                        <a:lnTo>
                          <a:pt x="331" y="775"/>
                        </a:lnTo>
                        <a:lnTo>
                          <a:pt x="332" y="775"/>
                        </a:lnTo>
                        <a:lnTo>
                          <a:pt x="344" y="800"/>
                        </a:lnTo>
                        <a:lnTo>
                          <a:pt x="345" y="802"/>
                        </a:lnTo>
                        <a:lnTo>
                          <a:pt x="345" y="803"/>
                        </a:lnTo>
                        <a:cubicBezTo>
                          <a:pt x="345" y="803"/>
                          <a:pt x="344" y="813"/>
                          <a:pt x="342" y="823"/>
                        </a:cubicBezTo>
                        <a:cubicBezTo>
                          <a:pt x="342" y="829"/>
                          <a:pt x="341" y="834"/>
                          <a:pt x="340" y="839"/>
                        </a:cubicBezTo>
                        <a:cubicBezTo>
                          <a:pt x="340" y="843"/>
                          <a:pt x="339" y="847"/>
                          <a:pt x="337" y="850"/>
                        </a:cubicBezTo>
                        <a:cubicBezTo>
                          <a:pt x="335" y="854"/>
                          <a:pt x="331" y="862"/>
                          <a:pt x="326" y="869"/>
                        </a:cubicBezTo>
                        <a:cubicBezTo>
                          <a:pt x="322" y="876"/>
                          <a:pt x="318" y="882"/>
                          <a:pt x="318" y="882"/>
                        </a:cubicBezTo>
                        <a:lnTo>
                          <a:pt x="318" y="882"/>
                        </a:lnTo>
                        <a:cubicBezTo>
                          <a:pt x="318" y="882"/>
                          <a:pt x="313" y="890"/>
                          <a:pt x="307" y="897"/>
                        </a:cubicBezTo>
                        <a:cubicBezTo>
                          <a:pt x="304" y="901"/>
                          <a:pt x="301" y="905"/>
                          <a:pt x="298" y="908"/>
                        </a:cubicBezTo>
                        <a:cubicBezTo>
                          <a:pt x="297" y="910"/>
                          <a:pt x="295" y="911"/>
                          <a:pt x="294" y="912"/>
                        </a:cubicBezTo>
                        <a:cubicBezTo>
                          <a:pt x="292" y="914"/>
                          <a:pt x="291" y="915"/>
                          <a:pt x="289" y="916"/>
                        </a:cubicBezTo>
                        <a:cubicBezTo>
                          <a:pt x="288" y="917"/>
                          <a:pt x="281" y="920"/>
                          <a:pt x="276" y="923"/>
                        </a:cubicBezTo>
                        <a:cubicBezTo>
                          <a:pt x="270" y="927"/>
                          <a:pt x="265" y="932"/>
                          <a:pt x="264" y="933"/>
                        </a:cubicBezTo>
                        <a:cubicBezTo>
                          <a:pt x="261" y="936"/>
                          <a:pt x="258" y="939"/>
                          <a:pt x="256" y="941"/>
                        </a:cubicBezTo>
                        <a:cubicBezTo>
                          <a:pt x="254" y="943"/>
                          <a:pt x="253" y="945"/>
                          <a:pt x="253" y="948"/>
                        </a:cubicBezTo>
                        <a:cubicBezTo>
                          <a:pt x="253" y="954"/>
                          <a:pt x="252" y="964"/>
                          <a:pt x="251" y="975"/>
                        </a:cubicBezTo>
                        <a:cubicBezTo>
                          <a:pt x="251" y="980"/>
                          <a:pt x="251" y="985"/>
                          <a:pt x="251" y="988"/>
                        </a:cubicBezTo>
                        <a:cubicBezTo>
                          <a:pt x="251" y="991"/>
                          <a:pt x="252" y="993"/>
                          <a:pt x="252" y="994"/>
                        </a:cubicBezTo>
                        <a:cubicBezTo>
                          <a:pt x="254" y="996"/>
                          <a:pt x="255" y="999"/>
                          <a:pt x="256" y="1002"/>
                        </a:cubicBezTo>
                        <a:cubicBezTo>
                          <a:pt x="258" y="1006"/>
                          <a:pt x="260" y="1010"/>
                          <a:pt x="261" y="1014"/>
                        </a:cubicBezTo>
                        <a:cubicBezTo>
                          <a:pt x="264" y="1023"/>
                          <a:pt x="266" y="1030"/>
                          <a:pt x="266" y="1030"/>
                        </a:cubicBezTo>
                        <a:lnTo>
                          <a:pt x="262" y="1031"/>
                        </a:lnTo>
                        <a:lnTo>
                          <a:pt x="332" y="1054"/>
                        </a:lnTo>
                        <a:lnTo>
                          <a:pt x="332" y="1054"/>
                        </a:lnTo>
                        <a:lnTo>
                          <a:pt x="412" y="1057"/>
                        </a:lnTo>
                        <a:lnTo>
                          <a:pt x="412" y="1057"/>
                        </a:lnTo>
                        <a:lnTo>
                          <a:pt x="488" y="1035"/>
                        </a:lnTo>
                        <a:cubicBezTo>
                          <a:pt x="488" y="1035"/>
                          <a:pt x="537" y="1019"/>
                          <a:pt x="550" y="1015"/>
                        </a:cubicBezTo>
                        <a:cubicBezTo>
                          <a:pt x="552" y="1014"/>
                          <a:pt x="557" y="1011"/>
                          <a:pt x="563" y="1008"/>
                        </a:cubicBezTo>
                        <a:cubicBezTo>
                          <a:pt x="568" y="1004"/>
                          <a:pt x="573" y="999"/>
                          <a:pt x="579" y="994"/>
                        </a:cubicBezTo>
                        <a:cubicBezTo>
                          <a:pt x="588" y="986"/>
                          <a:pt x="594" y="981"/>
                          <a:pt x="597" y="979"/>
                        </a:cubicBezTo>
                        <a:lnTo>
                          <a:pt x="587" y="946"/>
                        </a:lnTo>
                        <a:lnTo>
                          <a:pt x="552" y="904"/>
                        </a:lnTo>
                        <a:lnTo>
                          <a:pt x="550" y="901"/>
                        </a:lnTo>
                        <a:lnTo>
                          <a:pt x="551" y="897"/>
                        </a:lnTo>
                        <a:lnTo>
                          <a:pt x="563" y="873"/>
                        </a:lnTo>
                        <a:lnTo>
                          <a:pt x="564" y="870"/>
                        </a:lnTo>
                        <a:lnTo>
                          <a:pt x="567" y="869"/>
                        </a:lnTo>
                        <a:lnTo>
                          <a:pt x="624" y="861"/>
                        </a:lnTo>
                        <a:lnTo>
                          <a:pt x="649" y="842"/>
                        </a:lnTo>
                        <a:lnTo>
                          <a:pt x="649" y="842"/>
                        </a:lnTo>
                        <a:lnTo>
                          <a:pt x="693" y="802"/>
                        </a:lnTo>
                        <a:lnTo>
                          <a:pt x="695" y="800"/>
                        </a:lnTo>
                        <a:lnTo>
                          <a:pt x="697" y="800"/>
                        </a:lnTo>
                        <a:lnTo>
                          <a:pt x="744" y="798"/>
                        </a:lnTo>
                        <a:lnTo>
                          <a:pt x="745" y="798"/>
                        </a:lnTo>
                        <a:lnTo>
                          <a:pt x="746" y="798"/>
                        </a:lnTo>
                        <a:lnTo>
                          <a:pt x="800" y="812"/>
                        </a:lnTo>
                        <a:lnTo>
                          <a:pt x="800" y="812"/>
                        </a:lnTo>
                        <a:lnTo>
                          <a:pt x="801" y="812"/>
                        </a:lnTo>
                        <a:lnTo>
                          <a:pt x="837" y="835"/>
                        </a:lnTo>
                        <a:lnTo>
                          <a:pt x="903" y="857"/>
                        </a:lnTo>
                        <a:lnTo>
                          <a:pt x="904" y="857"/>
                        </a:lnTo>
                        <a:lnTo>
                          <a:pt x="904" y="857"/>
                        </a:lnTo>
                        <a:cubicBezTo>
                          <a:pt x="904" y="857"/>
                          <a:pt x="927" y="873"/>
                          <a:pt x="935" y="877"/>
                        </a:cubicBezTo>
                        <a:cubicBezTo>
                          <a:pt x="936" y="878"/>
                          <a:pt x="946" y="879"/>
                          <a:pt x="954" y="879"/>
                        </a:cubicBezTo>
                        <a:cubicBezTo>
                          <a:pt x="962" y="879"/>
                          <a:pt x="970" y="878"/>
                          <a:pt x="970" y="878"/>
                        </a:cubicBezTo>
                        <a:lnTo>
                          <a:pt x="972" y="878"/>
                        </a:lnTo>
                        <a:lnTo>
                          <a:pt x="974" y="880"/>
                        </a:lnTo>
                        <a:lnTo>
                          <a:pt x="1014" y="913"/>
                        </a:lnTo>
                        <a:lnTo>
                          <a:pt x="1014" y="913"/>
                        </a:lnTo>
                        <a:lnTo>
                          <a:pt x="1052" y="940"/>
                        </a:lnTo>
                        <a:lnTo>
                          <a:pt x="1074" y="935"/>
                        </a:lnTo>
                        <a:lnTo>
                          <a:pt x="1075" y="934"/>
                        </a:lnTo>
                        <a:lnTo>
                          <a:pt x="1076" y="934"/>
                        </a:lnTo>
                        <a:lnTo>
                          <a:pt x="1137" y="906"/>
                        </a:lnTo>
                        <a:lnTo>
                          <a:pt x="1137" y="906"/>
                        </a:lnTo>
                        <a:lnTo>
                          <a:pt x="1183" y="880"/>
                        </a:lnTo>
                        <a:lnTo>
                          <a:pt x="1226" y="819"/>
                        </a:lnTo>
                        <a:lnTo>
                          <a:pt x="1226" y="818"/>
                        </a:lnTo>
                        <a:lnTo>
                          <a:pt x="1227" y="818"/>
                        </a:lnTo>
                        <a:lnTo>
                          <a:pt x="1239" y="806"/>
                        </a:lnTo>
                        <a:lnTo>
                          <a:pt x="1235" y="807"/>
                        </a:lnTo>
                        <a:cubicBezTo>
                          <a:pt x="1235" y="807"/>
                          <a:pt x="1234" y="801"/>
                          <a:pt x="1233" y="793"/>
                        </a:cubicBezTo>
                        <a:cubicBezTo>
                          <a:pt x="1233" y="786"/>
                          <a:pt x="1232" y="779"/>
                          <a:pt x="1233" y="774"/>
                        </a:cubicBezTo>
                        <a:cubicBezTo>
                          <a:pt x="1233" y="770"/>
                          <a:pt x="1235" y="768"/>
                          <a:pt x="1237" y="766"/>
                        </a:cubicBezTo>
                        <a:cubicBezTo>
                          <a:pt x="1238" y="763"/>
                          <a:pt x="1241" y="760"/>
                          <a:pt x="1243" y="758"/>
                        </a:cubicBezTo>
                        <a:cubicBezTo>
                          <a:pt x="1245" y="755"/>
                          <a:pt x="1247" y="753"/>
                          <a:pt x="1248" y="751"/>
                        </a:cubicBezTo>
                        <a:cubicBezTo>
                          <a:pt x="1249" y="750"/>
                          <a:pt x="1250" y="750"/>
                          <a:pt x="1250" y="749"/>
                        </a:cubicBezTo>
                        <a:cubicBezTo>
                          <a:pt x="1250" y="747"/>
                          <a:pt x="1251" y="746"/>
                          <a:pt x="1252" y="744"/>
                        </a:cubicBezTo>
                        <a:cubicBezTo>
                          <a:pt x="1253" y="742"/>
                          <a:pt x="1255" y="740"/>
                          <a:pt x="1256" y="737"/>
                        </a:cubicBezTo>
                        <a:cubicBezTo>
                          <a:pt x="1258" y="735"/>
                          <a:pt x="1259" y="732"/>
                          <a:pt x="1260" y="730"/>
                        </a:cubicBezTo>
                        <a:cubicBezTo>
                          <a:pt x="1262" y="728"/>
                          <a:pt x="1263" y="726"/>
                          <a:pt x="1264" y="725"/>
                        </a:cubicBezTo>
                        <a:cubicBezTo>
                          <a:pt x="1264" y="724"/>
                          <a:pt x="1265" y="723"/>
                          <a:pt x="1265" y="722"/>
                        </a:cubicBezTo>
                        <a:cubicBezTo>
                          <a:pt x="1265" y="719"/>
                          <a:pt x="1265" y="716"/>
                          <a:pt x="1265" y="712"/>
                        </a:cubicBezTo>
                        <a:cubicBezTo>
                          <a:pt x="1265" y="708"/>
                          <a:pt x="1265" y="704"/>
                          <a:pt x="1265" y="701"/>
                        </a:cubicBezTo>
                        <a:cubicBezTo>
                          <a:pt x="1265" y="700"/>
                          <a:pt x="1265" y="698"/>
                          <a:pt x="1265" y="697"/>
                        </a:cubicBezTo>
                        <a:cubicBezTo>
                          <a:pt x="1266" y="696"/>
                          <a:pt x="1266" y="695"/>
                          <a:pt x="1266" y="694"/>
                        </a:cubicBezTo>
                        <a:cubicBezTo>
                          <a:pt x="1265" y="693"/>
                          <a:pt x="1262" y="692"/>
                          <a:pt x="1258" y="690"/>
                        </a:cubicBezTo>
                        <a:cubicBezTo>
                          <a:pt x="1252" y="687"/>
                          <a:pt x="1248" y="681"/>
                          <a:pt x="1244" y="676"/>
                        </a:cubicBezTo>
                        <a:cubicBezTo>
                          <a:pt x="1240" y="671"/>
                          <a:pt x="1236" y="666"/>
                          <a:pt x="1233" y="662"/>
                        </a:cubicBezTo>
                        <a:cubicBezTo>
                          <a:pt x="1230" y="659"/>
                          <a:pt x="1229" y="658"/>
                          <a:pt x="1228" y="658"/>
                        </a:cubicBezTo>
                        <a:cubicBezTo>
                          <a:pt x="1226" y="657"/>
                          <a:pt x="1222" y="657"/>
                          <a:pt x="1216" y="657"/>
                        </a:cubicBezTo>
                        <a:cubicBezTo>
                          <a:pt x="1203" y="657"/>
                          <a:pt x="1195" y="659"/>
                          <a:pt x="1190" y="660"/>
                        </a:cubicBezTo>
                        <a:cubicBezTo>
                          <a:pt x="1185" y="662"/>
                          <a:pt x="1174" y="666"/>
                          <a:pt x="1166" y="668"/>
                        </a:cubicBezTo>
                        <a:cubicBezTo>
                          <a:pt x="1157" y="670"/>
                          <a:pt x="1144" y="673"/>
                          <a:pt x="1133" y="673"/>
                        </a:cubicBezTo>
                        <a:cubicBezTo>
                          <a:pt x="1125" y="672"/>
                          <a:pt x="1120" y="668"/>
                          <a:pt x="1117" y="665"/>
                        </a:cubicBezTo>
                        <a:cubicBezTo>
                          <a:pt x="1114" y="662"/>
                          <a:pt x="1111" y="660"/>
                          <a:pt x="1111" y="660"/>
                        </a:cubicBezTo>
                        <a:cubicBezTo>
                          <a:pt x="1107" y="659"/>
                          <a:pt x="1105" y="657"/>
                          <a:pt x="1101" y="654"/>
                        </a:cubicBezTo>
                        <a:cubicBezTo>
                          <a:pt x="1098" y="652"/>
                          <a:pt x="1095" y="649"/>
                          <a:pt x="1092" y="646"/>
                        </a:cubicBezTo>
                        <a:cubicBezTo>
                          <a:pt x="1086" y="640"/>
                          <a:pt x="1080" y="634"/>
                          <a:pt x="1080" y="634"/>
                        </a:cubicBezTo>
                        <a:cubicBezTo>
                          <a:pt x="1080" y="634"/>
                          <a:pt x="1075" y="629"/>
                          <a:pt x="1069" y="623"/>
                        </a:cubicBezTo>
                        <a:cubicBezTo>
                          <a:pt x="1063" y="617"/>
                          <a:pt x="1055" y="610"/>
                          <a:pt x="1054" y="609"/>
                        </a:cubicBezTo>
                        <a:cubicBezTo>
                          <a:pt x="1048" y="604"/>
                          <a:pt x="1047" y="598"/>
                          <a:pt x="1046" y="594"/>
                        </a:cubicBezTo>
                        <a:cubicBezTo>
                          <a:pt x="1046" y="593"/>
                          <a:pt x="1046" y="592"/>
                          <a:pt x="1045" y="591"/>
                        </a:cubicBezTo>
                        <a:cubicBezTo>
                          <a:pt x="1045" y="592"/>
                          <a:pt x="1045" y="592"/>
                          <a:pt x="1044" y="592"/>
                        </a:cubicBezTo>
                        <a:cubicBezTo>
                          <a:pt x="1043" y="593"/>
                          <a:pt x="1041" y="595"/>
                          <a:pt x="1039" y="598"/>
                        </a:cubicBezTo>
                        <a:cubicBezTo>
                          <a:pt x="1035" y="602"/>
                          <a:pt x="1030" y="607"/>
                          <a:pt x="1030" y="609"/>
                        </a:cubicBezTo>
                        <a:cubicBezTo>
                          <a:pt x="1028" y="612"/>
                          <a:pt x="1026" y="614"/>
                          <a:pt x="1023" y="615"/>
                        </a:cubicBezTo>
                        <a:cubicBezTo>
                          <a:pt x="1020" y="616"/>
                          <a:pt x="1017" y="617"/>
                          <a:pt x="1014" y="618"/>
                        </a:cubicBezTo>
                        <a:cubicBezTo>
                          <a:pt x="1008" y="620"/>
                          <a:pt x="1001" y="622"/>
                          <a:pt x="996" y="623"/>
                        </a:cubicBezTo>
                        <a:cubicBezTo>
                          <a:pt x="990" y="625"/>
                          <a:pt x="987" y="626"/>
                          <a:pt x="984" y="627"/>
                        </a:cubicBezTo>
                        <a:cubicBezTo>
                          <a:pt x="982" y="627"/>
                          <a:pt x="979" y="627"/>
                          <a:pt x="978" y="627"/>
                        </a:cubicBezTo>
                        <a:cubicBezTo>
                          <a:pt x="977" y="626"/>
                          <a:pt x="976" y="626"/>
                          <a:pt x="975" y="625"/>
                        </a:cubicBezTo>
                        <a:cubicBezTo>
                          <a:pt x="973" y="625"/>
                          <a:pt x="972" y="624"/>
                          <a:pt x="970" y="624"/>
                        </a:cubicBezTo>
                        <a:cubicBezTo>
                          <a:pt x="967" y="623"/>
                          <a:pt x="963" y="621"/>
                          <a:pt x="958" y="619"/>
                        </a:cubicBezTo>
                        <a:cubicBezTo>
                          <a:pt x="949" y="616"/>
                          <a:pt x="939" y="612"/>
                          <a:pt x="935" y="610"/>
                        </a:cubicBezTo>
                        <a:cubicBezTo>
                          <a:pt x="932" y="609"/>
                          <a:pt x="922" y="607"/>
                          <a:pt x="913" y="605"/>
                        </a:cubicBezTo>
                        <a:cubicBezTo>
                          <a:pt x="904" y="603"/>
                          <a:pt x="896" y="602"/>
                          <a:pt x="892" y="601"/>
                        </a:cubicBezTo>
                        <a:cubicBezTo>
                          <a:pt x="890" y="600"/>
                          <a:pt x="878" y="597"/>
                          <a:pt x="866" y="594"/>
                        </a:cubicBezTo>
                        <a:cubicBezTo>
                          <a:pt x="860" y="593"/>
                          <a:pt x="854" y="591"/>
                          <a:pt x="849" y="590"/>
                        </a:cubicBezTo>
                        <a:cubicBezTo>
                          <a:pt x="844" y="589"/>
                          <a:pt x="841" y="588"/>
                          <a:pt x="838" y="587"/>
                        </a:cubicBezTo>
                        <a:cubicBezTo>
                          <a:pt x="835" y="586"/>
                          <a:pt x="830" y="584"/>
                          <a:pt x="825" y="582"/>
                        </a:cubicBezTo>
                        <a:cubicBezTo>
                          <a:pt x="819" y="580"/>
                          <a:pt x="813" y="578"/>
                          <a:pt x="811" y="578"/>
                        </a:cubicBezTo>
                        <a:cubicBezTo>
                          <a:pt x="805" y="578"/>
                          <a:pt x="798" y="575"/>
                          <a:pt x="791" y="573"/>
                        </a:cubicBezTo>
                        <a:cubicBezTo>
                          <a:pt x="784" y="570"/>
                          <a:pt x="778" y="567"/>
                          <a:pt x="776" y="567"/>
                        </a:cubicBezTo>
                        <a:cubicBezTo>
                          <a:pt x="774" y="566"/>
                          <a:pt x="773" y="565"/>
                          <a:pt x="772" y="564"/>
                        </a:cubicBezTo>
                        <a:cubicBezTo>
                          <a:pt x="771" y="562"/>
                          <a:pt x="769" y="561"/>
                          <a:pt x="768" y="560"/>
                        </a:cubicBezTo>
                        <a:cubicBezTo>
                          <a:pt x="765" y="556"/>
                          <a:pt x="761" y="552"/>
                          <a:pt x="758" y="548"/>
                        </a:cubicBezTo>
                        <a:cubicBezTo>
                          <a:pt x="754" y="544"/>
                          <a:pt x="750" y="540"/>
                          <a:pt x="748" y="537"/>
                        </a:cubicBezTo>
                        <a:cubicBezTo>
                          <a:pt x="746" y="535"/>
                          <a:pt x="745" y="533"/>
                          <a:pt x="744" y="532"/>
                        </a:cubicBezTo>
                        <a:cubicBezTo>
                          <a:pt x="743" y="531"/>
                          <a:pt x="742" y="530"/>
                          <a:pt x="742" y="531"/>
                        </a:cubicBezTo>
                        <a:cubicBezTo>
                          <a:pt x="740" y="529"/>
                          <a:pt x="739" y="527"/>
                          <a:pt x="737" y="525"/>
                        </a:cubicBezTo>
                        <a:cubicBezTo>
                          <a:pt x="736" y="523"/>
                          <a:pt x="734" y="521"/>
                          <a:pt x="733" y="519"/>
                        </a:cubicBezTo>
                        <a:cubicBezTo>
                          <a:pt x="730" y="514"/>
                          <a:pt x="728" y="510"/>
                          <a:pt x="728" y="510"/>
                        </a:cubicBezTo>
                        <a:lnTo>
                          <a:pt x="727" y="509"/>
                        </a:lnTo>
                        <a:lnTo>
                          <a:pt x="727" y="507"/>
                        </a:lnTo>
                        <a:lnTo>
                          <a:pt x="729" y="432"/>
                        </a:lnTo>
                        <a:lnTo>
                          <a:pt x="729" y="429"/>
                        </a:lnTo>
                        <a:lnTo>
                          <a:pt x="732" y="427"/>
                        </a:lnTo>
                        <a:cubicBezTo>
                          <a:pt x="732" y="427"/>
                          <a:pt x="759" y="408"/>
                          <a:pt x="762" y="405"/>
                        </a:cubicBezTo>
                        <a:cubicBezTo>
                          <a:pt x="764" y="404"/>
                          <a:pt x="768" y="401"/>
                          <a:pt x="772" y="398"/>
                        </a:cubicBezTo>
                        <a:cubicBezTo>
                          <a:pt x="774" y="396"/>
                          <a:pt x="775" y="395"/>
                          <a:pt x="777" y="394"/>
                        </a:cubicBezTo>
                        <a:cubicBezTo>
                          <a:pt x="778" y="393"/>
                          <a:pt x="779" y="393"/>
                          <a:pt x="779" y="393"/>
                        </a:cubicBezTo>
                        <a:cubicBezTo>
                          <a:pt x="779" y="393"/>
                          <a:pt x="779" y="393"/>
                          <a:pt x="779" y="392"/>
                        </a:cubicBezTo>
                        <a:cubicBezTo>
                          <a:pt x="780" y="392"/>
                          <a:pt x="780" y="391"/>
                          <a:pt x="780" y="389"/>
                        </a:cubicBezTo>
                        <a:cubicBezTo>
                          <a:pt x="781" y="386"/>
                          <a:pt x="782" y="382"/>
                          <a:pt x="783" y="378"/>
                        </a:cubicBezTo>
                        <a:cubicBezTo>
                          <a:pt x="785" y="369"/>
                          <a:pt x="787" y="361"/>
                          <a:pt x="787" y="361"/>
                        </a:cubicBezTo>
                        <a:lnTo>
                          <a:pt x="787" y="360"/>
                        </a:lnTo>
                        <a:lnTo>
                          <a:pt x="788" y="359"/>
                        </a:lnTo>
                        <a:lnTo>
                          <a:pt x="801" y="341"/>
                        </a:lnTo>
                        <a:cubicBezTo>
                          <a:pt x="801" y="341"/>
                          <a:pt x="801" y="341"/>
                          <a:pt x="801" y="341"/>
                        </a:cubicBezTo>
                        <a:cubicBezTo>
                          <a:pt x="801" y="340"/>
                          <a:pt x="805" y="334"/>
                          <a:pt x="809" y="328"/>
                        </a:cubicBezTo>
                        <a:cubicBezTo>
                          <a:pt x="811" y="324"/>
                          <a:pt x="813" y="321"/>
                          <a:pt x="815" y="318"/>
                        </a:cubicBezTo>
                        <a:cubicBezTo>
                          <a:pt x="816" y="316"/>
                          <a:pt x="817" y="315"/>
                          <a:pt x="818" y="314"/>
                        </a:cubicBezTo>
                        <a:cubicBezTo>
                          <a:pt x="818" y="314"/>
                          <a:pt x="818" y="313"/>
                          <a:pt x="819" y="313"/>
                        </a:cubicBezTo>
                        <a:cubicBezTo>
                          <a:pt x="819" y="312"/>
                          <a:pt x="819" y="312"/>
                          <a:pt x="821" y="311"/>
                        </a:cubicBezTo>
                        <a:cubicBezTo>
                          <a:pt x="821" y="311"/>
                          <a:pt x="825" y="309"/>
                          <a:pt x="829" y="307"/>
                        </a:cubicBezTo>
                        <a:cubicBezTo>
                          <a:pt x="832" y="305"/>
                          <a:pt x="837" y="303"/>
                          <a:pt x="843" y="303"/>
                        </a:cubicBezTo>
                        <a:cubicBezTo>
                          <a:pt x="849" y="303"/>
                          <a:pt x="853" y="306"/>
                          <a:pt x="857" y="309"/>
                        </a:cubicBezTo>
                        <a:cubicBezTo>
                          <a:pt x="859" y="311"/>
                          <a:pt x="861" y="312"/>
                          <a:pt x="863" y="313"/>
                        </a:cubicBezTo>
                        <a:cubicBezTo>
                          <a:pt x="864" y="314"/>
                          <a:pt x="866" y="315"/>
                          <a:pt x="865" y="314"/>
                        </a:cubicBezTo>
                        <a:cubicBezTo>
                          <a:pt x="869" y="315"/>
                          <a:pt x="887" y="319"/>
                          <a:pt x="903" y="319"/>
                        </a:cubicBezTo>
                        <a:cubicBezTo>
                          <a:pt x="915" y="319"/>
                          <a:pt x="923" y="314"/>
                          <a:pt x="927" y="312"/>
                        </a:cubicBezTo>
                        <a:lnTo>
                          <a:pt x="925" y="293"/>
                        </a:lnTo>
                        <a:lnTo>
                          <a:pt x="913" y="272"/>
                        </a:lnTo>
                        <a:lnTo>
                          <a:pt x="914" y="271"/>
                        </a:lnTo>
                        <a:lnTo>
                          <a:pt x="912" y="271"/>
                        </a:lnTo>
                        <a:lnTo>
                          <a:pt x="911" y="268"/>
                        </a:lnTo>
                        <a:cubicBezTo>
                          <a:pt x="911" y="268"/>
                          <a:pt x="906" y="259"/>
                          <a:pt x="901" y="249"/>
                        </a:cubicBezTo>
                        <a:cubicBezTo>
                          <a:pt x="896" y="239"/>
                          <a:pt x="890" y="229"/>
                          <a:pt x="888" y="224"/>
                        </a:cubicBezTo>
                        <a:cubicBezTo>
                          <a:pt x="888" y="223"/>
                          <a:pt x="886" y="220"/>
                          <a:pt x="884" y="217"/>
                        </a:cubicBezTo>
                        <a:cubicBezTo>
                          <a:pt x="881" y="214"/>
                          <a:pt x="878" y="210"/>
                          <a:pt x="874" y="207"/>
                        </a:cubicBezTo>
                        <a:cubicBezTo>
                          <a:pt x="868" y="200"/>
                          <a:pt x="861" y="194"/>
                          <a:pt x="861" y="194"/>
                        </a:cubicBezTo>
                        <a:lnTo>
                          <a:pt x="859" y="193"/>
                        </a:lnTo>
                        <a:lnTo>
                          <a:pt x="859" y="190"/>
                        </a:lnTo>
                        <a:lnTo>
                          <a:pt x="858" y="163"/>
                        </a:lnTo>
                        <a:lnTo>
                          <a:pt x="858" y="162"/>
                        </a:lnTo>
                        <a:lnTo>
                          <a:pt x="859" y="160"/>
                        </a:lnTo>
                        <a:cubicBezTo>
                          <a:pt x="859" y="160"/>
                          <a:pt x="863" y="152"/>
                          <a:pt x="867" y="143"/>
                        </a:cubicBezTo>
                        <a:cubicBezTo>
                          <a:pt x="871" y="133"/>
                          <a:pt x="876" y="122"/>
                          <a:pt x="877" y="117"/>
                        </a:cubicBezTo>
                        <a:cubicBezTo>
                          <a:pt x="878" y="114"/>
                          <a:pt x="879" y="110"/>
                          <a:pt x="883" y="109"/>
                        </a:cubicBezTo>
                        <a:cubicBezTo>
                          <a:pt x="887" y="107"/>
                          <a:pt x="890" y="108"/>
                          <a:pt x="892" y="109"/>
                        </a:cubicBezTo>
                        <a:cubicBezTo>
                          <a:pt x="896" y="111"/>
                          <a:pt x="899" y="112"/>
                          <a:pt x="902" y="112"/>
                        </a:cubicBezTo>
                        <a:cubicBezTo>
                          <a:pt x="903" y="112"/>
                          <a:pt x="904" y="112"/>
                          <a:pt x="905" y="111"/>
                        </a:cubicBezTo>
                        <a:cubicBezTo>
                          <a:pt x="906" y="110"/>
                          <a:pt x="907" y="107"/>
                          <a:pt x="908" y="105"/>
                        </a:cubicBezTo>
                        <a:cubicBezTo>
                          <a:pt x="910" y="101"/>
                          <a:pt x="911" y="99"/>
                          <a:pt x="911" y="97"/>
                        </a:cubicBezTo>
                        <a:lnTo>
                          <a:pt x="900" y="74"/>
                        </a:lnTo>
                        <a:lnTo>
                          <a:pt x="899" y="73"/>
                        </a:lnTo>
                        <a:lnTo>
                          <a:pt x="899" y="71"/>
                        </a:lnTo>
                        <a:lnTo>
                          <a:pt x="901" y="58"/>
                        </a:lnTo>
                        <a:cubicBezTo>
                          <a:pt x="899" y="55"/>
                          <a:pt x="896" y="52"/>
                          <a:pt x="892" y="46"/>
                        </a:cubicBezTo>
                        <a:cubicBezTo>
                          <a:pt x="889" y="43"/>
                          <a:pt x="886" y="39"/>
                          <a:pt x="883" y="36"/>
                        </a:cubicBezTo>
                        <a:cubicBezTo>
                          <a:pt x="882" y="34"/>
                          <a:pt x="881" y="33"/>
                          <a:pt x="880" y="32"/>
                        </a:cubicBezTo>
                        <a:cubicBezTo>
                          <a:pt x="879" y="31"/>
                          <a:pt x="878" y="31"/>
                          <a:pt x="879" y="31"/>
                        </a:cubicBezTo>
                        <a:cubicBezTo>
                          <a:pt x="878" y="30"/>
                          <a:pt x="871" y="26"/>
                          <a:pt x="863" y="23"/>
                        </a:cubicBezTo>
                        <a:cubicBezTo>
                          <a:pt x="860" y="21"/>
                          <a:pt x="856" y="19"/>
                          <a:pt x="853" y="18"/>
                        </a:cubicBezTo>
                        <a:cubicBezTo>
                          <a:pt x="850" y="17"/>
                          <a:pt x="848" y="17"/>
                          <a:pt x="849" y="17"/>
                        </a:cubicBezTo>
                        <a:cubicBezTo>
                          <a:pt x="849" y="17"/>
                          <a:pt x="846" y="17"/>
                          <a:pt x="843" y="17"/>
                        </a:cubicBezTo>
                        <a:cubicBezTo>
                          <a:pt x="841" y="17"/>
                          <a:pt x="837" y="18"/>
                          <a:pt x="833" y="18"/>
                        </a:cubicBezTo>
                        <a:cubicBezTo>
                          <a:pt x="824" y="19"/>
                          <a:pt x="814" y="20"/>
                          <a:pt x="803" y="21"/>
                        </a:cubicBezTo>
                        <a:cubicBezTo>
                          <a:pt x="792" y="23"/>
                          <a:pt x="782" y="24"/>
                          <a:pt x="773" y="25"/>
                        </a:cubicBezTo>
                        <a:cubicBezTo>
                          <a:pt x="769" y="25"/>
                          <a:pt x="765" y="26"/>
                          <a:pt x="763" y="26"/>
                        </a:cubicBezTo>
                        <a:cubicBezTo>
                          <a:pt x="760" y="26"/>
                          <a:pt x="758" y="26"/>
                          <a:pt x="757" y="26"/>
                        </a:cubicBezTo>
                        <a:cubicBezTo>
                          <a:pt x="754" y="26"/>
                          <a:pt x="752" y="26"/>
                          <a:pt x="749" y="25"/>
                        </a:cubicBezTo>
                        <a:cubicBezTo>
                          <a:pt x="746" y="24"/>
                          <a:pt x="743" y="24"/>
                          <a:pt x="739" y="23"/>
                        </a:cubicBezTo>
                        <a:cubicBezTo>
                          <a:pt x="732" y="21"/>
                          <a:pt x="725" y="18"/>
                          <a:pt x="724" y="18"/>
                        </a:cubicBezTo>
                        <a:cubicBezTo>
                          <a:pt x="720" y="18"/>
                          <a:pt x="718" y="16"/>
                          <a:pt x="715" y="15"/>
                        </a:cubicBezTo>
                        <a:cubicBezTo>
                          <a:pt x="711" y="13"/>
                          <a:pt x="708" y="11"/>
                          <a:pt x="704" y="9"/>
                        </a:cubicBezTo>
                        <a:cubicBezTo>
                          <a:pt x="701" y="7"/>
                          <a:pt x="697" y="5"/>
                          <a:pt x="694" y="3"/>
                        </a:cubicBezTo>
                        <a:cubicBezTo>
                          <a:pt x="691" y="1"/>
                          <a:pt x="689" y="0"/>
                          <a:pt x="688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66" name="Freeform 54"/>
                  <p:cNvSpPr>
                    <a:spLocks/>
                  </p:cNvSpPr>
                  <p:nvPr/>
                </p:nvSpPr>
                <p:spPr bwMode="auto">
                  <a:xfrm>
                    <a:off x="1758" y="2140"/>
                    <a:ext cx="634" cy="586"/>
                  </a:xfrm>
                  <a:custGeom>
                    <a:avLst/>
                    <a:gdLst>
                      <a:gd name="T0" fmla="*/ 222 w 1262"/>
                      <a:gd name="T1" fmla="*/ 55 h 1166"/>
                      <a:gd name="T2" fmla="*/ 258 w 1262"/>
                      <a:gd name="T3" fmla="*/ 109 h 1166"/>
                      <a:gd name="T4" fmla="*/ 259 w 1262"/>
                      <a:gd name="T5" fmla="*/ 180 h 1166"/>
                      <a:gd name="T6" fmla="*/ 275 w 1262"/>
                      <a:gd name="T7" fmla="*/ 271 h 1166"/>
                      <a:gd name="T8" fmla="*/ 248 w 1262"/>
                      <a:gd name="T9" fmla="*/ 355 h 1166"/>
                      <a:gd name="T10" fmla="*/ 198 w 1262"/>
                      <a:gd name="T11" fmla="*/ 386 h 1166"/>
                      <a:gd name="T12" fmla="*/ 91 w 1262"/>
                      <a:gd name="T13" fmla="*/ 404 h 1166"/>
                      <a:gd name="T14" fmla="*/ 19 w 1262"/>
                      <a:gd name="T15" fmla="*/ 457 h 1166"/>
                      <a:gd name="T16" fmla="*/ 37 w 1262"/>
                      <a:gd name="T17" fmla="*/ 545 h 1166"/>
                      <a:gd name="T18" fmla="*/ 55 w 1262"/>
                      <a:gd name="T19" fmla="*/ 582 h 1166"/>
                      <a:gd name="T20" fmla="*/ 59 w 1262"/>
                      <a:gd name="T21" fmla="*/ 633 h 1166"/>
                      <a:gd name="T22" fmla="*/ 85 w 1262"/>
                      <a:gd name="T23" fmla="*/ 687 h 1166"/>
                      <a:gd name="T24" fmla="*/ 173 w 1262"/>
                      <a:gd name="T25" fmla="*/ 710 h 1166"/>
                      <a:gd name="T26" fmla="*/ 202 w 1262"/>
                      <a:gd name="T27" fmla="*/ 734 h 1166"/>
                      <a:gd name="T28" fmla="*/ 315 w 1262"/>
                      <a:gd name="T29" fmla="*/ 803 h 1166"/>
                      <a:gd name="T30" fmla="*/ 357 w 1262"/>
                      <a:gd name="T31" fmla="*/ 827 h 1166"/>
                      <a:gd name="T32" fmla="*/ 395 w 1262"/>
                      <a:gd name="T33" fmla="*/ 899 h 1166"/>
                      <a:gd name="T34" fmla="*/ 451 w 1262"/>
                      <a:gd name="T35" fmla="*/ 852 h 1166"/>
                      <a:gd name="T36" fmla="*/ 509 w 1262"/>
                      <a:gd name="T37" fmla="*/ 849 h 1166"/>
                      <a:gd name="T38" fmla="*/ 596 w 1262"/>
                      <a:gd name="T39" fmla="*/ 866 h 1166"/>
                      <a:gd name="T40" fmla="*/ 709 w 1262"/>
                      <a:gd name="T41" fmla="*/ 936 h 1166"/>
                      <a:gd name="T42" fmla="*/ 744 w 1262"/>
                      <a:gd name="T43" fmla="*/ 946 h 1166"/>
                      <a:gd name="T44" fmla="*/ 817 w 1262"/>
                      <a:gd name="T45" fmla="*/ 996 h 1166"/>
                      <a:gd name="T46" fmla="*/ 844 w 1262"/>
                      <a:gd name="T47" fmla="*/ 1038 h 1166"/>
                      <a:gd name="T48" fmla="*/ 847 w 1262"/>
                      <a:gd name="T49" fmla="*/ 1079 h 1166"/>
                      <a:gd name="T50" fmla="*/ 876 w 1262"/>
                      <a:gd name="T51" fmla="*/ 1134 h 1166"/>
                      <a:gd name="T52" fmla="*/ 979 w 1262"/>
                      <a:gd name="T53" fmla="*/ 1133 h 1166"/>
                      <a:gd name="T54" fmla="*/ 1040 w 1262"/>
                      <a:gd name="T55" fmla="*/ 1055 h 1166"/>
                      <a:gd name="T56" fmla="*/ 1090 w 1262"/>
                      <a:gd name="T57" fmla="*/ 1039 h 1166"/>
                      <a:gd name="T58" fmla="*/ 1049 w 1262"/>
                      <a:gd name="T59" fmla="*/ 966 h 1166"/>
                      <a:gd name="T60" fmla="*/ 1036 w 1262"/>
                      <a:gd name="T61" fmla="*/ 934 h 1166"/>
                      <a:gd name="T62" fmla="*/ 1065 w 1262"/>
                      <a:gd name="T63" fmla="*/ 887 h 1166"/>
                      <a:gd name="T64" fmla="*/ 1072 w 1262"/>
                      <a:gd name="T65" fmla="*/ 857 h 1166"/>
                      <a:gd name="T66" fmla="*/ 1083 w 1262"/>
                      <a:gd name="T67" fmla="*/ 741 h 1166"/>
                      <a:gd name="T68" fmla="*/ 1088 w 1262"/>
                      <a:gd name="T69" fmla="*/ 710 h 1166"/>
                      <a:gd name="T70" fmla="*/ 1122 w 1262"/>
                      <a:gd name="T71" fmla="*/ 681 h 1166"/>
                      <a:gd name="T72" fmla="*/ 1151 w 1262"/>
                      <a:gd name="T73" fmla="*/ 670 h 1166"/>
                      <a:gd name="T74" fmla="*/ 1222 w 1262"/>
                      <a:gd name="T75" fmla="*/ 661 h 1166"/>
                      <a:gd name="T76" fmla="*/ 1258 w 1262"/>
                      <a:gd name="T77" fmla="*/ 589 h 1166"/>
                      <a:gd name="T78" fmla="*/ 1213 w 1262"/>
                      <a:gd name="T79" fmla="*/ 532 h 1166"/>
                      <a:gd name="T80" fmla="*/ 1207 w 1262"/>
                      <a:gd name="T81" fmla="*/ 471 h 1166"/>
                      <a:gd name="T82" fmla="*/ 1176 w 1262"/>
                      <a:gd name="T83" fmla="*/ 437 h 1166"/>
                      <a:gd name="T84" fmla="*/ 1190 w 1262"/>
                      <a:gd name="T85" fmla="*/ 406 h 1166"/>
                      <a:gd name="T86" fmla="*/ 1156 w 1262"/>
                      <a:gd name="T87" fmla="*/ 355 h 1166"/>
                      <a:gd name="T88" fmla="*/ 1084 w 1262"/>
                      <a:gd name="T89" fmla="*/ 348 h 1166"/>
                      <a:gd name="T90" fmla="*/ 1053 w 1262"/>
                      <a:gd name="T91" fmla="*/ 346 h 1166"/>
                      <a:gd name="T92" fmla="*/ 1040 w 1262"/>
                      <a:gd name="T93" fmla="*/ 328 h 1166"/>
                      <a:gd name="T94" fmla="*/ 1011 w 1262"/>
                      <a:gd name="T95" fmla="*/ 276 h 1166"/>
                      <a:gd name="T96" fmla="*/ 877 w 1262"/>
                      <a:gd name="T97" fmla="*/ 289 h 1166"/>
                      <a:gd name="T98" fmla="*/ 838 w 1262"/>
                      <a:gd name="T99" fmla="*/ 299 h 1166"/>
                      <a:gd name="T100" fmla="*/ 779 w 1262"/>
                      <a:gd name="T101" fmla="*/ 313 h 1166"/>
                      <a:gd name="T102" fmla="*/ 702 w 1262"/>
                      <a:gd name="T103" fmla="*/ 319 h 1166"/>
                      <a:gd name="T104" fmla="*/ 669 w 1262"/>
                      <a:gd name="T105" fmla="*/ 281 h 1166"/>
                      <a:gd name="T106" fmla="*/ 587 w 1262"/>
                      <a:gd name="T107" fmla="*/ 198 h 1166"/>
                      <a:gd name="T108" fmla="*/ 551 w 1262"/>
                      <a:gd name="T109" fmla="*/ 131 h 1166"/>
                      <a:gd name="T110" fmla="*/ 505 w 1262"/>
                      <a:gd name="T111" fmla="*/ 79 h 1166"/>
                      <a:gd name="T112" fmla="*/ 453 w 1262"/>
                      <a:gd name="T113" fmla="*/ 75 h 1166"/>
                      <a:gd name="T114" fmla="*/ 360 w 1262"/>
                      <a:gd name="T115" fmla="*/ 63 h 1166"/>
                      <a:gd name="T116" fmla="*/ 329 w 1262"/>
                      <a:gd name="T117" fmla="*/ 47 h 1166"/>
                      <a:gd name="T118" fmla="*/ 228 w 1262"/>
                      <a:gd name="T119" fmla="*/ 0 h 11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62" h="1166">
                        <a:moveTo>
                          <a:pt x="228" y="0"/>
                        </a:moveTo>
                        <a:lnTo>
                          <a:pt x="219" y="14"/>
                        </a:lnTo>
                        <a:lnTo>
                          <a:pt x="221" y="14"/>
                        </a:lnTo>
                        <a:lnTo>
                          <a:pt x="222" y="55"/>
                        </a:lnTo>
                        <a:lnTo>
                          <a:pt x="248" y="86"/>
                        </a:lnTo>
                        <a:lnTo>
                          <a:pt x="249" y="87"/>
                        </a:lnTo>
                        <a:lnTo>
                          <a:pt x="249" y="87"/>
                        </a:lnTo>
                        <a:lnTo>
                          <a:pt x="258" y="109"/>
                        </a:lnTo>
                        <a:lnTo>
                          <a:pt x="259" y="110"/>
                        </a:lnTo>
                        <a:lnTo>
                          <a:pt x="259" y="112"/>
                        </a:lnTo>
                        <a:lnTo>
                          <a:pt x="259" y="179"/>
                        </a:lnTo>
                        <a:lnTo>
                          <a:pt x="259" y="180"/>
                        </a:lnTo>
                        <a:lnTo>
                          <a:pt x="263" y="243"/>
                        </a:lnTo>
                        <a:lnTo>
                          <a:pt x="274" y="269"/>
                        </a:lnTo>
                        <a:lnTo>
                          <a:pt x="275" y="270"/>
                        </a:lnTo>
                        <a:lnTo>
                          <a:pt x="275" y="271"/>
                        </a:lnTo>
                        <a:lnTo>
                          <a:pt x="276" y="307"/>
                        </a:lnTo>
                        <a:lnTo>
                          <a:pt x="276" y="309"/>
                        </a:lnTo>
                        <a:lnTo>
                          <a:pt x="275" y="311"/>
                        </a:lnTo>
                        <a:lnTo>
                          <a:pt x="248" y="355"/>
                        </a:lnTo>
                        <a:lnTo>
                          <a:pt x="248" y="356"/>
                        </a:lnTo>
                        <a:lnTo>
                          <a:pt x="246" y="357"/>
                        </a:lnTo>
                        <a:lnTo>
                          <a:pt x="199" y="385"/>
                        </a:lnTo>
                        <a:lnTo>
                          <a:pt x="198" y="386"/>
                        </a:lnTo>
                        <a:lnTo>
                          <a:pt x="197" y="386"/>
                        </a:lnTo>
                        <a:lnTo>
                          <a:pt x="145" y="396"/>
                        </a:lnTo>
                        <a:lnTo>
                          <a:pt x="91" y="404"/>
                        </a:lnTo>
                        <a:lnTo>
                          <a:pt x="91" y="404"/>
                        </a:lnTo>
                        <a:lnTo>
                          <a:pt x="48" y="414"/>
                        </a:lnTo>
                        <a:lnTo>
                          <a:pt x="19" y="456"/>
                        </a:lnTo>
                        <a:lnTo>
                          <a:pt x="19" y="456"/>
                        </a:lnTo>
                        <a:lnTo>
                          <a:pt x="19" y="457"/>
                        </a:lnTo>
                        <a:lnTo>
                          <a:pt x="0" y="477"/>
                        </a:lnTo>
                        <a:lnTo>
                          <a:pt x="6" y="512"/>
                        </a:lnTo>
                        <a:lnTo>
                          <a:pt x="36" y="545"/>
                        </a:lnTo>
                        <a:lnTo>
                          <a:pt x="37" y="545"/>
                        </a:lnTo>
                        <a:lnTo>
                          <a:pt x="37" y="546"/>
                        </a:lnTo>
                        <a:lnTo>
                          <a:pt x="54" y="581"/>
                        </a:lnTo>
                        <a:lnTo>
                          <a:pt x="55" y="581"/>
                        </a:lnTo>
                        <a:lnTo>
                          <a:pt x="55" y="582"/>
                        </a:lnTo>
                        <a:lnTo>
                          <a:pt x="64" y="613"/>
                        </a:lnTo>
                        <a:lnTo>
                          <a:pt x="65" y="615"/>
                        </a:lnTo>
                        <a:lnTo>
                          <a:pt x="64" y="618"/>
                        </a:lnTo>
                        <a:cubicBezTo>
                          <a:pt x="64" y="618"/>
                          <a:pt x="61" y="625"/>
                          <a:pt x="59" y="633"/>
                        </a:cubicBezTo>
                        <a:cubicBezTo>
                          <a:pt x="58" y="637"/>
                          <a:pt x="58" y="641"/>
                          <a:pt x="58" y="644"/>
                        </a:cubicBezTo>
                        <a:cubicBezTo>
                          <a:pt x="58" y="647"/>
                          <a:pt x="59" y="648"/>
                          <a:pt x="59" y="648"/>
                        </a:cubicBezTo>
                        <a:cubicBezTo>
                          <a:pt x="65" y="654"/>
                          <a:pt x="71" y="664"/>
                          <a:pt x="76" y="673"/>
                        </a:cubicBezTo>
                        <a:cubicBezTo>
                          <a:pt x="81" y="681"/>
                          <a:pt x="84" y="686"/>
                          <a:pt x="85" y="687"/>
                        </a:cubicBezTo>
                        <a:lnTo>
                          <a:pt x="129" y="701"/>
                        </a:lnTo>
                        <a:lnTo>
                          <a:pt x="129" y="701"/>
                        </a:lnTo>
                        <a:lnTo>
                          <a:pt x="172" y="710"/>
                        </a:lnTo>
                        <a:lnTo>
                          <a:pt x="173" y="710"/>
                        </a:lnTo>
                        <a:lnTo>
                          <a:pt x="174" y="712"/>
                        </a:lnTo>
                        <a:lnTo>
                          <a:pt x="201" y="733"/>
                        </a:lnTo>
                        <a:lnTo>
                          <a:pt x="201" y="734"/>
                        </a:lnTo>
                        <a:lnTo>
                          <a:pt x="202" y="734"/>
                        </a:lnTo>
                        <a:lnTo>
                          <a:pt x="232" y="768"/>
                        </a:lnTo>
                        <a:lnTo>
                          <a:pt x="270" y="793"/>
                        </a:lnTo>
                        <a:lnTo>
                          <a:pt x="270" y="793"/>
                        </a:lnTo>
                        <a:lnTo>
                          <a:pt x="315" y="803"/>
                        </a:lnTo>
                        <a:lnTo>
                          <a:pt x="316" y="804"/>
                        </a:lnTo>
                        <a:lnTo>
                          <a:pt x="317" y="804"/>
                        </a:lnTo>
                        <a:lnTo>
                          <a:pt x="355" y="826"/>
                        </a:lnTo>
                        <a:lnTo>
                          <a:pt x="357" y="827"/>
                        </a:lnTo>
                        <a:lnTo>
                          <a:pt x="358" y="830"/>
                        </a:lnTo>
                        <a:lnTo>
                          <a:pt x="368" y="862"/>
                        </a:lnTo>
                        <a:lnTo>
                          <a:pt x="369" y="863"/>
                        </a:lnTo>
                        <a:lnTo>
                          <a:pt x="395" y="899"/>
                        </a:lnTo>
                        <a:lnTo>
                          <a:pt x="410" y="922"/>
                        </a:lnTo>
                        <a:lnTo>
                          <a:pt x="432" y="936"/>
                        </a:lnTo>
                        <a:lnTo>
                          <a:pt x="445" y="918"/>
                        </a:lnTo>
                        <a:lnTo>
                          <a:pt x="451" y="852"/>
                        </a:lnTo>
                        <a:lnTo>
                          <a:pt x="452" y="846"/>
                        </a:lnTo>
                        <a:lnTo>
                          <a:pt x="458" y="846"/>
                        </a:lnTo>
                        <a:lnTo>
                          <a:pt x="508" y="849"/>
                        </a:lnTo>
                        <a:lnTo>
                          <a:pt x="509" y="849"/>
                        </a:lnTo>
                        <a:lnTo>
                          <a:pt x="510" y="849"/>
                        </a:lnTo>
                        <a:lnTo>
                          <a:pt x="545" y="859"/>
                        </a:lnTo>
                        <a:lnTo>
                          <a:pt x="592" y="865"/>
                        </a:lnTo>
                        <a:lnTo>
                          <a:pt x="596" y="866"/>
                        </a:lnTo>
                        <a:lnTo>
                          <a:pt x="597" y="869"/>
                        </a:lnTo>
                        <a:lnTo>
                          <a:pt x="618" y="918"/>
                        </a:lnTo>
                        <a:lnTo>
                          <a:pt x="624" y="931"/>
                        </a:lnTo>
                        <a:lnTo>
                          <a:pt x="709" y="936"/>
                        </a:lnTo>
                        <a:lnTo>
                          <a:pt x="709" y="936"/>
                        </a:lnTo>
                        <a:lnTo>
                          <a:pt x="710" y="936"/>
                        </a:lnTo>
                        <a:lnTo>
                          <a:pt x="743" y="946"/>
                        </a:lnTo>
                        <a:lnTo>
                          <a:pt x="744" y="946"/>
                        </a:lnTo>
                        <a:lnTo>
                          <a:pt x="745" y="947"/>
                        </a:lnTo>
                        <a:lnTo>
                          <a:pt x="779" y="972"/>
                        </a:lnTo>
                        <a:lnTo>
                          <a:pt x="780" y="972"/>
                        </a:lnTo>
                        <a:lnTo>
                          <a:pt x="817" y="996"/>
                        </a:lnTo>
                        <a:lnTo>
                          <a:pt x="818" y="996"/>
                        </a:lnTo>
                        <a:lnTo>
                          <a:pt x="819" y="997"/>
                        </a:lnTo>
                        <a:lnTo>
                          <a:pt x="843" y="1037"/>
                        </a:lnTo>
                        <a:lnTo>
                          <a:pt x="844" y="1038"/>
                        </a:lnTo>
                        <a:lnTo>
                          <a:pt x="844" y="1040"/>
                        </a:lnTo>
                        <a:lnTo>
                          <a:pt x="847" y="1076"/>
                        </a:lnTo>
                        <a:lnTo>
                          <a:pt x="847" y="1078"/>
                        </a:lnTo>
                        <a:lnTo>
                          <a:pt x="847" y="1079"/>
                        </a:lnTo>
                        <a:lnTo>
                          <a:pt x="831" y="1117"/>
                        </a:lnTo>
                        <a:lnTo>
                          <a:pt x="824" y="1133"/>
                        </a:lnTo>
                        <a:lnTo>
                          <a:pt x="875" y="1134"/>
                        </a:lnTo>
                        <a:lnTo>
                          <a:pt x="876" y="1134"/>
                        </a:lnTo>
                        <a:lnTo>
                          <a:pt x="877" y="1135"/>
                        </a:lnTo>
                        <a:lnTo>
                          <a:pt x="914" y="1150"/>
                        </a:lnTo>
                        <a:lnTo>
                          <a:pt x="953" y="1166"/>
                        </a:lnTo>
                        <a:lnTo>
                          <a:pt x="979" y="1133"/>
                        </a:lnTo>
                        <a:lnTo>
                          <a:pt x="1007" y="1096"/>
                        </a:lnTo>
                        <a:lnTo>
                          <a:pt x="1036" y="1057"/>
                        </a:lnTo>
                        <a:lnTo>
                          <a:pt x="1038" y="1056"/>
                        </a:lnTo>
                        <a:lnTo>
                          <a:pt x="1040" y="1055"/>
                        </a:lnTo>
                        <a:lnTo>
                          <a:pt x="1056" y="1052"/>
                        </a:lnTo>
                        <a:lnTo>
                          <a:pt x="1056" y="1052"/>
                        </a:lnTo>
                        <a:lnTo>
                          <a:pt x="1057" y="1052"/>
                        </a:lnTo>
                        <a:lnTo>
                          <a:pt x="1090" y="1039"/>
                        </a:lnTo>
                        <a:lnTo>
                          <a:pt x="1098" y="1029"/>
                        </a:lnTo>
                        <a:lnTo>
                          <a:pt x="1085" y="1001"/>
                        </a:lnTo>
                        <a:lnTo>
                          <a:pt x="1084" y="1001"/>
                        </a:lnTo>
                        <a:lnTo>
                          <a:pt x="1049" y="966"/>
                        </a:lnTo>
                        <a:lnTo>
                          <a:pt x="1048" y="966"/>
                        </a:lnTo>
                        <a:lnTo>
                          <a:pt x="1048" y="964"/>
                        </a:lnTo>
                        <a:lnTo>
                          <a:pt x="1038" y="937"/>
                        </a:lnTo>
                        <a:lnTo>
                          <a:pt x="1036" y="934"/>
                        </a:lnTo>
                        <a:lnTo>
                          <a:pt x="1039" y="931"/>
                        </a:lnTo>
                        <a:lnTo>
                          <a:pt x="1047" y="922"/>
                        </a:lnTo>
                        <a:cubicBezTo>
                          <a:pt x="1047" y="922"/>
                          <a:pt x="1048" y="921"/>
                          <a:pt x="1048" y="921"/>
                        </a:cubicBezTo>
                        <a:cubicBezTo>
                          <a:pt x="1049" y="919"/>
                          <a:pt x="1062" y="891"/>
                          <a:pt x="1065" y="887"/>
                        </a:cubicBezTo>
                        <a:cubicBezTo>
                          <a:pt x="1064" y="887"/>
                          <a:pt x="1066" y="884"/>
                          <a:pt x="1067" y="881"/>
                        </a:cubicBezTo>
                        <a:cubicBezTo>
                          <a:pt x="1067" y="878"/>
                          <a:pt x="1068" y="874"/>
                          <a:pt x="1069" y="871"/>
                        </a:cubicBezTo>
                        <a:cubicBezTo>
                          <a:pt x="1070" y="864"/>
                          <a:pt x="1072" y="858"/>
                          <a:pt x="1072" y="858"/>
                        </a:cubicBezTo>
                        <a:lnTo>
                          <a:pt x="1072" y="857"/>
                        </a:lnTo>
                        <a:lnTo>
                          <a:pt x="1079" y="764"/>
                        </a:lnTo>
                        <a:lnTo>
                          <a:pt x="1079" y="764"/>
                        </a:lnTo>
                        <a:lnTo>
                          <a:pt x="1079" y="763"/>
                        </a:lnTo>
                        <a:lnTo>
                          <a:pt x="1083" y="741"/>
                        </a:lnTo>
                        <a:lnTo>
                          <a:pt x="1083" y="741"/>
                        </a:lnTo>
                        <a:lnTo>
                          <a:pt x="1087" y="714"/>
                        </a:lnTo>
                        <a:lnTo>
                          <a:pt x="1087" y="712"/>
                        </a:lnTo>
                        <a:lnTo>
                          <a:pt x="1088" y="710"/>
                        </a:lnTo>
                        <a:lnTo>
                          <a:pt x="1097" y="696"/>
                        </a:lnTo>
                        <a:lnTo>
                          <a:pt x="1098" y="695"/>
                        </a:lnTo>
                        <a:lnTo>
                          <a:pt x="1099" y="694"/>
                        </a:lnTo>
                        <a:lnTo>
                          <a:pt x="1122" y="681"/>
                        </a:lnTo>
                        <a:lnTo>
                          <a:pt x="1122" y="681"/>
                        </a:lnTo>
                        <a:lnTo>
                          <a:pt x="1123" y="680"/>
                        </a:lnTo>
                        <a:lnTo>
                          <a:pt x="1151" y="670"/>
                        </a:lnTo>
                        <a:lnTo>
                          <a:pt x="1151" y="670"/>
                        </a:lnTo>
                        <a:lnTo>
                          <a:pt x="1177" y="664"/>
                        </a:lnTo>
                        <a:lnTo>
                          <a:pt x="1178" y="663"/>
                        </a:lnTo>
                        <a:lnTo>
                          <a:pt x="1178" y="663"/>
                        </a:lnTo>
                        <a:lnTo>
                          <a:pt x="1222" y="661"/>
                        </a:lnTo>
                        <a:lnTo>
                          <a:pt x="1238" y="639"/>
                        </a:lnTo>
                        <a:lnTo>
                          <a:pt x="1238" y="639"/>
                        </a:lnTo>
                        <a:lnTo>
                          <a:pt x="1262" y="612"/>
                        </a:lnTo>
                        <a:lnTo>
                          <a:pt x="1258" y="589"/>
                        </a:lnTo>
                        <a:lnTo>
                          <a:pt x="1258" y="589"/>
                        </a:lnTo>
                        <a:lnTo>
                          <a:pt x="1242" y="556"/>
                        </a:lnTo>
                        <a:lnTo>
                          <a:pt x="1215" y="534"/>
                        </a:lnTo>
                        <a:lnTo>
                          <a:pt x="1213" y="532"/>
                        </a:lnTo>
                        <a:lnTo>
                          <a:pt x="1213" y="529"/>
                        </a:lnTo>
                        <a:lnTo>
                          <a:pt x="1210" y="494"/>
                        </a:lnTo>
                        <a:lnTo>
                          <a:pt x="1210" y="494"/>
                        </a:lnTo>
                        <a:lnTo>
                          <a:pt x="1207" y="471"/>
                        </a:lnTo>
                        <a:lnTo>
                          <a:pt x="1180" y="459"/>
                        </a:lnTo>
                        <a:lnTo>
                          <a:pt x="1176" y="457"/>
                        </a:lnTo>
                        <a:lnTo>
                          <a:pt x="1176" y="453"/>
                        </a:lnTo>
                        <a:cubicBezTo>
                          <a:pt x="1176" y="453"/>
                          <a:pt x="1176" y="442"/>
                          <a:pt x="1176" y="437"/>
                        </a:cubicBezTo>
                        <a:cubicBezTo>
                          <a:pt x="1176" y="435"/>
                          <a:pt x="1176" y="434"/>
                          <a:pt x="1177" y="433"/>
                        </a:cubicBezTo>
                        <a:cubicBezTo>
                          <a:pt x="1177" y="431"/>
                          <a:pt x="1178" y="430"/>
                          <a:pt x="1179" y="428"/>
                        </a:cubicBezTo>
                        <a:cubicBezTo>
                          <a:pt x="1180" y="425"/>
                          <a:pt x="1182" y="421"/>
                          <a:pt x="1184" y="418"/>
                        </a:cubicBezTo>
                        <a:cubicBezTo>
                          <a:pt x="1187" y="412"/>
                          <a:pt x="1189" y="408"/>
                          <a:pt x="1190" y="406"/>
                        </a:cubicBezTo>
                        <a:cubicBezTo>
                          <a:pt x="1189" y="405"/>
                          <a:pt x="1187" y="398"/>
                          <a:pt x="1184" y="390"/>
                        </a:cubicBezTo>
                        <a:cubicBezTo>
                          <a:pt x="1181" y="386"/>
                          <a:pt x="1179" y="381"/>
                          <a:pt x="1177" y="378"/>
                        </a:cubicBezTo>
                        <a:cubicBezTo>
                          <a:pt x="1175" y="374"/>
                          <a:pt x="1172" y="372"/>
                          <a:pt x="1172" y="372"/>
                        </a:cubicBezTo>
                        <a:cubicBezTo>
                          <a:pt x="1164" y="368"/>
                          <a:pt x="1160" y="361"/>
                          <a:pt x="1156" y="355"/>
                        </a:cubicBezTo>
                        <a:cubicBezTo>
                          <a:pt x="1152" y="348"/>
                          <a:pt x="1148" y="342"/>
                          <a:pt x="1145" y="340"/>
                        </a:cubicBezTo>
                        <a:cubicBezTo>
                          <a:pt x="1143" y="338"/>
                          <a:pt x="1135" y="337"/>
                          <a:pt x="1128" y="337"/>
                        </a:cubicBezTo>
                        <a:cubicBezTo>
                          <a:pt x="1122" y="337"/>
                          <a:pt x="1117" y="337"/>
                          <a:pt x="1116" y="337"/>
                        </a:cubicBezTo>
                        <a:lnTo>
                          <a:pt x="1084" y="348"/>
                        </a:lnTo>
                        <a:lnTo>
                          <a:pt x="1082" y="348"/>
                        </a:lnTo>
                        <a:lnTo>
                          <a:pt x="1082" y="348"/>
                        </a:lnTo>
                        <a:lnTo>
                          <a:pt x="1056" y="346"/>
                        </a:lnTo>
                        <a:lnTo>
                          <a:pt x="1053" y="346"/>
                        </a:lnTo>
                        <a:lnTo>
                          <a:pt x="1051" y="344"/>
                        </a:lnTo>
                        <a:lnTo>
                          <a:pt x="1041" y="332"/>
                        </a:lnTo>
                        <a:lnTo>
                          <a:pt x="1040" y="330"/>
                        </a:lnTo>
                        <a:lnTo>
                          <a:pt x="1040" y="328"/>
                        </a:lnTo>
                        <a:lnTo>
                          <a:pt x="1038" y="296"/>
                        </a:lnTo>
                        <a:lnTo>
                          <a:pt x="1038" y="296"/>
                        </a:lnTo>
                        <a:lnTo>
                          <a:pt x="1038" y="271"/>
                        </a:lnTo>
                        <a:lnTo>
                          <a:pt x="1011" y="276"/>
                        </a:lnTo>
                        <a:lnTo>
                          <a:pt x="1010" y="276"/>
                        </a:lnTo>
                        <a:cubicBezTo>
                          <a:pt x="1009" y="276"/>
                          <a:pt x="1000" y="279"/>
                          <a:pt x="990" y="282"/>
                        </a:cubicBezTo>
                        <a:cubicBezTo>
                          <a:pt x="979" y="286"/>
                          <a:pt x="967" y="289"/>
                          <a:pt x="959" y="289"/>
                        </a:cubicBezTo>
                        <a:cubicBezTo>
                          <a:pt x="948" y="289"/>
                          <a:pt x="879" y="289"/>
                          <a:pt x="877" y="289"/>
                        </a:cubicBezTo>
                        <a:cubicBezTo>
                          <a:pt x="876" y="289"/>
                          <a:pt x="872" y="291"/>
                          <a:pt x="866" y="294"/>
                        </a:cubicBezTo>
                        <a:cubicBezTo>
                          <a:pt x="863" y="295"/>
                          <a:pt x="860" y="297"/>
                          <a:pt x="857" y="298"/>
                        </a:cubicBezTo>
                        <a:cubicBezTo>
                          <a:pt x="853" y="299"/>
                          <a:pt x="851" y="300"/>
                          <a:pt x="848" y="300"/>
                        </a:cubicBezTo>
                        <a:cubicBezTo>
                          <a:pt x="845" y="300"/>
                          <a:pt x="842" y="300"/>
                          <a:pt x="838" y="299"/>
                        </a:cubicBezTo>
                        <a:cubicBezTo>
                          <a:pt x="834" y="299"/>
                          <a:pt x="828" y="299"/>
                          <a:pt x="823" y="299"/>
                        </a:cubicBezTo>
                        <a:cubicBezTo>
                          <a:pt x="818" y="299"/>
                          <a:pt x="814" y="298"/>
                          <a:pt x="810" y="299"/>
                        </a:cubicBezTo>
                        <a:cubicBezTo>
                          <a:pt x="806" y="300"/>
                          <a:pt x="803" y="301"/>
                          <a:pt x="803" y="301"/>
                        </a:cubicBezTo>
                        <a:cubicBezTo>
                          <a:pt x="797" y="307"/>
                          <a:pt x="788" y="310"/>
                          <a:pt x="779" y="313"/>
                        </a:cubicBezTo>
                        <a:cubicBezTo>
                          <a:pt x="770" y="317"/>
                          <a:pt x="762" y="319"/>
                          <a:pt x="762" y="319"/>
                        </a:cubicBezTo>
                        <a:lnTo>
                          <a:pt x="761" y="319"/>
                        </a:lnTo>
                        <a:lnTo>
                          <a:pt x="761" y="319"/>
                        </a:lnTo>
                        <a:lnTo>
                          <a:pt x="702" y="319"/>
                        </a:lnTo>
                        <a:lnTo>
                          <a:pt x="699" y="319"/>
                        </a:lnTo>
                        <a:lnTo>
                          <a:pt x="697" y="317"/>
                        </a:lnTo>
                        <a:lnTo>
                          <a:pt x="669" y="282"/>
                        </a:lnTo>
                        <a:lnTo>
                          <a:pt x="669" y="281"/>
                        </a:lnTo>
                        <a:lnTo>
                          <a:pt x="642" y="242"/>
                        </a:lnTo>
                        <a:lnTo>
                          <a:pt x="613" y="220"/>
                        </a:lnTo>
                        <a:lnTo>
                          <a:pt x="588" y="199"/>
                        </a:lnTo>
                        <a:lnTo>
                          <a:pt x="587" y="198"/>
                        </a:lnTo>
                        <a:lnTo>
                          <a:pt x="587" y="197"/>
                        </a:lnTo>
                        <a:lnTo>
                          <a:pt x="569" y="161"/>
                        </a:lnTo>
                        <a:lnTo>
                          <a:pt x="569" y="161"/>
                        </a:lnTo>
                        <a:lnTo>
                          <a:pt x="551" y="131"/>
                        </a:lnTo>
                        <a:lnTo>
                          <a:pt x="549" y="130"/>
                        </a:lnTo>
                        <a:lnTo>
                          <a:pt x="549" y="128"/>
                        </a:lnTo>
                        <a:lnTo>
                          <a:pt x="545" y="73"/>
                        </a:lnTo>
                        <a:lnTo>
                          <a:pt x="505" y="79"/>
                        </a:lnTo>
                        <a:lnTo>
                          <a:pt x="504" y="79"/>
                        </a:lnTo>
                        <a:lnTo>
                          <a:pt x="503" y="79"/>
                        </a:lnTo>
                        <a:lnTo>
                          <a:pt x="454" y="76"/>
                        </a:lnTo>
                        <a:lnTo>
                          <a:pt x="453" y="75"/>
                        </a:lnTo>
                        <a:lnTo>
                          <a:pt x="451" y="74"/>
                        </a:lnTo>
                        <a:lnTo>
                          <a:pt x="435" y="63"/>
                        </a:lnTo>
                        <a:lnTo>
                          <a:pt x="362" y="63"/>
                        </a:lnTo>
                        <a:lnTo>
                          <a:pt x="360" y="63"/>
                        </a:lnTo>
                        <a:lnTo>
                          <a:pt x="359" y="62"/>
                        </a:lnTo>
                        <a:lnTo>
                          <a:pt x="330" y="48"/>
                        </a:lnTo>
                        <a:lnTo>
                          <a:pt x="330" y="48"/>
                        </a:lnTo>
                        <a:lnTo>
                          <a:pt x="329" y="47"/>
                        </a:lnTo>
                        <a:lnTo>
                          <a:pt x="291" y="10"/>
                        </a:lnTo>
                        <a:lnTo>
                          <a:pt x="290" y="10"/>
                        </a:lnTo>
                        <a:lnTo>
                          <a:pt x="272" y="0"/>
                        </a:lnTo>
                        <a:lnTo>
                          <a:pt x="228" y="0"/>
                        </a:lnTo>
                        <a:close/>
                      </a:path>
                    </a:pathLst>
                  </a:custGeom>
                  <a:solidFill>
                    <a:srgbClr val="FAA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67" name="Freeform 55"/>
                  <p:cNvSpPr>
                    <a:spLocks/>
                  </p:cNvSpPr>
                  <p:nvPr/>
                </p:nvSpPr>
                <p:spPr bwMode="auto">
                  <a:xfrm>
                    <a:off x="4773" y="2611"/>
                    <a:ext cx="510" cy="596"/>
                  </a:xfrm>
                  <a:custGeom>
                    <a:avLst/>
                    <a:gdLst>
                      <a:gd name="T0" fmla="*/ 706 w 1015"/>
                      <a:gd name="T1" fmla="*/ 11 h 1187"/>
                      <a:gd name="T2" fmla="*/ 523 w 1015"/>
                      <a:gd name="T3" fmla="*/ 22 h 1187"/>
                      <a:gd name="T4" fmla="*/ 408 w 1015"/>
                      <a:gd name="T5" fmla="*/ 38 h 1187"/>
                      <a:gd name="T6" fmla="*/ 355 w 1015"/>
                      <a:gd name="T7" fmla="*/ 45 h 1187"/>
                      <a:gd name="T8" fmla="*/ 325 w 1015"/>
                      <a:gd name="T9" fmla="*/ 65 h 1187"/>
                      <a:gd name="T10" fmla="*/ 334 w 1015"/>
                      <a:gd name="T11" fmla="*/ 91 h 1187"/>
                      <a:gd name="T12" fmla="*/ 333 w 1015"/>
                      <a:gd name="T13" fmla="*/ 140 h 1187"/>
                      <a:gd name="T14" fmla="*/ 267 w 1015"/>
                      <a:gd name="T15" fmla="*/ 152 h 1187"/>
                      <a:gd name="T16" fmla="*/ 231 w 1015"/>
                      <a:gd name="T17" fmla="*/ 208 h 1187"/>
                      <a:gd name="T18" fmla="*/ 207 w 1015"/>
                      <a:gd name="T19" fmla="*/ 223 h 1187"/>
                      <a:gd name="T20" fmla="*/ 197 w 1015"/>
                      <a:gd name="T21" fmla="*/ 256 h 1187"/>
                      <a:gd name="T22" fmla="*/ 159 w 1015"/>
                      <a:gd name="T23" fmla="*/ 310 h 1187"/>
                      <a:gd name="T24" fmla="*/ 132 w 1015"/>
                      <a:gd name="T25" fmla="*/ 329 h 1187"/>
                      <a:gd name="T26" fmla="*/ 112 w 1015"/>
                      <a:gd name="T27" fmla="*/ 381 h 1187"/>
                      <a:gd name="T28" fmla="*/ 100 w 1015"/>
                      <a:gd name="T29" fmla="*/ 435 h 1187"/>
                      <a:gd name="T30" fmla="*/ 91 w 1015"/>
                      <a:gd name="T31" fmla="*/ 512 h 1187"/>
                      <a:gd name="T32" fmla="*/ 77 w 1015"/>
                      <a:gd name="T33" fmla="*/ 558 h 1187"/>
                      <a:gd name="T34" fmla="*/ 83 w 1015"/>
                      <a:gd name="T35" fmla="*/ 607 h 1187"/>
                      <a:gd name="T36" fmla="*/ 72 w 1015"/>
                      <a:gd name="T37" fmla="*/ 677 h 1187"/>
                      <a:gd name="T38" fmla="*/ 58 w 1015"/>
                      <a:gd name="T39" fmla="*/ 708 h 1187"/>
                      <a:gd name="T40" fmla="*/ 35 w 1015"/>
                      <a:gd name="T41" fmla="*/ 741 h 1187"/>
                      <a:gd name="T42" fmla="*/ 0 w 1015"/>
                      <a:gd name="T43" fmla="*/ 790 h 1187"/>
                      <a:gd name="T44" fmla="*/ 34 w 1015"/>
                      <a:gd name="T45" fmla="*/ 891 h 1187"/>
                      <a:gd name="T46" fmla="*/ 18 w 1015"/>
                      <a:gd name="T47" fmla="*/ 950 h 1187"/>
                      <a:gd name="T48" fmla="*/ 20 w 1015"/>
                      <a:gd name="T49" fmla="*/ 995 h 1187"/>
                      <a:gd name="T50" fmla="*/ 94 w 1015"/>
                      <a:gd name="T51" fmla="*/ 1033 h 1187"/>
                      <a:gd name="T52" fmla="*/ 167 w 1015"/>
                      <a:gd name="T53" fmla="*/ 1015 h 1187"/>
                      <a:gd name="T54" fmla="*/ 219 w 1015"/>
                      <a:gd name="T55" fmla="*/ 1011 h 1187"/>
                      <a:gd name="T56" fmla="*/ 249 w 1015"/>
                      <a:gd name="T57" fmla="*/ 1026 h 1187"/>
                      <a:gd name="T58" fmla="*/ 271 w 1015"/>
                      <a:gd name="T59" fmla="*/ 1058 h 1187"/>
                      <a:gd name="T60" fmla="*/ 294 w 1015"/>
                      <a:gd name="T61" fmla="*/ 1088 h 1187"/>
                      <a:gd name="T62" fmla="*/ 321 w 1015"/>
                      <a:gd name="T63" fmla="*/ 1158 h 1187"/>
                      <a:gd name="T64" fmla="*/ 393 w 1015"/>
                      <a:gd name="T65" fmla="*/ 1127 h 1187"/>
                      <a:gd name="T66" fmla="*/ 421 w 1015"/>
                      <a:gd name="T67" fmla="*/ 1100 h 1187"/>
                      <a:gd name="T68" fmla="*/ 459 w 1015"/>
                      <a:gd name="T69" fmla="*/ 1057 h 1187"/>
                      <a:gd name="T70" fmla="*/ 496 w 1015"/>
                      <a:gd name="T71" fmla="*/ 1079 h 1187"/>
                      <a:gd name="T72" fmla="*/ 533 w 1015"/>
                      <a:gd name="T73" fmla="*/ 1156 h 1187"/>
                      <a:gd name="T74" fmla="*/ 598 w 1015"/>
                      <a:gd name="T75" fmla="*/ 1164 h 1187"/>
                      <a:gd name="T76" fmla="*/ 701 w 1015"/>
                      <a:gd name="T77" fmla="*/ 1087 h 1187"/>
                      <a:gd name="T78" fmla="*/ 772 w 1015"/>
                      <a:gd name="T79" fmla="*/ 1030 h 1187"/>
                      <a:gd name="T80" fmla="*/ 874 w 1015"/>
                      <a:gd name="T81" fmla="*/ 1001 h 1187"/>
                      <a:gd name="T82" fmla="*/ 926 w 1015"/>
                      <a:gd name="T83" fmla="*/ 903 h 1187"/>
                      <a:gd name="T84" fmla="*/ 852 w 1015"/>
                      <a:gd name="T85" fmla="*/ 847 h 1187"/>
                      <a:gd name="T86" fmla="*/ 813 w 1015"/>
                      <a:gd name="T87" fmla="*/ 776 h 1187"/>
                      <a:gd name="T88" fmla="*/ 837 w 1015"/>
                      <a:gd name="T89" fmla="*/ 710 h 1187"/>
                      <a:gd name="T90" fmla="*/ 840 w 1015"/>
                      <a:gd name="T91" fmla="*/ 677 h 1187"/>
                      <a:gd name="T92" fmla="*/ 926 w 1015"/>
                      <a:gd name="T93" fmla="*/ 607 h 1187"/>
                      <a:gd name="T94" fmla="*/ 928 w 1015"/>
                      <a:gd name="T95" fmla="*/ 516 h 1187"/>
                      <a:gd name="T96" fmla="*/ 923 w 1015"/>
                      <a:gd name="T97" fmla="*/ 457 h 1187"/>
                      <a:gd name="T98" fmla="*/ 967 w 1015"/>
                      <a:gd name="T99" fmla="*/ 413 h 1187"/>
                      <a:gd name="T100" fmla="*/ 991 w 1015"/>
                      <a:gd name="T101" fmla="*/ 384 h 1187"/>
                      <a:gd name="T102" fmla="*/ 1013 w 1015"/>
                      <a:gd name="T103" fmla="*/ 331 h 1187"/>
                      <a:gd name="T104" fmla="*/ 986 w 1015"/>
                      <a:gd name="T105" fmla="*/ 260 h 1187"/>
                      <a:gd name="T106" fmla="*/ 969 w 1015"/>
                      <a:gd name="T107" fmla="*/ 241 h 1187"/>
                      <a:gd name="T108" fmla="*/ 957 w 1015"/>
                      <a:gd name="T109" fmla="*/ 213 h 1187"/>
                      <a:gd name="T110" fmla="*/ 852 w 1015"/>
                      <a:gd name="T111" fmla="*/ 167 h 1187"/>
                      <a:gd name="T112" fmla="*/ 831 w 1015"/>
                      <a:gd name="T113" fmla="*/ 155 h 1187"/>
                      <a:gd name="T114" fmla="*/ 797 w 1015"/>
                      <a:gd name="T115" fmla="*/ 130 h 1187"/>
                      <a:gd name="T116" fmla="*/ 679 w 1015"/>
                      <a:gd name="T117" fmla="*/ 97 h 1187"/>
                      <a:gd name="T118" fmla="*/ 670 w 1015"/>
                      <a:gd name="T119" fmla="*/ 80 h 1187"/>
                      <a:gd name="T120" fmla="*/ 698 w 1015"/>
                      <a:gd name="T121" fmla="*/ 52 h 1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15" h="1187">
                        <a:moveTo>
                          <a:pt x="724" y="0"/>
                        </a:moveTo>
                        <a:lnTo>
                          <a:pt x="709" y="10"/>
                        </a:lnTo>
                        <a:lnTo>
                          <a:pt x="708" y="11"/>
                        </a:lnTo>
                        <a:lnTo>
                          <a:pt x="706" y="11"/>
                        </a:lnTo>
                        <a:lnTo>
                          <a:pt x="656" y="11"/>
                        </a:lnTo>
                        <a:lnTo>
                          <a:pt x="573" y="12"/>
                        </a:lnTo>
                        <a:lnTo>
                          <a:pt x="524" y="22"/>
                        </a:lnTo>
                        <a:lnTo>
                          <a:pt x="523" y="22"/>
                        </a:lnTo>
                        <a:lnTo>
                          <a:pt x="523" y="22"/>
                        </a:lnTo>
                        <a:cubicBezTo>
                          <a:pt x="523" y="22"/>
                          <a:pt x="506" y="23"/>
                          <a:pt x="487" y="24"/>
                        </a:cubicBezTo>
                        <a:cubicBezTo>
                          <a:pt x="469" y="24"/>
                          <a:pt x="448" y="25"/>
                          <a:pt x="443" y="26"/>
                        </a:cubicBezTo>
                        <a:cubicBezTo>
                          <a:pt x="433" y="28"/>
                          <a:pt x="408" y="38"/>
                          <a:pt x="408" y="38"/>
                        </a:cubicBezTo>
                        <a:lnTo>
                          <a:pt x="407" y="39"/>
                        </a:lnTo>
                        <a:lnTo>
                          <a:pt x="406" y="39"/>
                        </a:lnTo>
                        <a:lnTo>
                          <a:pt x="356" y="43"/>
                        </a:lnTo>
                        <a:cubicBezTo>
                          <a:pt x="356" y="44"/>
                          <a:pt x="356" y="44"/>
                          <a:pt x="355" y="45"/>
                        </a:cubicBezTo>
                        <a:cubicBezTo>
                          <a:pt x="350" y="47"/>
                          <a:pt x="337" y="53"/>
                          <a:pt x="337" y="53"/>
                        </a:cubicBezTo>
                        <a:lnTo>
                          <a:pt x="336" y="53"/>
                        </a:lnTo>
                        <a:cubicBezTo>
                          <a:pt x="336" y="53"/>
                          <a:pt x="331" y="56"/>
                          <a:pt x="329" y="59"/>
                        </a:cubicBezTo>
                        <a:cubicBezTo>
                          <a:pt x="328" y="62"/>
                          <a:pt x="326" y="64"/>
                          <a:pt x="325" y="65"/>
                        </a:cubicBezTo>
                        <a:cubicBezTo>
                          <a:pt x="325" y="65"/>
                          <a:pt x="325" y="65"/>
                          <a:pt x="325" y="65"/>
                        </a:cubicBezTo>
                        <a:lnTo>
                          <a:pt x="325" y="66"/>
                        </a:lnTo>
                        <a:lnTo>
                          <a:pt x="321" y="74"/>
                        </a:lnTo>
                        <a:lnTo>
                          <a:pt x="334" y="91"/>
                        </a:lnTo>
                        <a:lnTo>
                          <a:pt x="336" y="93"/>
                        </a:lnTo>
                        <a:lnTo>
                          <a:pt x="336" y="95"/>
                        </a:lnTo>
                        <a:lnTo>
                          <a:pt x="334" y="136"/>
                        </a:lnTo>
                        <a:lnTo>
                          <a:pt x="333" y="140"/>
                        </a:lnTo>
                        <a:lnTo>
                          <a:pt x="329" y="141"/>
                        </a:lnTo>
                        <a:cubicBezTo>
                          <a:pt x="329" y="141"/>
                          <a:pt x="322" y="143"/>
                          <a:pt x="313" y="146"/>
                        </a:cubicBezTo>
                        <a:cubicBezTo>
                          <a:pt x="304" y="148"/>
                          <a:pt x="293" y="151"/>
                          <a:pt x="286" y="152"/>
                        </a:cubicBezTo>
                        <a:cubicBezTo>
                          <a:pt x="280" y="152"/>
                          <a:pt x="273" y="151"/>
                          <a:pt x="267" y="152"/>
                        </a:cubicBezTo>
                        <a:cubicBezTo>
                          <a:pt x="261" y="152"/>
                          <a:pt x="258" y="154"/>
                          <a:pt x="255" y="157"/>
                        </a:cubicBezTo>
                        <a:cubicBezTo>
                          <a:pt x="252" y="161"/>
                          <a:pt x="246" y="173"/>
                          <a:pt x="241" y="184"/>
                        </a:cubicBezTo>
                        <a:cubicBezTo>
                          <a:pt x="236" y="196"/>
                          <a:pt x="231" y="205"/>
                          <a:pt x="231" y="205"/>
                        </a:cubicBezTo>
                        <a:lnTo>
                          <a:pt x="231" y="208"/>
                        </a:lnTo>
                        <a:lnTo>
                          <a:pt x="229" y="209"/>
                        </a:lnTo>
                        <a:cubicBezTo>
                          <a:pt x="229" y="209"/>
                          <a:pt x="223" y="212"/>
                          <a:pt x="217" y="216"/>
                        </a:cubicBezTo>
                        <a:cubicBezTo>
                          <a:pt x="214" y="217"/>
                          <a:pt x="211" y="219"/>
                          <a:pt x="209" y="221"/>
                        </a:cubicBezTo>
                        <a:cubicBezTo>
                          <a:pt x="208" y="222"/>
                          <a:pt x="207" y="223"/>
                          <a:pt x="207" y="223"/>
                        </a:cubicBezTo>
                        <a:cubicBezTo>
                          <a:pt x="206" y="228"/>
                          <a:pt x="204" y="235"/>
                          <a:pt x="202" y="242"/>
                        </a:cubicBezTo>
                        <a:cubicBezTo>
                          <a:pt x="199" y="249"/>
                          <a:pt x="197" y="255"/>
                          <a:pt x="197" y="255"/>
                        </a:cubicBezTo>
                        <a:lnTo>
                          <a:pt x="197" y="256"/>
                        </a:lnTo>
                        <a:lnTo>
                          <a:pt x="197" y="256"/>
                        </a:lnTo>
                        <a:lnTo>
                          <a:pt x="182" y="285"/>
                        </a:lnTo>
                        <a:lnTo>
                          <a:pt x="182" y="286"/>
                        </a:lnTo>
                        <a:lnTo>
                          <a:pt x="181" y="287"/>
                        </a:lnTo>
                        <a:lnTo>
                          <a:pt x="159" y="310"/>
                        </a:lnTo>
                        <a:lnTo>
                          <a:pt x="157" y="312"/>
                        </a:lnTo>
                        <a:lnTo>
                          <a:pt x="155" y="312"/>
                        </a:lnTo>
                        <a:lnTo>
                          <a:pt x="129" y="315"/>
                        </a:lnTo>
                        <a:lnTo>
                          <a:pt x="132" y="329"/>
                        </a:lnTo>
                        <a:lnTo>
                          <a:pt x="133" y="332"/>
                        </a:lnTo>
                        <a:lnTo>
                          <a:pt x="132" y="334"/>
                        </a:lnTo>
                        <a:lnTo>
                          <a:pt x="112" y="380"/>
                        </a:lnTo>
                        <a:lnTo>
                          <a:pt x="112" y="381"/>
                        </a:lnTo>
                        <a:lnTo>
                          <a:pt x="104" y="403"/>
                        </a:lnTo>
                        <a:lnTo>
                          <a:pt x="104" y="404"/>
                        </a:lnTo>
                        <a:lnTo>
                          <a:pt x="99" y="435"/>
                        </a:lnTo>
                        <a:lnTo>
                          <a:pt x="100" y="435"/>
                        </a:lnTo>
                        <a:lnTo>
                          <a:pt x="98" y="483"/>
                        </a:lnTo>
                        <a:lnTo>
                          <a:pt x="98" y="483"/>
                        </a:lnTo>
                        <a:lnTo>
                          <a:pt x="98" y="484"/>
                        </a:lnTo>
                        <a:lnTo>
                          <a:pt x="91" y="512"/>
                        </a:lnTo>
                        <a:lnTo>
                          <a:pt x="91" y="512"/>
                        </a:lnTo>
                        <a:cubicBezTo>
                          <a:pt x="91" y="512"/>
                          <a:pt x="87" y="530"/>
                          <a:pt x="85" y="536"/>
                        </a:cubicBezTo>
                        <a:cubicBezTo>
                          <a:pt x="83" y="543"/>
                          <a:pt x="78" y="556"/>
                          <a:pt x="77" y="557"/>
                        </a:cubicBezTo>
                        <a:cubicBezTo>
                          <a:pt x="77" y="557"/>
                          <a:pt x="77" y="558"/>
                          <a:pt x="77" y="558"/>
                        </a:cubicBezTo>
                        <a:lnTo>
                          <a:pt x="74" y="580"/>
                        </a:lnTo>
                        <a:lnTo>
                          <a:pt x="83" y="605"/>
                        </a:lnTo>
                        <a:lnTo>
                          <a:pt x="83" y="606"/>
                        </a:lnTo>
                        <a:lnTo>
                          <a:pt x="83" y="607"/>
                        </a:lnTo>
                        <a:lnTo>
                          <a:pt x="83" y="637"/>
                        </a:lnTo>
                        <a:lnTo>
                          <a:pt x="83" y="638"/>
                        </a:lnTo>
                        <a:lnTo>
                          <a:pt x="83" y="639"/>
                        </a:lnTo>
                        <a:lnTo>
                          <a:pt x="72" y="677"/>
                        </a:lnTo>
                        <a:lnTo>
                          <a:pt x="72" y="677"/>
                        </a:lnTo>
                        <a:lnTo>
                          <a:pt x="72" y="678"/>
                        </a:lnTo>
                        <a:cubicBezTo>
                          <a:pt x="72" y="678"/>
                          <a:pt x="69" y="684"/>
                          <a:pt x="65" y="690"/>
                        </a:cubicBezTo>
                        <a:cubicBezTo>
                          <a:pt x="62" y="697"/>
                          <a:pt x="58" y="705"/>
                          <a:pt x="58" y="708"/>
                        </a:cubicBezTo>
                        <a:cubicBezTo>
                          <a:pt x="57" y="715"/>
                          <a:pt x="51" y="722"/>
                          <a:pt x="47" y="728"/>
                        </a:cubicBezTo>
                        <a:cubicBezTo>
                          <a:pt x="42" y="734"/>
                          <a:pt x="38" y="739"/>
                          <a:pt x="38" y="739"/>
                        </a:cubicBezTo>
                        <a:lnTo>
                          <a:pt x="36" y="741"/>
                        </a:lnTo>
                        <a:lnTo>
                          <a:pt x="35" y="741"/>
                        </a:lnTo>
                        <a:lnTo>
                          <a:pt x="36" y="762"/>
                        </a:lnTo>
                        <a:lnTo>
                          <a:pt x="36" y="765"/>
                        </a:lnTo>
                        <a:lnTo>
                          <a:pt x="33" y="767"/>
                        </a:lnTo>
                        <a:lnTo>
                          <a:pt x="0" y="790"/>
                        </a:lnTo>
                        <a:lnTo>
                          <a:pt x="28" y="816"/>
                        </a:lnTo>
                        <a:lnTo>
                          <a:pt x="29" y="817"/>
                        </a:lnTo>
                        <a:lnTo>
                          <a:pt x="30" y="820"/>
                        </a:lnTo>
                        <a:lnTo>
                          <a:pt x="34" y="891"/>
                        </a:lnTo>
                        <a:lnTo>
                          <a:pt x="34" y="892"/>
                        </a:lnTo>
                        <a:lnTo>
                          <a:pt x="34" y="893"/>
                        </a:lnTo>
                        <a:lnTo>
                          <a:pt x="18" y="949"/>
                        </a:lnTo>
                        <a:lnTo>
                          <a:pt x="18" y="950"/>
                        </a:lnTo>
                        <a:lnTo>
                          <a:pt x="18" y="950"/>
                        </a:lnTo>
                        <a:lnTo>
                          <a:pt x="11" y="968"/>
                        </a:lnTo>
                        <a:lnTo>
                          <a:pt x="20" y="995"/>
                        </a:lnTo>
                        <a:lnTo>
                          <a:pt x="20" y="995"/>
                        </a:lnTo>
                        <a:lnTo>
                          <a:pt x="29" y="1028"/>
                        </a:lnTo>
                        <a:lnTo>
                          <a:pt x="40" y="1035"/>
                        </a:lnTo>
                        <a:lnTo>
                          <a:pt x="94" y="1033"/>
                        </a:lnTo>
                        <a:lnTo>
                          <a:pt x="94" y="1033"/>
                        </a:lnTo>
                        <a:cubicBezTo>
                          <a:pt x="94" y="1033"/>
                          <a:pt x="103" y="1032"/>
                          <a:pt x="114" y="1031"/>
                        </a:cubicBezTo>
                        <a:cubicBezTo>
                          <a:pt x="124" y="1029"/>
                          <a:pt x="136" y="1028"/>
                          <a:pt x="139" y="1027"/>
                        </a:cubicBezTo>
                        <a:cubicBezTo>
                          <a:pt x="141" y="1027"/>
                          <a:pt x="149" y="1024"/>
                          <a:pt x="155" y="1021"/>
                        </a:cubicBezTo>
                        <a:cubicBezTo>
                          <a:pt x="162" y="1018"/>
                          <a:pt x="167" y="1015"/>
                          <a:pt x="167" y="1015"/>
                        </a:cubicBezTo>
                        <a:lnTo>
                          <a:pt x="168" y="1014"/>
                        </a:lnTo>
                        <a:lnTo>
                          <a:pt x="170" y="1014"/>
                        </a:lnTo>
                        <a:cubicBezTo>
                          <a:pt x="170" y="1014"/>
                          <a:pt x="180" y="1014"/>
                          <a:pt x="192" y="1013"/>
                        </a:cubicBezTo>
                        <a:cubicBezTo>
                          <a:pt x="203" y="1012"/>
                          <a:pt x="215" y="1011"/>
                          <a:pt x="219" y="1011"/>
                        </a:cubicBezTo>
                        <a:cubicBezTo>
                          <a:pt x="223" y="1011"/>
                          <a:pt x="225" y="1012"/>
                          <a:pt x="228" y="1014"/>
                        </a:cubicBezTo>
                        <a:cubicBezTo>
                          <a:pt x="231" y="1015"/>
                          <a:pt x="234" y="1017"/>
                          <a:pt x="237" y="1018"/>
                        </a:cubicBezTo>
                        <a:cubicBezTo>
                          <a:pt x="243" y="1022"/>
                          <a:pt x="248" y="1025"/>
                          <a:pt x="248" y="1025"/>
                        </a:cubicBezTo>
                        <a:lnTo>
                          <a:pt x="249" y="1026"/>
                        </a:lnTo>
                        <a:lnTo>
                          <a:pt x="250" y="1027"/>
                        </a:lnTo>
                        <a:lnTo>
                          <a:pt x="270" y="1057"/>
                        </a:lnTo>
                        <a:lnTo>
                          <a:pt x="271" y="1057"/>
                        </a:lnTo>
                        <a:lnTo>
                          <a:pt x="271" y="1058"/>
                        </a:lnTo>
                        <a:cubicBezTo>
                          <a:pt x="271" y="1058"/>
                          <a:pt x="273" y="1064"/>
                          <a:pt x="275" y="1069"/>
                        </a:cubicBezTo>
                        <a:cubicBezTo>
                          <a:pt x="277" y="1072"/>
                          <a:pt x="278" y="1075"/>
                          <a:pt x="279" y="1077"/>
                        </a:cubicBezTo>
                        <a:cubicBezTo>
                          <a:pt x="280" y="1078"/>
                          <a:pt x="280" y="1079"/>
                          <a:pt x="281" y="1079"/>
                        </a:cubicBezTo>
                        <a:cubicBezTo>
                          <a:pt x="286" y="1081"/>
                          <a:pt x="290" y="1085"/>
                          <a:pt x="294" y="1088"/>
                        </a:cubicBezTo>
                        <a:cubicBezTo>
                          <a:pt x="297" y="1091"/>
                          <a:pt x="300" y="1094"/>
                          <a:pt x="300" y="1094"/>
                        </a:cubicBezTo>
                        <a:lnTo>
                          <a:pt x="300" y="1095"/>
                        </a:lnTo>
                        <a:lnTo>
                          <a:pt x="301" y="1096"/>
                        </a:lnTo>
                        <a:lnTo>
                          <a:pt x="321" y="1158"/>
                        </a:lnTo>
                        <a:lnTo>
                          <a:pt x="328" y="1154"/>
                        </a:lnTo>
                        <a:lnTo>
                          <a:pt x="328" y="1154"/>
                        </a:lnTo>
                        <a:lnTo>
                          <a:pt x="329" y="1154"/>
                        </a:lnTo>
                        <a:lnTo>
                          <a:pt x="393" y="1127"/>
                        </a:lnTo>
                        <a:lnTo>
                          <a:pt x="412" y="1106"/>
                        </a:lnTo>
                        <a:lnTo>
                          <a:pt x="412" y="1106"/>
                        </a:lnTo>
                        <a:lnTo>
                          <a:pt x="413" y="1106"/>
                        </a:lnTo>
                        <a:lnTo>
                          <a:pt x="421" y="1100"/>
                        </a:lnTo>
                        <a:lnTo>
                          <a:pt x="441" y="1064"/>
                        </a:lnTo>
                        <a:lnTo>
                          <a:pt x="442" y="1061"/>
                        </a:lnTo>
                        <a:lnTo>
                          <a:pt x="444" y="1061"/>
                        </a:lnTo>
                        <a:cubicBezTo>
                          <a:pt x="444" y="1061"/>
                          <a:pt x="452" y="1058"/>
                          <a:pt x="459" y="1057"/>
                        </a:cubicBezTo>
                        <a:cubicBezTo>
                          <a:pt x="463" y="1056"/>
                          <a:pt x="467" y="1055"/>
                          <a:pt x="471" y="1055"/>
                        </a:cubicBezTo>
                        <a:cubicBezTo>
                          <a:pt x="475" y="1055"/>
                          <a:pt x="478" y="1054"/>
                          <a:pt x="482" y="1056"/>
                        </a:cubicBezTo>
                        <a:cubicBezTo>
                          <a:pt x="487" y="1059"/>
                          <a:pt x="488" y="1062"/>
                          <a:pt x="490" y="1066"/>
                        </a:cubicBezTo>
                        <a:cubicBezTo>
                          <a:pt x="492" y="1070"/>
                          <a:pt x="494" y="1074"/>
                          <a:pt x="496" y="1079"/>
                        </a:cubicBezTo>
                        <a:cubicBezTo>
                          <a:pt x="500" y="1088"/>
                          <a:pt x="505" y="1096"/>
                          <a:pt x="511" y="1099"/>
                        </a:cubicBezTo>
                        <a:cubicBezTo>
                          <a:pt x="517" y="1102"/>
                          <a:pt x="520" y="1107"/>
                          <a:pt x="523" y="1113"/>
                        </a:cubicBezTo>
                        <a:cubicBezTo>
                          <a:pt x="526" y="1119"/>
                          <a:pt x="528" y="1126"/>
                          <a:pt x="529" y="1133"/>
                        </a:cubicBezTo>
                        <a:cubicBezTo>
                          <a:pt x="532" y="1145"/>
                          <a:pt x="533" y="1154"/>
                          <a:pt x="533" y="1156"/>
                        </a:cubicBezTo>
                        <a:lnTo>
                          <a:pt x="555" y="1179"/>
                        </a:lnTo>
                        <a:lnTo>
                          <a:pt x="565" y="1187"/>
                        </a:lnTo>
                        <a:lnTo>
                          <a:pt x="597" y="1165"/>
                        </a:lnTo>
                        <a:lnTo>
                          <a:pt x="598" y="1164"/>
                        </a:lnTo>
                        <a:lnTo>
                          <a:pt x="655" y="1108"/>
                        </a:lnTo>
                        <a:lnTo>
                          <a:pt x="656" y="1107"/>
                        </a:lnTo>
                        <a:lnTo>
                          <a:pt x="657" y="1107"/>
                        </a:lnTo>
                        <a:lnTo>
                          <a:pt x="701" y="1087"/>
                        </a:lnTo>
                        <a:lnTo>
                          <a:pt x="701" y="1086"/>
                        </a:lnTo>
                        <a:lnTo>
                          <a:pt x="736" y="1056"/>
                        </a:lnTo>
                        <a:cubicBezTo>
                          <a:pt x="736" y="1056"/>
                          <a:pt x="742" y="1051"/>
                          <a:pt x="749" y="1045"/>
                        </a:cubicBezTo>
                        <a:cubicBezTo>
                          <a:pt x="757" y="1039"/>
                          <a:pt x="765" y="1033"/>
                          <a:pt x="772" y="1030"/>
                        </a:cubicBezTo>
                        <a:cubicBezTo>
                          <a:pt x="783" y="1025"/>
                          <a:pt x="818" y="1010"/>
                          <a:pt x="818" y="1010"/>
                        </a:cubicBezTo>
                        <a:lnTo>
                          <a:pt x="819" y="1010"/>
                        </a:lnTo>
                        <a:lnTo>
                          <a:pt x="819" y="1010"/>
                        </a:lnTo>
                        <a:lnTo>
                          <a:pt x="874" y="1001"/>
                        </a:lnTo>
                        <a:lnTo>
                          <a:pt x="916" y="960"/>
                        </a:lnTo>
                        <a:lnTo>
                          <a:pt x="928" y="903"/>
                        </a:lnTo>
                        <a:lnTo>
                          <a:pt x="929" y="902"/>
                        </a:lnTo>
                        <a:lnTo>
                          <a:pt x="926" y="903"/>
                        </a:lnTo>
                        <a:lnTo>
                          <a:pt x="903" y="855"/>
                        </a:lnTo>
                        <a:lnTo>
                          <a:pt x="855" y="848"/>
                        </a:lnTo>
                        <a:lnTo>
                          <a:pt x="853" y="848"/>
                        </a:lnTo>
                        <a:lnTo>
                          <a:pt x="852" y="847"/>
                        </a:lnTo>
                        <a:lnTo>
                          <a:pt x="800" y="802"/>
                        </a:lnTo>
                        <a:lnTo>
                          <a:pt x="796" y="798"/>
                        </a:lnTo>
                        <a:lnTo>
                          <a:pt x="800" y="794"/>
                        </a:lnTo>
                        <a:lnTo>
                          <a:pt x="813" y="776"/>
                        </a:lnTo>
                        <a:cubicBezTo>
                          <a:pt x="813" y="776"/>
                          <a:pt x="813" y="776"/>
                          <a:pt x="813" y="776"/>
                        </a:cubicBezTo>
                        <a:cubicBezTo>
                          <a:pt x="814" y="774"/>
                          <a:pt x="817" y="764"/>
                          <a:pt x="822" y="751"/>
                        </a:cubicBezTo>
                        <a:cubicBezTo>
                          <a:pt x="827" y="738"/>
                          <a:pt x="832" y="724"/>
                          <a:pt x="835" y="719"/>
                        </a:cubicBezTo>
                        <a:cubicBezTo>
                          <a:pt x="835" y="718"/>
                          <a:pt x="836" y="714"/>
                          <a:pt x="837" y="710"/>
                        </a:cubicBezTo>
                        <a:cubicBezTo>
                          <a:pt x="837" y="707"/>
                          <a:pt x="838" y="702"/>
                          <a:pt x="838" y="698"/>
                        </a:cubicBezTo>
                        <a:cubicBezTo>
                          <a:pt x="839" y="689"/>
                          <a:pt x="838" y="681"/>
                          <a:pt x="838" y="681"/>
                        </a:cubicBezTo>
                        <a:lnTo>
                          <a:pt x="838" y="679"/>
                        </a:lnTo>
                        <a:lnTo>
                          <a:pt x="840" y="677"/>
                        </a:lnTo>
                        <a:lnTo>
                          <a:pt x="867" y="650"/>
                        </a:lnTo>
                        <a:lnTo>
                          <a:pt x="867" y="650"/>
                        </a:lnTo>
                        <a:lnTo>
                          <a:pt x="868" y="650"/>
                        </a:lnTo>
                        <a:lnTo>
                          <a:pt x="926" y="607"/>
                        </a:lnTo>
                        <a:lnTo>
                          <a:pt x="935" y="544"/>
                        </a:lnTo>
                        <a:lnTo>
                          <a:pt x="935" y="538"/>
                        </a:lnTo>
                        <a:cubicBezTo>
                          <a:pt x="935" y="536"/>
                          <a:pt x="934" y="533"/>
                          <a:pt x="932" y="528"/>
                        </a:cubicBezTo>
                        <a:cubicBezTo>
                          <a:pt x="931" y="524"/>
                          <a:pt x="929" y="520"/>
                          <a:pt x="928" y="516"/>
                        </a:cubicBezTo>
                        <a:cubicBezTo>
                          <a:pt x="927" y="513"/>
                          <a:pt x="925" y="510"/>
                          <a:pt x="925" y="510"/>
                        </a:cubicBezTo>
                        <a:cubicBezTo>
                          <a:pt x="921" y="506"/>
                          <a:pt x="922" y="502"/>
                          <a:pt x="922" y="498"/>
                        </a:cubicBezTo>
                        <a:cubicBezTo>
                          <a:pt x="921" y="493"/>
                          <a:pt x="921" y="488"/>
                          <a:pt x="922" y="483"/>
                        </a:cubicBezTo>
                        <a:cubicBezTo>
                          <a:pt x="922" y="472"/>
                          <a:pt x="923" y="461"/>
                          <a:pt x="923" y="457"/>
                        </a:cubicBezTo>
                        <a:cubicBezTo>
                          <a:pt x="923" y="450"/>
                          <a:pt x="926" y="445"/>
                          <a:pt x="930" y="442"/>
                        </a:cubicBezTo>
                        <a:cubicBezTo>
                          <a:pt x="933" y="438"/>
                          <a:pt x="935" y="436"/>
                          <a:pt x="937" y="434"/>
                        </a:cubicBezTo>
                        <a:cubicBezTo>
                          <a:pt x="940" y="430"/>
                          <a:pt x="946" y="426"/>
                          <a:pt x="952" y="422"/>
                        </a:cubicBezTo>
                        <a:cubicBezTo>
                          <a:pt x="958" y="418"/>
                          <a:pt x="963" y="415"/>
                          <a:pt x="967" y="413"/>
                        </a:cubicBezTo>
                        <a:cubicBezTo>
                          <a:pt x="967" y="414"/>
                          <a:pt x="967" y="413"/>
                          <a:pt x="968" y="412"/>
                        </a:cubicBezTo>
                        <a:cubicBezTo>
                          <a:pt x="969" y="412"/>
                          <a:pt x="970" y="410"/>
                          <a:pt x="972" y="409"/>
                        </a:cubicBezTo>
                        <a:cubicBezTo>
                          <a:pt x="974" y="406"/>
                          <a:pt x="977" y="403"/>
                          <a:pt x="980" y="399"/>
                        </a:cubicBezTo>
                        <a:cubicBezTo>
                          <a:pt x="986" y="391"/>
                          <a:pt x="991" y="384"/>
                          <a:pt x="991" y="384"/>
                        </a:cubicBezTo>
                        <a:cubicBezTo>
                          <a:pt x="991" y="384"/>
                          <a:pt x="994" y="378"/>
                          <a:pt x="998" y="371"/>
                        </a:cubicBezTo>
                        <a:cubicBezTo>
                          <a:pt x="1003" y="365"/>
                          <a:pt x="1008" y="357"/>
                          <a:pt x="1009" y="354"/>
                        </a:cubicBezTo>
                        <a:cubicBezTo>
                          <a:pt x="1009" y="354"/>
                          <a:pt x="1010" y="350"/>
                          <a:pt x="1011" y="346"/>
                        </a:cubicBezTo>
                        <a:cubicBezTo>
                          <a:pt x="1012" y="341"/>
                          <a:pt x="1012" y="336"/>
                          <a:pt x="1013" y="331"/>
                        </a:cubicBezTo>
                        <a:cubicBezTo>
                          <a:pt x="1014" y="322"/>
                          <a:pt x="1015" y="316"/>
                          <a:pt x="1015" y="314"/>
                        </a:cubicBezTo>
                        <a:lnTo>
                          <a:pt x="1003" y="291"/>
                        </a:lnTo>
                        <a:lnTo>
                          <a:pt x="1003" y="290"/>
                        </a:lnTo>
                        <a:lnTo>
                          <a:pt x="986" y="260"/>
                        </a:lnTo>
                        <a:lnTo>
                          <a:pt x="986" y="259"/>
                        </a:lnTo>
                        <a:cubicBezTo>
                          <a:pt x="986" y="259"/>
                          <a:pt x="982" y="255"/>
                          <a:pt x="978" y="250"/>
                        </a:cubicBezTo>
                        <a:cubicBezTo>
                          <a:pt x="976" y="248"/>
                          <a:pt x="974" y="245"/>
                          <a:pt x="973" y="243"/>
                        </a:cubicBezTo>
                        <a:cubicBezTo>
                          <a:pt x="971" y="241"/>
                          <a:pt x="969" y="240"/>
                          <a:pt x="969" y="241"/>
                        </a:cubicBezTo>
                        <a:cubicBezTo>
                          <a:pt x="966" y="239"/>
                          <a:pt x="965" y="237"/>
                          <a:pt x="964" y="234"/>
                        </a:cubicBezTo>
                        <a:cubicBezTo>
                          <a:pt x="962" y="232"/>
                          <a:pt x="962" y="230"/>
                          <a:pt x="961" y="227"/>
                        </a:cubicBezTo>
                        <a:cubicBezTo>
                          <a:pt x="960" y="223"/>
                          <a:pt x="959" y="218"/>
                          <a:pt x="958" y="215"/>
                        </a:cubicBezTo>
                        <a:cubicBezTo>
                          <a:pt x="958" y="215"/>
                          <a:pt x="958" y="214"/>
                          <a:pt x="957" y="213"/>
                        </a:cubicBezTo>
                        <a:cubicBezTo>
                          <a:pt x="955" y="212"/>
                          <a:pt x="953" y="210"/>
                          <a:pt x="950" y="208"/>
                        </a:cubicBezTo>
                        <a:cubicBezTo>
                          <a:pt x="945" y="204"/>
                          <a:pt x="937" y="199"/>
                          <a:pt x="930" y="196"/>
                        </a:cubicBezTo>
                        <a:cubicBezTo>
                          <a:pt x="917" y="189"/>
                          <a:pt x="890" y="183"/>
                          <a:pt x="877" y="180"/>
                        </a:cubicBezTo>
                        <a:cubicBezTo>
                          <a:pt x="869" y="177"/>
                          <a:pt x="860" y="172"/>
                          <a:pt x="852" y="167"/>
                        </a:cubicBezTo>
                        <a:cubicBezTo>
                          <a:pt x="847" y="164"/>
                          <a:pt x="844" y="162"/>
                          <a:pt x="841" y="160"/>
                        </a:cubicBezTo>
                        <a:cubicBezTo>
                          <a:pt x="839" y="159"/>
                          <a:pt x="838" y="158"/>
                          <a:pt x="837" y="158"/>
                        </a:cubicBezTo>
                        <a:cubicBezTo>
                          <a:pt x="836" y="157"/>
                          <a:pt x="835" y="157"/>
                          <a:pt x="836" y="157"/>
                        </a:cubicBezTo>
                        <a:cubicBezTo>
                          <a:pt x="833" y="157"/>
                          <a:pt x="833" y="156"/>
                          <a:pt x="831" y="155"/>
                        </a:cubicBezTo>
                        <a:cubicBezTo>
                          <a:pt x="830" y="154"/>
                          <a:pt x="828" y="153"/>
                          <a:pt x="826" y="152"/>
                        </a:cubicBezTo>
                        <a:cubicBezTo>
                          <a:pt x="822" y="149"/>
                          <a:pt x="818" y="146"/>
                          <a:pt x="813" y="143"/>
                        </a:cubicBezTo>
                        <a:cubicBezTo>
                          <a:pt x="805" y="137"/>
                          <a:pt x="797" y="131"/>
                          <a:pt x="797" y="131"/>
                        </a:cubicBezTo>
                        <a:cubicBezTo>
                          <a:pt x="797" y="131"/>
                          <a:pt x="797" y="130"/>
                          <a:pt x="797" y="130"/>
                        </a:cubicBezTo>
                        <a:cubicBezTo>
                          <a:pt x="795" y="130"/>
                          <a:pt x="780" y="123"/>
                          <a:pt x="763" y="116"/>
                        </a:cubicBezTo>
                        <a:cubicBezTo>
                          <a:pt x="753" y="113"/>
                          <a:pt x="743" y="109"/>
                          <a:pt x="735" y="106"/>
                        </a:cubicBezTo>
                        <a:cubicBezTo>
                          <a:pt x="726" y="103"/>
                          <a:pt x="719" y="101"/>
                          <a:pt x="716" y="100"/>
                        </a:cubicBezTo>
                        <a:cubicBezTo>
                          <a:pt x="699" y="98"/>
                          <a:pt x="692" y="97"/>
                          <a:pt x="679" y="97"/>
                        </a:cubicBezTo>
                        <a:cubicBezTo>
                          <a:pt x="677" y="97"/>
                          <a:pt x="675" y="97"/>
                          <a:pt x="673" y="96"/>
                        </a:cubicBezTo>
                        <a:cubicBezTo>
                          <a:pt x="671" y="95"/>
                          <a:pt x="668" y="93"/>
                          <a:pt x="668" y="90"/>
                        </a:cubicBezTo>
                        <a:cubicBezTo>
                          <a:pt x="667" y="88"/>
                          <a:pt x="667" y="86"/>
                          <a:pt x="668" y="84"/>
                        </a:cubicBezTo>
                        <a:cubicBezTo>
                          <a:pt x="669" y="83"/>
                          <a:pt x="669" y="81"/>
                          <a:pt x="670" y="80"/>
                        </a:cubicBezTo>
                        <a:cubicBezTo>
                          <a:pt x="672" y="78"/>
                          <a:pt x="674" y="76"/>
                          <a:pt x="676" y="74"/>
                        </a:cubicBezTo>
                        <a:cubicBezTo>
                          <a:pt x="678" y="72"/>
                          <a:pt x="679" y="70"/>
                          <a:pt x="679" y="70"/>
                        </a:cubicBezTo>
                        <a:cubicBezTo>
                          <a:pt x="682" y="67"/>
                          <a:pt x="686" y="63"/>
                          <a:pt x="691" y="58"/>
                        </a:cubicBezTo>
                        <a:cubicBezTo>
                          <a:pt x="694" y="55"/>
                          <a:pt x="697" y="53"/>
                          <a:pt x="698" y="52"/>
                        </a:cubicBezTo>
                        <a:lnTo>
                          <a:pt x="698" y="51"/>
                        </a:lnTo>
                        <a:lnTo>
                          <a:pt x="726" y="8"/>
                        </a:lnTo>
                        <a:lnTo>
                          <a:pt x="724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68" name="Freeform 56"/>
                  <p:cNvSpPr>
                    <a:spLocks/>
                  </p:cNvSpPr>
                  <p:nvPr/>
                </p:nvSpPr>
                <p:spPr bwMode="auto">
                  <a:xfrm>
                    <a:off x="6007" y="2934"/>
                    <a:ext cx="664" cy="352"/>
                  </a:xfrm>
                  <a:custGeom>
                    <a:avLst/>
                    <a:gdLst>
                      <a:gd name="T0" fmla="*/ 517 w 1322"/>
                      <a:gd name="T1" fmla="*/ 20 h 702"/>
                      <a:gd name="T2" fmla="*/ 519 w 1322"/>
                      <a:gd name="T3" fmla="*/ 89 h 702"/>
                      <a:gd name="T4" fmla="*/ 496 w 1322"/>
                      <a:gd name="T5" fmla="*/ 113 h 702"/>
                      <a:gd name="T6" fmla="*/ 430 w 1322"/>
                      <a:gd name="T7" fmla="*/ 123 h 702"/>
                      <a:gd name="T8" fmla="*/ 393 w 1322"/>
                      <a:gd name="T9" fmla="*/ 116 h 702"/>
                      <a:gd name="T10" fmla="*/ 386 w 1322"/>
                      <a:gd name="T11" fmla="*/ 126 h 702"/>
                      <a:gd name="T12" fmla="*/ 354 w 1322"/>
                      <a:gd name="T13" fmla="*/ 166 h 702"/>
                      <a:gd name="T14" fmla="*/ 302 w 1322"/>
                      <a:gd name="T15" fmla="*/ 202 h 702"/>
                      <a:gd name="T16" fmla="*/ 266 w 1322"/>
                      <a:gd name="T17" fmla="*/ 211 h 702"/>
                      <a:gd name="T18" fmla="*/ 219 w 1322"/>
                      <a:gd name="T19" fmla="*/ 197 h 702"/>
                      <a:gd name="T20" fmla="*/ 182 w 1322"/>
                      <a:gd name="T21" fmla="*/ 196 h 702"/>
                      <a:gd name="T22" fmla="*/ 125 w 1322"/>
                      <a:gd name="T23" fmla="*/ 217 h 702"/>
                      <a:gd name="T24" fmla="*/ 47 w 1322"/>
                      <a:gd name="T25" fmla="*/ 218 h 702"/>
                      <a:gd name="T26" fmla="*/ 0 w 1322"/>
                      <a:gd name="T27" fmla="*/ 209 h 702"/>
                      <a:gd name="T28" fmla="*/ 41 w 1322"/>
                      <a:gd name="T29" fmla="*/ 278 h 702"/>
                      <a:gd name="T30" fmla="*/ 71 w 1322"/>
                      <a:gd name="T31" fmla="*/ 359 h 702"/>
                      <a:gd name="T32" fmla="*/ 116 w 1322"/>
                      <a:gd name="T33" fmla="*/ 442 h 702"/>
                      <a:gd name="T34" fmla="*/ 175 w 1322"/>
                      <a:gd name="T35" fmla="*/ 530 h 702"/>
                      <a:gd name="T36" fmla="*/ 189 w 1322"/>
                      <a:gd name="T37" fmla="*/ 575 h 702"/>
                      <a:gd name="T38" fmla="*/ 180 w 1322"/>
                      <a:gd name="T39" fmla="*/ 598 h 702"/>
                      <a:gd name="T40" fmla="*/ 248 w 1322"/>
                      <a:gd name="T41" fmla="*/ 702 h 702"/>
                      <a:gd name="T42" fmla="*/ 310 w 1322"/>
                      <a:gd name="T43" fmla="*/ 664 h 702"/>
                      <a:gd name="T44" fmla="*/ 357 w 1322"/>
                      <a:gd name="T45" fmla="*/ 617 h 702"/>
                      <a:gd name="T46" fmla="*/ 406 w 1322"/>
                      <a:gd name="T47" fmla="*/ 592 h 702"/>
                      <a:gd name="T48" fmla="*/ 504 w 1322"/>
                      <a:gd name="T49" fmla="*/ 563 h 702"/>
                      <a:gd name="T50" fmla="*/ 604 w 1322"/>
                      <a:gd name="T51" fmla="*/ 504 h 702"/>
                      <a:gd name="T52" fmla="*/ 656 w 1322"/>
                      <a:gd name="T53" fmla="*/ 497 h 702"/>
                      <a:gd name="T54" fmla="*/ 755 w 1322"/>
                      <a:gd name="T55" fmla="*/ 499 h 702"/>
                      <a:gd name="T56" fmla="*/ 911 w 1322"/>
                      <a:gd name="T57" fmla="*/ 525 h 702"/>
                      <a:gd name="T58" fmla="*/ 1087 w 1322"/>
                      <a:gd name="T59" fmla="*/ 516 h 702"/>
                      <a:gd name="T60" fmla="*/ 1180 w 1322"/>
                      <a:gd name="T61" fmla="*/ 474 h 702"/>
                      <a:gd name="T62" fmla="*/ 1202 w 1322"/>
                      <a:gd name="T63" fmla="*/ 460 h 702"/>
                      <a:gd name="T64" fmla="*/ 1214 w 1322"/>
                      <a:gd name="T65" fmla="*/ 419 h 702"/>
                      <a:gd name="T66" fmla="*/ 1210 w 1322"/>
                      <a:gd name="T67" fmla="*/ 395 h 702"/>
                      <a:gd name="T68" fmla="*/ 1167 w 1322"/>
                      <a:gd name="T69" fmla="*/ 409 h 702"/>
                      <a:gd name="T70" fmla="*/ 1140 w 1322"/>
                      <a:gd name="T71" fmla="*/ 402 h 702"/>
                      <a:gd name="T72" fmla="*/ 1149 w 1322"/>
                      <a:gd name="T73" fmla="*/ 266 h 702"/>
                      <a:gd name="T74" fmla="*/ 1207 w 1322"/>
                      <a:gd name="T75" fmla="*/ 217 h 702"/>
                      <a:gd name="T76" fmla="*/ 1276 w 1322"/>
                      <a:gd name="T77" fmla="*/ 191 h 702"/>
                      <a:gd name="T78" fmla="*/ 1305 w 1322"/>
                      <a:gd name="T79" fmla="*/ 115 h 702"/>
                      <a:gd name="T80" fmla="*/ 1322 w 1322"/>
                      <a:gd name="T81" fmla="*/ 92 h 702"/>
                      <a:gd name="T82" fmla="*/ 1319 w 1322"/>
                      <a:gd name="T83" fmla="*/ 37 h 702"/>
                      <a:gd name="T84" fmla="*/ 1271 w 1322"/>
                      <a:gd name="T85" fmla="*/ 32 h 702"/>
                      <a:gd name="T86" fmla="*/ 1224 w 1322"/>
                      <a:gd name="T87" fmla="*/ 59 h 702"/>
                      <a:gd name="T88" fmla="*/ 1165 w 1322"/>
                      <a:gd name="T89" fmla="*/ 100 h 702"/>
                      <a:gd name="T90" fmla="*/ 1111 w 1322"/>
                      <a:gd name="T91" fmla="*/ 141 h 702"/>
                      <a:gd name="T92" fmla="*/ 970 w 1322"/>
                      <a:gd name="T93" fmla="*/ 183 h 702"/>
                      <a:gd name="T94" fmla="*/ 839 w 1322"/>
                      <a:gd name="T95" fmla="*/ 181 h 702"/>
                      <a:gd name="T96" fmla="*/ 811 w 1322"/>
                      <a:gd name="T97" fmla="*/ 115 h 702"/>
                      <a:gd name="T98" fmla="*/ 794 w 1322"/>
                      <a:gd name="T99" fmla="*/ 66 h 702"/>
                      <a:gd name="T100" fmla="*/ 761 w 1322"/>
                      <a:gd name="T101" fmla="*/ 25 h 702"/>
                      <a:gd name="T102" fmla="*/ 720 w 1322"/>
                      <a:gd name="T103" fmla="*/ 54 h 702"/>
                      <a:gd name="T104" fmla="*/ 696 w 1322"/>
                      <a:gd name="T105" fmla="*/ 64 h 702"/>
                      <a:gd name="T106" fmla="*/ 657 w 1322"/>
                      <a:gd name="T107" fmla="*/ 60 h 702"/>
                      <a:gd name="T108" fmla="*/ 620 w 1322"/>
                      <a:gd name="T109" fmla="*/ 64 h 702"/>
                      <a:gd name="T110" fmla="*/ 551 w 1322"/>
                      <a:gd name="T111" fmla="*/ 20 h 702"/>
                      <a:gd name="T112" fmla="*/ 534 w 1322"/>
                      <a:gd name="T113" fmla="*/ 0 h 7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322" h="702">
                        <a:moveTo>
                          <a:pt x="534" y="0"/>
                        </a:moveTo>
                        <a:cubicBezTo>
                          <a:pt x="534" y="0"/>
                          <a:pt x="534" y="0"/>
                          <a:pt x="531" y="4"/>
                        </a:cubicBezTo>
                        <a:cubicBezTo>
                          <a:pt x="524" y="14"/>
                          <a:pt x="519" y="18"/>
                          <a:pt x="517" y="20"/>
                        </a:cubicBezTo>
                        <a:cubicBezTo>
                          <a:pt x="516" y="20"/>
                          <a:pt x="517" y="20"/>
                          <a:pt x="517" y="20"/>
                        </a:cubicBezTo>
                        <a:cubicBezTo>
                          <a:pt x="517" y="20"/>
                          <a:pt x="517" y="21"/>
                          <a:pt x="517" y="25"/>
                        </a:cubicBezTo>
                        <a:cubicBezTo>
                          <a:pt x="517" y="38"/>
                          <a:pt x="517" y="57"/>
                          <a:pt x="517" y="58"/>
                        </a:cubicBezTo>
                        <a:lnTo>
                          <a:pt x="517" y="58"/>
                        </a:lnTo>
                        <a:lnTo>
                          <a:pt x="519" y="89"/>
                        </a:lnTo>
                        <a:lnTo>
                          <a:pt x="519" y="91"/>
                        </a:lnTo>
                        <a:lnTo>
                          <a:pt x="518" y="93"/>
                        </a:lnTo>
                        <a:cubicBezTo>
                          <a:pt x="518" y="93"/>
                          <a:pt x="511" y="103"/>
                          <a:pt x="500" y="108"/>
                        </a:cubicBezTo>
                        <a:cubicBezTo>
                          <a:pt x="497" y="110"/>
                          <a:pt x="498" y="110"/>
                          <a:pt x="496" y="113"/>
                        </a:cubicBezTo>
                        <a:cubicBezTo>
                          <a:pt x="495" y="115"/>
                          <a:pt x="493" y="116"/>
                          <a:pt x="490" y="118"/>
                        </a:cubicBezTo>
                        <a:cubicBezTo>
                          <a:pt x="487" y="119"/>
                          <a:pt x="484" y="120"/>
                          <a:pt x="480" y="120"/>
                        </a:cubicBezTo>
                        <a:cubicBezTo>
                          <a:pt x="465" y="123"/>
                          <a:pt x="475" y="122"/>
                          <a:pt x="450" y="122"/>
                        </a:cubicBezTo>
                        <a:cubicBezTo>
                          <a:pt x="438" y="122"/>
                          <a:pt x="434" y="123"/>
                          <a:pt x="430" y="123"/>
                        </a:cubicBezTo>
                        <a:cubicBezTo>
                          <a:pt x="427" y="124"/>
                          <a:pt x="423" y="123"/>
                          <a:pt x="418" y="122"/>
                        </a:cubicBezTo>
                        <a:cubicBezTo>
                          <a:pt x="411" y="121"/>
                          <a:pt x="407" y="117"/>
                          <a:pt x="405" y="116"/>
                        </a:cubicBezTo>
                        <a:cubicBezTo>
                          <a:pt x="403" y="115"/>
                          <a:pt x="405" y="115"/>
                          <a:pt x="400" y="116"/>
                        </a:cubicBezTo>
                        <a:cubicBezTo>
                          <a:pt x="397" y="116"/>
                          <a:pt x="394" y="116"/>
                          <a:pt x="393" y="116"/>
                        </a:cubicBezTo>
                        <a:cubicBezTo>
                          <a:pt x="392" y="116"/>
                          <a:pt x="392" y="116"/>
                          <a:pt x="392" y="116"/>
                        </a:cubicBezTo>
                        <a:cubicBezTo>
                          <a:pt x="391" y="116"/>
                          <a:pt x="391" y="116"/>
                          <a:pt x="391" y="116"/>
                        </a:cubicBezTo>
                        <a:cubicBezTo>
                          <a:pt x="391" y="117"/>
                          <a:pt x="391" y="117"/>
                          <a:pt x="391" y="117"/>
                        </a:cubicBezTo>
                        <a:cubicBezTo>
                          <a:pt x="390" y="118"/>
                          <a:pt x="389" y="121"/>
                          <a:pt x="386" y="126"/>
                        </a:cubicBezTo>
                        <a:cubicBezTo>
                          <a:pt x="382" y="134"/>
                          <a:pt x="384" y="134"/>
                          <a:pt x="384" y="139"/>
                        </a:cubicBezTo>
                        <a:cubicBezTo>
                          <a:pt x="383" y="141"/>
                          <a:pt x="382" y="144"/>
                          <a:pt x="379" y="147"/>
                        </a:cubicBezTo>
                        <a:cubicBezTo>
                          <a:pt x="377" y="149"/>
                          <a:pt x="374" y="151"/>
                          <a:pt x="369" y="155"/>
                        </a:cubicBezTo>
                        <a:cubicBezTo>
                          <a:pt x="359" y="161"/>
                          <a:pt x="356" y="164"/>
                          <a:pt x="354" y="166"/>
                        </a:cubicBezTo>
                        <a:cubicBezTo>
                          <a:pt x="352" y="169"/>
                          <a:pt x="349" y="171"/>
                          <a:pt x="343" y="173"/>
                        </a:cubicBezTo>
                        <a:cubicBezTo>
                          <a:pt x="332" y="178"/>
                          <a:pt x="323" y="182"/>
                          <a:pt x="323" y="182"/>
                        </a:cubicBezTo>
                        <a:cubicBezTo>
                          <a:pt x="322" y="184"/>
                          <a:pt x="319" y="189"/>
                          <a:pt x="308" y="195"/>
                        </a:cubicBezTo>
                        <a:cubicBezTo>
                          <a:pt x="304" y="198"/>
                          <a:pt x="306" y="198"/>
                          <a:pt x="302" y="202"/>
                        </a:cubicBezTo>
                        <a:cubicBezTo>
                          <a:pt x="301" y="204"/>
                          <a:pt x="298" y="206"/>
                          <a:pt x="295" y="206"/>
                        </a:cubicBezTo>
                        <a:cubicBezTo>
                          <a:pt x="291" y="207"/>
                          <a:pt x="287" y="207"/>
                          <a:pt x="281" y="207"/>
                        </a:cubicBezTo>
                        <a:cubicBezTo>
                          <a:pt x="275" y="207"/>
                          <a:pt x="272" y="208"/>
                          <a:pt x="270" y="209"/>
                        </a:cubicBezTo>
                        <a:cubicBezTo>
                          <a:pt x="269" y="209"/>
                          <a:pt x="268" y="210"/>
                          <a:pt x="266" y="211"/>
                        </a:cubicBezTo>
                        <a:cubicBezTo>
                          <a:pt x="263" y="212"/>
                          <a:pt x="260" y="212"/>
                          <a:pt x="256" y="212"/>
                        </a:cubicBezTo>
                        <a:cubicBezTo>
                          <a:pt x="251" y="211"/>
                          <a:pt x="246" y="210"/>
                          <a:pt x="238" y="207"/>
                        </a:cubicBezTo>
                        <a:cubicBezTo>
                          <a:pt x="230" y="204"/>
                          <a:pt x="226" y="202"/>
                          <a:pt x="223" y="200"/>
                        </a:cubicBezTo>
                        <a:cubicBezTo>
                          <a:pt x="221" y="199"/>
                          <a:pt x="220" y="198"/>
                          <a:pt x="219" y="197"/>
                        </a:cubicBezTo>
                        <a:cubicBezTo>
                          <a:pt x="218" y="197"/>
                          <a:pt x="215" y="197"/>
                          <a:pt x="209" y="196"/>
                        </a:cubicBezTo>
                        <a:cubicBezTo>
                          <a:pt x="197" y="195"/>
                          <a:pt x="192" y="195"/>
                          <a:pt x="189" y="195"/>
                        </a:cubicBezTo>
                        <a:lnTo>
                          <a:pt x="189" y="196"/>
                        </a:lnTo>
                        <a:lnTo>
                          <a:pt x="182" y="196"/>
                        </a:lnTo>
                        <a:lnTo>
                          <a:pt x="151" y="196"/>
                        </a:lnTo>
                        <a:lnTo>
                          <a:pt x="128" y="216"/>
                        </a:lnTo>
                        <a:lnTo>
                          <a:pt x="127" y="217"/>
                        </a:lnTo>
                        <a:lnTo>
                          <a:pt x="125" y="217"/>
                        </a:lnTo>
                        <a:cubicBezTo>
                          <a:pt x="125" y="217"/>
                          <a:pt x="112" y="218"/>
                          <a:pt x="97" y="219"/>
                        </a:cubicBezTo>
                        <a:cubicBezTo>
                          <a:pt x="90" y="220"/>
                          <a:pt x="83" y="221"/>
                          <a:pt x="77" y="221"/>
                        </a:cubicBezTo>
                        <a:cubicBezTo>
                          <a:pt x="71" y="221"/>
                          <a:pt x="66" y="222"/>
                          <a:pt x="64" y="222"/>
                        </a:cubicBezTo>
                        <a:cubicBezTo>
                          <a:pt x="59" y="222"/>
                          <a:pt x="53" y="220"/>
                          <a:pt x="47" y="218"/>
                        </a:cubicBezTo>
                        <a:cubicBezTo>
                          <a:pt x="41" y="216"/>
                          <a:pt x="37" y="215"/>
                          <a:pt x="37" y="215"/>
                        </a:cubicBezTo>
                        <a:lnTo>
                          <a:pt x="36" y="215"/>
                        </a:lnTo>
                        <a:lnTo>
                          <a:pt x="2" y="206"/>
                        </a:lnTo>
                        <a:lnTo>
                          <a:pt x="0" y="209"/>
                        </a:lnTo>
                        <a:cubicBezTo>
                          <a:pt x="2" y="212"/>
                          <a:pt x="6" y="219"/>
                          <a:pt x="12" y="230"/>
                        </a:cubicBezTo>
                        <a:cubicBezTo>
                          <a:pt x="16" y="236"/>
                          <a:pt x="20" y="242"/>
                          <a:pt x="23" y="248"/>
                        </a:cubicBezTo>
                        <a:cubicBezTo>
                          <a:pt x="26" y="253"/>
                          <a:pt x="28" y="256"/>
                          <a:pt x="29" y="258"/>
                        </a:cubicBezTo>
                        <a:cubicBezTo>
                          <a:pt x="30" y="260"/>
                          <a:pt x="36" y="269"/>
                          <a:pt x="41" y="278"/>
                        </a:cubicBezTo>
                        <a:cubicBezTo>
                          <a:pt x="46" y="287"/>
                          <a:pt x="50" y="295"/>
                          <a:pt x="50" y="295"/>
                        </a:cubicBezTo>
                        <a:lnTo>
                          <a:pt x="51" y="296"/>
                        </a:lnTo>
                        <a:lnTo>
                          <a:pt x="51" y="296"/>
                        </a:lnTo>
                        <a:lnTo>
                          <a:pt x="71" y="359"/>
                        </a:lnTo>
                        <a:lnTo>
                          <a:pt x="71" y="360"/>
                        </a:lnTo>
                        <a:lnTo>
                          <a:pt x="91" y="403"/>
                        </a:lnTo>
                        <a:lnTo>
                          <a:pt x="92" y="403"/>
                        </a:lnTo>
                        <a:lnTo>
                          <a:pt x="116" y="442"/>
                        </a:lnTo>
                        <a:lnTo>
                          <a:pt x="151" y="501"/>
                        </a:lnTo>
                        <a:lnTo>
                          <a:pt x="152" y="501"/>
                        </a:lnTo>
                        <a:lnTo>
                          <a:pt x="174" y="528"/>
                        </a:lnTo>
                        <a:lnTo>
                          <a:pt x="175" y="530"/>
                        </a:lnTo>
                        <a:lnTo>
                          <a:pt x="175" y="532"/>
                        </a:lnTo>
                        <a:lnTo>
                          <a:pt x="177" y="552"/>
                        </a:lnTo>
                        <a:lnTo>
                          <a:pt x="177" y="552"/>
                        </a:lnTo>
                        <a:lnTo>
                          <a:pt x="189" y="575"/>
                        </a:lnTo>
                        <a:lnTo>
                          <a:pt x="190" y="578"/>
                        </a:lnTo>
                        <a:lnTo>
                          <a:pt x="189" y="581"/>
                        </a:lnTo>
                        <a:cubicBezTo>
                          <a:pt x="189" y="581"/>
                          <a:pt x="186" y="586"/>
                          <a:pt x="183" y="591"/>
                        </a:cubicBezTo>
                        <a:cubicBezTo>
                          <a:pt x="182" y="594"/>
                          <a:pt x="180" y="596"/>
                          <a:pt x="180" y="598"/>
                        </a:cubicBezTo>
                        <a:cubicBezTo>
                          <a:pt x="179" y="600"/>
                          <a:pt x="179" y="601"/>
                          <a:pt x="178" y="602"/>
                        </a:cubicBezTo>
                        <a:cubicBezTo>
                          <a:pt x="178" y="602"/>
                          <a:pt x="178" y="602"/>
                          <a:pt x="178" y="602"/>
                        </a:cubicBezTo>
                        <a:cubicBezTo>
                          <a:pt x="178" y="606"/>
                          <a:pt x="178" y="632"/>
                          <a:pt x="178" y="636"/>
                        </a:cubicBezTo>
                        <a:lnTo>
                          <a:pt x="248" y="702"/>
                        </a:lnTo>
                        <a:lnTo>
                          <a:pt x="285" y="677"/>
                        </a:lnTo>
                        <a:lnTo>
                          <a:pt x="286" y="676"/>
                        </a:lnTo>
                        <a:lnTo>
                          <a:pt x="286" y="676"/>
                        </a:lnTo>
                        <a:cubicBezTo>
                          <a:pt x="286" y="676"/>
                          <a:pt x="297" y="670"/>
                          <a:pt x="310" y="664"/>
                        </a:cubicBezTo>
                        <a:cubicBezTo>
                          <a:pt x="323" y="657"/>
                          <a:pt x="336" y="651"/>
                          <a:pt x="342" y="649"/>
                        </a:cubicBezTo>
                        <a:cubicBezTo>
                          <a:pt x="342" y="649"/>
                          <a:pt x="344" y="648"/>
                          <a:pt x="346" y="645"/>
                        </a:cubicBezTo>
                        <a:cubicBezTo>
                          <a:pt x="348" y="642"/>
                          <a:pt x="350" y="637"/>
                          <a:pt x="351" y="633"/>
                        </a:cubicBezTo>
                        <a:cubicBezTo>
                          <a:pt x="355" y="625"/>
                          <a:pt x="357" y="617"/>
                          <a:pt x="357" y="617"/>
                        </a:cubicBezTo>
                        <a:lnTo>
                          <a:pt x="358" y="614"/>
                        </a:lnTo>
                        <a:lnTo>
                          <a:pt x="360" y="613"/>
                        </a:lnTo>
                        <a:lnTo>
                          <a:pt x="405" y="592"/>
                        </a:lnTo>
                        <a:lnTo>
                          <a:pt x="406" y="592"/>
                        </a:lnTo>
                        <a:lnTo>
                          <a:pt x="407" y="592"/>
                        </a:lnTo>
                        <a:lnTo>
                          <a:pt x="451" y="592"/>
                        </a:lnTo>
                        <a:lnTo>
                          <a:pt x="503" y="563"/>
                        </a:lnTo>
                        <a:lnTo>
                          <a:pt x="504" y="563"/>
                        </a:lnTo>
                        <a:lnTo>
                          <a:pt x="549" y="527"/>
                        </a:lnTo>
                        <a:lnTo>
                          <a:pt x="549" y="526"/>
                        </a:lnTo>
                        <a:lnTo>
                          <a:pt x="550" y="526"/>
                        </a:lnTo>
                        <a:lnTo>
                          <a:pt x="604" y="504"/>
                        </a:lnTo>
                        <a:lnTo>
                          <a:pt x="605" y="504"/>
                        </a:lnTo>
                        <a:lnTo>
                          <a:pt x="605" y="504"/>
                        </a:lnTo>
                        <a:lnTo>
                          <a:pt x="656" y="497"/>
                        </a:lnTo>
                        <a:lnTo>
                          <a:pt x="656" y="497"/>
                        </a:lnTo>
                        <a:lnTo>
                          <a:pt x="693" y="489"/>
                        </a:lnTo>
                        <a:lnTo>
                          <a:pt x="694" y="489"/>
                        </a:lnTo>
                        <a:lnTo>
                          <a:pt x="696" y="489"/>
                        </a:lnTo>
                        <a:lnTo>
                          <a:pt x="755" y="499"/>
                        </a:lnTo>
                        <a:lnTo>
                          <a:pt x="837" y="509"/>
                        </a:lnTo>
                        <a:lnTo>
                          <a:pt x="838" y="509"/>
                        </a:lnTo>
                        <a:lnTo>
                          <a:pt x="838" y="509"/>
                        </a:lnTo>
                        <a:lnTo>
                          <a:pt x="911" y="525"/>
                        </a:lnTo>
                        <a:lnTo>
                          <a:pt x="959" y="518"/>
                        </a:lnTo>
                        <a:lnTo>
                          <a:pt x="959" y="518"/>
                        </a:lnTo>
                        <a:lnTo>
                          <a:pt x="960" y="518"/>
                        </a:lnTo>
                        <a:lnTo>
                          <a:pt x="1087" y="516"/>
                        </a:lnTo>
                        <a:lnTo>
                          <a:pt x="1134" y="502"/>
                        </a:lnTo>
                        <a:lnTo>
                          <a:pt x="1135" y="502"/>
                        </a:lnTo>
                        <a:lnTo>
                          <a:pt x="1179" y="475"/>
                        </a:lnTo>
                        <a:lnTo>
                          <a:pt x="1180" y="474"/>
                        </a:lnTo>
                        <a:lnTo>
                          <a:pt x="1181" y="474"/>
                        </a:lnTo>
                        <a:lnTo>
                          <a:pt x="1204" y="472"/>
                        </a:lnTo>
                        <a:lnTo>
                          <a:pt x="1201" y="472"/>
                        </a:lnTo>
                        <a:cubicBezTo>
                          <a:pt x="1201" y="472"/>
                          <a:pt x="1202" y="466"/>
                          <a:pt x="1202" y="460"/>
                        </a:cubicBezTo>
                        <a:cubicBezTo>
                          <a:pt x="1202" y="457"/>
                          <a:pt x="1203" y="454"/>
                          <a:pt x="1204" y="451"/>
                        </a:cubicBezTo>
                        <a:cubicBezTo>
                          <a:pt x="1204" y="447"/>
                          <a:pt x="1205" y="444"/>
                          <a:pt x="1208" y="442"/>
                        </a:cubicBezTo>
                        <a:cubicBezTo>
                          <a:pt x="1207" y="442"/>
                          <a:pt x="1210" y="437"/>
                          <a:pt x="1211" y="432"/>
                        </a:cubicBezTo>
                        <a:cubicBezTo>
                          <a:pt x="1212" y="427"/>
                          <a:pt x="1213" y="422"/>
                          <a:pt x="1214" y="419"/>
                        </a:cubicBezTo>
                        <a:cubicBezTo>
                          <a:pt x="1214" y="420"/>
                          <a:pt x="1214" y="417"/>
                          <a:pt x="1214" y="415"/>
                        </a:cubicBezTo>
                        <a:cubicBezTo>
                          <a:pt x="1214" y="413"/>
                          <a:pt x="1213" y="410"/>
                          <a:pt x="1213" y="407"/>
                        </a:cubicBezTo>
                        <a:cubicBezTo>
                          <a:pt x="1212" y="404"/>
                          <a:pt x="1212" y="401"/>
                          <a:pt x="1211" y="399"/>
                        </a:cubicBezTo>
                        <a:cubicBezTo>
                          <a:pt x="1211" y="397"/>
                          <a:pt x="1211" y="396"/>
                          <a:pt x="1210" y="395"/>
                        </a:cubicBezTo>
                        <a:cubicBezTo>
                          <a:pt x="1210" y="395"/>
                          <a:pt x="1209" y="396"/>
                          <a:pt x="1208" y="396"/>
                        </a:cubicBezTo>
                        <a:cubicBezTo>
                          <a:pt x="1203" y="396"/>
                          <a:pt x="1197" y="397"/>
                          <a:pt x="1189" y="397"/>
                        </a:cubicBezTo>
                        <a:cubicBezTo>
                          <a:pt x="1182" y="397"/>
                          <a:pt x="1181" y="398"/>
                          <a:pt x="1180" y="399"/>
                        </a:cubicBezTo>
                        <a:cubicBezTo>
                          <a:pt x="1178" y="401"/>
                          <a:pt x="1174" y="404"/>
                          <a:pt x="1167" y="409"/>
                        </a:cubicBezTo>
                        <a:cubicBezTo>
                          <a:pt x="1160" y="413"/>
                          <a:pt x="1153" y="413"/>
                          <a:pt x="1148" y="411"/>
                        </a:cubicBezTo>
                        <a:cubicBezTo>
                          <a:pt x="1144" y="409"/>
                          <a:pt x="1141" y="406"/>
                          <a:pt x="1141" y="406"/>
                        </a:cubicBezTo>
                        <a:lnTo>
                          <a:pt x="1140" y="404"/>
                        </a:lnTo>
                        <a:lnTo>
                          <a:pt x="1140" y="402"/>
                        </a:lnTo>
                        <a:lnTo>
                          <a:pt x="1139" y="323"/>
                        </a:lnTo>
                        <a:lnTo>
                          <a:pt x="1139" y="323"/>
                        </a:lnTo>
                        <a:lnTo>
                          <a:pt x="1139" y="322"/>
                        </a:lnTo>
                        <a:lnTo>
                          <a:pt x="1149" y="266"/>
                        </a:lnTo>
                        <a:lnTo>
                          <a:pt x="1157" y="227"/>
                        </a:lnTo>
                        <a:lnTo>
                          <a:pt x="1158" y="223"/>
                        </a:lnTo>
                        <a:lnTo>
                          <a:pt x="1162" y="222"/>
                        </a:lnTo>
                        <a:lnTo>
                          <a:pt x="1207" y="217"/>
                        </a:lnTo>
                        <a:cubicBezTo>
                          <a:pt x="1207" y="217"/>
                          <a:pt x="1252" y="211"/>
                          <a:pt x="1262" y="209"/>
                        </a:cubicBezTo>
                        <a:cubicBezTo>
                          <a:pt x="1265" y="208"/>
                          <a:pt x="1269" y="205"/>
                          <a:pt x="1271" y="201"/>
                        </a:cubicBezTo>
                        <a:cubicBezTo>
                          <a:pt x="1273" y="198"/>
                          <a:pt x="1275" y="194"/>
                          <a:pt x="1275" y="194"/>
                        </a:cubicBezTo>
                        <a:lnTo>
                          <a:pt x="1276" y="191"/>
                        </a:lnTo>
                        <a:lnTo>
                          <a:pt x="1279" y="190"/>
                        </a:lnTo>
                        <a:lnTo>
                          <a:pt x="1305" y="183"/>
                        </a:lnTo>
                        <a:lnTo>
                          <a:pt x="1305" y="117"/>
                        </a:lnTo>
                        <a:lnTo>
                          <a:pt x="1305" y="115"/>
                        </a:lnTo>
                        <a:lnTo>
                          <a:pt x="1307" y="113"/>
                        </a:lnTo>
                        <a:lnTo>
                          <a:pt x="1314" y="103"/>
                        </a:lnTo>
                        <a:lnTo>
                          <a:pt x="1314" y="103"/>
                        </a:lnTo>
                        <a:lnTo>
                          <a:pt x="1322" y="92"/>
                        </a:lnTo>
                        <a:lnTo>
                          <a:pt x="1319" y="57"/>
                        </a:lnTo>
                        <a:lnTo>
                          <a:pt x="1319" y="57"/>
                        </a:lnTo>
                        <a:lnTo>
                          <a:pt x="1319" y="56"/>
                        </a:lnTo>
                        <a:lnTo>
                          <a:pt x="1319" y="37"/>
                        </a:lnTo>
                        <a:cubicBezTo>
                          <a:pt x="1318" y="37"/>
                          <a:pt x="1315" y="34"/>
                          <a:pt x="1311" y="31"/>
                        </a:cubicBezTo>
                        <a:cubicBezTo>
                          <a:pt x="1306" y="28"/>
                          <a:pt x="1299" y="25"/>
                          <a:pt x="1298" y="25"/>
                        </a:cubicBezTo>
                        <a:cubicBezTo>
                          <a:pt x="1298" y="25"/>
                          <a:pt x="1293" y="26"/>
                          <a:pt x="1288" y="27"/>
                        </a:cubicBezTo>
                        <a:cubicBezTo>
                          <a:pt x="1283" y="29"/>
                          <a:pt x="1277" y="30"/>
                          <a:pt x="1271" y="32"/>
                        </a:cubicBezTo>
                        <a:cubicBezTo>
                          <a:pt x="1260" y="36"/>
                          <a:pt x="1252" y="39"/>
                          <a:pt x="1251" y="39"/>
                        </a:cubicBezTo>
                        <a:lnTo>
                          <a:pt x="1250" y="40"/>
                        </a:lnTo>
                        <a:lnTo>
                          <a:pt x="1224" y="59"/>
                        </a:lnTo>
                        <a:lnTo>
                          <a:pt x="1224" y="59"/>
                        </a:lnTo>
                        <a:lnTo>
                          <a:pt x="1223" y="60"/>
                        </a:lnTo>
                        <a:cubicBezTo>
                          <a:pt x="1223" y="60"/>
                          <a:pt x="1216" y="63"/>
                          <a:pt x="1209" y="67"/>
                        </a:cubicBezTo>
                        <a:cubicBezTo>
                          <a:pt x="1201" y="71"/>
                          <a:pt x="1192" y="77"/>
                          <a:pt x="1188" y="79"/>
                        </a:cubicBezTo>
                        <a:cubicBezTo>
                          <a:pt x="1185" y="82"/>
                          <a:pt x="1174" y="91"/>
                          <a:pt x="1165" y="100"/>
                        </a:cubicBezTo>
                        <a:cubicBezTo>
                          <a:pt x="1156" y="109"/>
                          <a:pt x="1149" y="116"/>
                          <a:pt x="1149" y="116"/>
                        </a:cubicBezTo>
                        <a:lnTo>
                          <a:pt x="1148" y="118"/>
                        </a:lnTo>
                        <a:lnTo>
                          <a:pt x="1147" y="118"/>
                        </a:lnTo>
                        <a:cubicBezTo>
                          <a:pt x="1147" y="118"/>
                          <a:pt x="1123" y="127"/>
                          <a:pt x="1111" y="141"/>
                        </a:cubicBezTo>
                        <a:cubicBezTo>
                          <a:pt x="1104" y="148"/>
                          <a:pt x="1098" y="156"/>
                          <a:pt x="1091" y="163"/>
                        </a:cubicBezTo>
                        <a:cubicBezTo>
                          <a:pt x="1085" y="169"/>
                          <a:pt x="1079" y="174"/>
                          <a:pt x="1072" y="176"/>
                        </a:cubicBezTo>
                        <a:cubicBezTo>
                          <a:pt x="1064" y="178"/>
                          <a:pt x="1062" y="181"/>
                          <a:pt x="1046" y="181"/>
                        </a:cubicBezTo>
                        <a:cubicBezTo>
                          <a:pt x="1031" y="181"/>
                          <a:pt x="1002" y="183"/>
                          <a:pt x="970" y="183"/>
                        </a:cubicBezTo>
                        <a:cubicBezTo>
                          <a:pt x="939" y="183"/>
                          <a:pt x="912" y="183"/>
                          <a:pt x="901" y="183"/>
                        </a:cubicBezTo>
                        <a:cubicBezTo>
                          <a:pt x="890" y="183"/>
                          <a:pt x="872" y="183"/>
                          <a:pt x="857" y="178"/>
                        </a:cubicBezTo>
                        <a:cubicBezTo>
                          <a:pt x="852" y="177"/>
                          <a:pt x="849" y="178"/>
                          <a:pt x="844" y="180"/>
                        </a:cubicBezTo>
                        <a:cubicBezTo>
                          <a:pt x="843" y="180"/>
                          <a:pt x="841" y="181"/>
                          <a:pt x="839" y="181"/>
                        </a:cubicBezTo>
                        <a:cubicBezTo>
                          <a:pt x="838" y="181"/>
                          <a:pt x="835" y="179"/>
                          <a:pt x="833" y="178"/>
                        </a:cubicBezTo>
                        <a:cubicBezTo>
                          <a:pt x="830" y="174"/>
                          <a:pt x="830" y="170"/>
                          <a:pt x="830" y="165"/>
                        </a:cubicBezTo>
                        <a:cubicBezTo>
                          <a:pt x="830" y="149"/>
                          <a:pt x="828" y="141"/>
                          <a:pt x="828" y="141"/>
                        </a:cubicBezTo>
                        <a:lnTo>
                          <a:pt x="811" y="115"/>
                        </a:lnTo>
                        <a:lnTo>
                          <a:pt x="811" y="115"/>
                        </a:lnTo>
                        <a:lnTo>
                          <a:pt x="811" y="114"/>
                        </a:lnTo>
                        <a:cubicBezTo>
                          <a:pt x="811" y="114"/>
                          <a:pt x="804" y="98"/>
                          <a:pt x="799" y="80"/>
                        </a:cubicBezTo>
                        <a:cubicBezTo>
                          <a:pt x="797" y="71"/>
                          <a:pt x="795" y="68"/>
                          <a:pt x="794" y="66"/>
                        </a:cubicBezTo>
                        <a:cubicBezTo>
                          <a:pt x="792" y="63"/>
                          <a:pt x="790" y="61"/>
                          <a:pt x="786" y="55"/>
                        </a:cubicBezTo>
                        <a:cubicBezTo>
                          <a:pt x="781" y="45"/>
                          <a:pt x="765" y="28"/>
                          <a:pt x="765" y="27"/>
                        </a:cubicBezTo>
                        <a:cubicBezTo>
                          <a:pt x="765" y="27"/>
                          <a:pt x="765" y="27"/>
                          <a:pt x="765" y="27"/>
                        </a:cubicBezTo>
                        <a:cubicBezTo>
                          <a:pt x="764" y="26"/>
                          <a:pt x="763" y="26"/>
                          <a:pt x="761" y="25"/>
                        </a:cubicBezTo>
                        <a:cubicBezTo>
                          <a:pt x="759" y="24"/>
                          <a:pt x="758" y="24"/>
                          <a:pt x="755" y="26"/>
                        </a:cubicBezTo>
                        <a:cubicBezTo>
                          <a:pt x="752" y="28"/>
                          <a:pt x="750" y="32"/>
                          <a:pt x="747" y="37"/>
                        </a:cubicBezTo>
                        <a:cubicBezTo>
                          <a:pt x="743" y="42"/>
                          <a:pt x="737" y="47"/>
                          <a:pt x="727" y="51"/>
                        </a:cubicBezTo>
                        <a:cubicBezTo>
                          <a:pt x="723" y="53"/>
                          <a:pt x="721" y="54"/>
                          <a:pt x="720" y="54"/>
                        </a:cubicBezTo>
                        <a:cubicBezTo>
                          <a:pt x="719" y="55"/>
                          <a:pt x="719" y="54"/>
                          <a:pt x="719" y="55"/>
                        </a:cubicBezTo>
                        <a:cubicBezTo>
                          <a:pt x="718" y="56"/>
                          <a:pt x="716" y="58"/>
                          <a:pt x="714" y="58"/>
                        </a:cubicBezTo>
                        <a:cubicBezTo>
                          <a:pt x="712" y="59"/>
                          <a:pt x="710" y="59"/>
                          <a:pt x="706" y="60"/>
                        </a:cubicBezTo>
                        <a:cubicBezTo>
                          <a:pt x="699" y="61"/>
                          <a:pt x="701" y="62"/>
                          <a:pt x="696" y="64"/>
                        </a:cubicBezTo>
                        <a:cubicBezTo>
                          <a:pt x="694" y="65"/>
                          <a:pt x="691" y="66"/>
                          <a:pt x="688" y="66"/>
                        </a:cubicBezTo>
                        <a:cubicBezTo>
                          <a:pt x="684" y="66"/>
                          <a:pt x="679" y="66"/>
                          <a:pt x="672" y="65"/>
                        </a:cubicBezTo>
                        <a:cubicBezTo>
                          <a:pt x="666" y="63"/>
                          <a:pt x="662" y="62"/>
                          <a:pt x="659" y="61"/>
                        </a:cubicBezTo>
                        <a:cubicBezTo>
                          <a:pt x="659" y="61"/>
                          <a:pt x="658" y="61"/>
                          <a:pt x="657" y="60"/>
                        </a:cubicBezTo>
                        <a:lnTo>
                          <a:pt x="657" y="60"/>
                        </a:lnTo>
                        <a:cubicBezTo>
                          <a:pt x="655" y="60"/>
                          <a:pt x="653" y="60"/>
                          <a:pt x="647" y="60"/>
                        </a:cubicBezTo>
                        <a:cubicBezTo>
                          <a:pt x="635" y="60"/>
                          <a:pt x="633" y="62"/>
                          <a:pt x="629" y="63"/>
                        </a:cubicBezTo>
                        <a:cubicBezTo>
                          <a:pt x="626" y="64"/>
                          <a:pt x="623" y="64"/>
                          <a:pt x="620" y="64"/>
                        </a:cubicBezTo>
                        <a:cubicBezTo>
                          <a:pt x="616" y="63"/>
                          <a:pt x="612" y="62"/>
                          <a:pt x="606" y="59"/>
                        </a:cubicBezTo>
                        <a:cubicBezTo>
                          <a:pt x="596" y="55"/>
                          <a:pt x="589" y="54"/>
                          <a:pt x="582" y="50"/>
                        </a:cubicBezTo>
                        <a:cubicBezTo>
                          <a:pt x="575" y="47"/>
                          <a:pt x="569" y="42"/>
                          <a:pt x="561" y="33"/>
                        </a:cubicBezTo>
                        <a:cubicBezTo>
                          <a:pt x="555" y="24"/>
                          <a:pt x="552" y="20"/>
                          <a:pt x="551" y="20"/>
                        </a:cubicBezTo>
                        <a:cubicBezTo>
                          <a:pt x="551" y="19"/>
                          <a:pt x="551" y="20"/>
                          <a:pt x="551" y="19"/>
                        </a:cubicBezTo>
                        <a:cubicBezTo>
                          <a:pt x="550" y="19"/>
                          <a:pt x="548" y="18"/>
                          <a:pt x="546" y="17"/>
                        </a:cubicBezTo>
                        <a:cubicBezTo>
                          <a:pt x="541" y="15"/>
                          <a:pt x="539" y="11"/>
                          <a:pt x="538" y="8"/>
                        </a:cubicBezTo>
                        <a:cubicBezTo>
                          <a:pt x="536" y="5"/>
                          <a:pt x="535" y="2"/>
                          <a:pt x="534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69" name="Freeform 57"/>
                  <p:cNvSpPr>
                    <a:spLocks/>
                  </p:cNvSpPr>
                  <p:nvPr/>
                </p:nvSpPr>
                <p:spPr bwMode="auto">
                  <a:xfrm>
                    <a:off x="1734" y="2923"/>
                    <a:ext cx="834" cy="556"/>
                  </a:xfrm>
                  <a:custGeom>
                    <a:avLst/>
                    <a:gdLst>
                      <a:gd name="T0" fmla="*/ 124 w 1659"/>
                      <a:gd name="T1" fmla="*/ 85 h 1108"/>
                      <a:gd name="T2" fmla="*/ 120 w 1659"/>
                      <a:gd name="T3" fmla="*/ 158 h 1108"/>
                      <a:gd name="T4" fmla="*/ 251 w 1659"/>
                      <a:gd name="T5" fmla="*/ 221 h 1108"/>
                      <a:gd name="T6" fmla="*/ 211 w 1659"/>
                      <a:gd name="T7" fmla="*/ 335 h 1108"/>
                      <a:gd name="T8" fmla="*/ 160 w 1659"/>
                      <a:gd name="T9" fmla="*/ 394 h 1108"/>
                      <a:gd name="T10" fmla="*/ 69 w 1659"/>
                      <a:gd name="T11" fmla="*/ 345 h 1108"/>
                      <a:gd name="T12" fmla="*/ 12 w 1659"/>
                      <a:gd name="T13" fmla="*/ 457 h 1108"/>
                      <a:gd name="T14" fmla="*/ 73 w 1659"/>
                      <a:gd name="T15" fmla="*/ 404 h 1108"/>
                      <a:gd name="T16" fmla="*/ 138 w 1659"/>
                      <a:gd name="T17" fmla="*/ 426 h 1108"/>
                      <a:gd name="T18" fmla="*/ 342 w 1659"/>
                      <a:gd name="T19" fmla="*/ 458 h 1108"/>
                      <a:gd name="T20" fmla="*/ 500 w 1659"/>
                      <a:gd name="T21" fmla="*/ 447 h 1108"/>
                      <a:gd name="T22" fmla="*/ 729 w 1659"/>
                      <a:gd name="T23" fmla="*/ 494 h 1108"/>
                      <a:gd name="T24" fmla="*/ 622 w 1659"/>
                      <a:gd name="T25" fmla="*/ 541 h 1108"/>
                      <a:gd name="T26" fmla="*/ 526 w 1659"/>
                      <a:gd name="T27" fmla="*/ 563 h 1108"/>
                      <a:gd name="T28" fmla="*/ 526 w 1659"/>
                      <a:gd name="T29" fmla="*/ 624 h 1108"/>
                      <a:gd name="T30" fmla="*/ 488 w 1659"/>
                      <a:gd name="T31" fmla="*/ 667 h 1108"/>
                      <a:gd name="T32" fmla="*/ 293 w 1659"/>
                      <a:gd name="T33" fmla="*/ 655 h 1108"/>
                      <a:gd name="T34" fmla="*/ 176 w 1659"/>
                      <a:gd name="T35" fmla="*/ 671 h 1108"/>
                      <a:gd name="T36" fmla="*/ 139 w 1659"/>
                      <a:gd name="T37" fmla="*/ 723 h 1108"/>
                      <a:gd name="T38" fmla="*/ 238 w 1659"/>
                      <a:gd name="T39" fmla="*/ 719 h 1108"/>
                      <a:gd name="T40" fmla="*/ 312 w 1659"/>
                      <a:gd name="T41" fmla="*/ 658 h 1108"/>
                      <a:gd name="T42" fmla="*/ 539 w 1659"/>
                      <a:gd name="T43" fmla="*/ 714 h 1108"/>
                      <a:gd name="T44" fmla="*/ 515 w 1659"/>
                      <a:gd name="T45" fmla="*/ 744 h 1108"/>
                      <a:gd name="T46" fmla="*/ 542 w 1659"/>
                      <a:gd name="T47" fmla="*/ 787 h 1108"/>
                      <a:gd name="T48" fmla="*/ 490 w 1659"/>
                      <a:gd name="T49" fmla="*/ 820 h 1108"/>
                      <a:gd name="T50" fmla="*/ 560 w 1659"/>
                      <a:gd name="T51" fmla="*/ 754 h 1108"/>
                      <a:gd name="T52" fmla="*/ 647 w 1659"/>
                      <a:gd name="T53" fmla="*/ 709 h 1108"/>
                      <a:gd name="T54" fmla="*/ 634 w 1659"/>
                      <a:gd name="T55" fmla="*/ 638 h 1108"/>
                      <a:gd name="T56" fmla="*/ 692 w 1659"/>
                      <a:gd name="T57" fmla="*/ 640 h 1108"/>
                      <a:gd name="T58" fmla="*/ 795 w 1659"/>
                      <a:gd name="T59" fmla="*/ 612 h 1108"/>
                      <a:gd name="T60" fmla="*/ 838 w 1659"/>
                      <a:gd name="T61" fmla="*/ 659 h 1108"/>
                      <a:gd name="T62" fmla="*/ 899 w 1659"/>
                      <a:gd name="T63" fmla="*/ 727 h 1108"/>
                      <a:gd name="T64" fmla="*/ 1007 w 1659"/>
                      <a:gd name="T65" fmla="*/ 772 h 1108"/>
                      <a:gd name="T66" fmla="*/ 1071 w 1659"/>
                      <a:gd name="T67" fmla="*/ 754 h 1108"/>
                      <a:gd name="T68" fmla="*/ 1220 w 1659"/>
                      <a:gd name="T69" fmla="*/ 802 h 1108"/>
                      <a:gd name="T70" fmla="*/ 1182 w 1659"/>
                      <a:gd name="T71" fmla="*/ 887 h 1108"/>
                      <a:gd name="T72" fmla="*/ 1222 w 1659"/>
                      <a:gd name="T73" fmla="*/ 1057 h 1108"/>
                      <a:gd name="T74" fmla="*/ 1337 w 1659"/>
                      <a:gd name="T75" fmla="*/ 1035 h 1108"/>
                      <a:gd name="T76" fmla="*/ 1409 w 1659"/>
                      <a:gd name="T77" fmla="*/ 985 h 1108"/>
                      <a:gd name="T78" fmla="*/ 1500 w 1659"/>
                      <a:gd name="T79" fmla="*/ 923 h 1108"/>
                      <a:gd name="T80" fmla="*/ 1600 w 1659"/>
                      <a:gd name="T81" fmla="*/ 778 h 1108"/>
                      <a:gd name="T82" fmla="*/ 1657 w 1659"/>
                      <a:gd name="T83" fmla="*/ 633 h 1108"/>
                      <a:gd name="T84" fmla="*/ 1493 w 1659"/>
                      <a:gd name="T85" fmla="*/ 664 h 1108"/>
                      <a:gd name="T86" fmla="*/ 1432 w 1659"/>
                      <a:gd name="T87" fmla="*/ 671 h 1108"/>
                      <a:gd name="T88" fmla="*/ 1438 w 1659"/>
                      <a:gd name="T89" fmla="*/ 592 h 1108"/>
                      <a:gd name="T90" fmla="*/ 1390 w 1659"/>
                      <a:gd name="T91" fmla="*/ 622 h 1108"/>
                      <a:gd name="T92" fmla="*/ 1314 w 1659"/>
                      <a:gd name="T93" fmla="*/ 675 h 1108"/>
                      <a:gd name="T94" fmla="*/ 1249 w 1659"/>
                      <a:gd name="T95" fmla="*/ 635 h 1108"/>
                      <a:gd name="T96" fmla="*/ 1223 w 1659"/>
                      <a:gd name="T97" fmla="*/ 523 h 1108"/>
                      <a:gd name="T98" fmla="*/ 1201 w 1659"/>
                      <a:gd name="T99" fmla="*/ 468 h 1108"/>
                      <a:gd name="T100" fmla="*/ 1124 w 1659"/>
                      <a:gd name="T101" fmla="*/ 403 h 1108"/>
                      <a:gd name="T102" fmla="*/ 1064 w 1659"/>
                      <a:gd name="T103" fmla="*/ 362 h 1108"/>
                      <a:gd name="T104" fmla="*/ 1036 w 1659"/>
                      <a:gd name="T105" fmla="*/ 336 h 1108"/>
                      <a:gd name="T106" fmla="*/ 984 w 1659"/>
                      <a:gd name="T107" fmla="*/ 265 h 1108"/>
                      <a:gd name="T108" fmla="*/ 930 w 1659"/>
                      <a:gd name="T109" fmla="*/ 188 h 1108"/>
                      <a:gd name="T110" fmla="*/ 910 w 1659"/>
                      <a:gd name="T111" fmla="*/ 116 h 1108"/>
                      <a:gd name="T112" fmla="*/ 802 w 1659"/>
                      <a:gd name="T113" fmla="*/ 84 h 1108"/>
                      <a:gd name="T114" fmla="*/ 662 w 1659"/>
                      <a:gd name="T115" fmla="*/ 71 h 1108"/>
                      <a:gd name="T116" fmla="*/ 589 w 1659"/>
                      <a:gd name="T117" fmla="*/ 106 h 1108"/>
                      <a:gd name="T118" fmla="*/ 361 w 1659"/>
                      <a:gd name="T119" fmla="*/ 88 h 1108"/>
                      <a:gd name="T120" fmla="*/ 284 w 1659"/>
                      <a:gd name="T121" fmla="*/ 32 h 1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659" h="1108">
                        <a:moveTo>
                          <a:pt x="192" y="0"/>
                        </a:moveTo>
                        <a:lnTo>
                          <a:pt x="157" y="7"/>
                        </a:lnTo>
                        <a:lnTo>
                          <a:pt x="143" y="26"/>
                        </a:lnTo>
                        <a:lnTo>
                          <a:pt x="134" y="52"/>
                        </a:lnTo>
                        <a:lnTo>
                          <a:pt x="134" y="52"/>
                        </a:lnTo>
                        <a:lnTo>
                          <a:pt x="122" y="79"/>
                        </a:lnTo>
                        <a:lnTo>
                          <a:pt x="124" y="85"/>
                        </a:lnTo>
                        <a:lnTo>
                          <a:pt x="143" y="87"/>
                        </a:lnTo>
                        <a:lnTo>
                          <a:pt x="149" y="88"/>
                        </a:lnTo>
                        <a:lnTo>
                          <a:pt x="149" y="93"/>
                        </a:lnTo>
                        <a:lnTo>
                          <a:pt x="149" y="122"/>
                        </a:lnTo>
                        <a:lnTo>
                          <a:pt x="149" y="125"/>
                        </a:lnTo>
                        <a:lnTo>
                          <a:pt x="147" y="126"/>
                        </a:lnTo>
                        <a:lnTo>
                          <a:pt x="120" y="158"/>
                        </a:lnTo>
                        <a:lnTo>
                          <a:pt x="133" y="175"/>
                        </a:lnTo>
                        <a:lnTo>
                          <a:pt x="163" y="186"/>
                        </a:lnTo>
                        <a:lnTo>
                          <a:pt x="164" y="186"/>
                        </a:lnTo>
                        <a:lnTo>
                          <a:pt x="165" y="188"/>
                        </a:lnTo>
                        <a:lnTo>
                          <a:pt x="188" y="219"/>
                        </a:lnTo>
                        <a:lnTo>
                          <a:pt x="245" y="221"/>
                        </a:lnTo>
                        <a:lnTo>
                          <a:pt x="251" y="221"/>
                        </a:lnTo>
                        <a:lnTo>
                          <a:pt x="251" y="227"/>
                        </a:lnTo>
                        <a:lnTo>
                          <a:pt x="256" y="267"/>
                        </a:lnTo>
                        <a:lnTo>
                          <a:pt x="256" y="270"/>
                        </a:lnTo>
                        <a:lnTo>
                          <a:pt x="254" y="272"/>
                        </a:lnTo>
                        <a:lnTo>
                          <a:pt x="211" y="315"/>
                        </a:lnTo>
                        <a:lnTo>
                          <a:pt x="211" y="334"/>
                        </a:lnTo>
                        <a:lnTo>
                          <a:pt x="211" y="335"/>
                        </a:lnTo>
                        <a:lnTo>
                          <a:pt x="209" y="359"/>
                        </a:lnTo>
                        <a:lnTo>
                          <a:pt x="209" y="364"/>
                        </a:lnTo>
                        <a:lnTo>
                          <a:pt x="204" y="365"/>
                        </a:lnTo>
                        <a:lnTo>
                          <a:pt x="182" y="371"/>
                        </a:lnTo>
                        <a:lnTo>
                          <a:pt x="165" y="392"/>
                        </a:lnTo>
                        <a:lnTo>
                          <a:pt x="163" y="395"/>
                        </a:lnTo>
                        <a:lnTo>
                          <a:pt x="160" y="394"/>
                        </a:lnTo>
                        <a:lnTo>
                          <a:pt x="139" y="392"/>
                        </a:lnTo>
                        <a:lnTo>
                          <a:pt x="137" y="391"/>
                        </a:lnTo>
                        <a:lnTo>
                          <a:pt x="135" y="389"/>
                        </a:lnTo>
                        <a:lnTo>
                          <a:pt x="121" y="369"/>
                        </a:lnTo>
                        <a:lnTo>
                          <a:pt x="121" y="368"/>
                        </a:lnTo>
                        <a:lnTo>
                          <a:pt x="93" y="351"/>
                        </a:lnTo>
                        <a:lnTo>
                          <a:pt x="69" y="345"/>
                        </a:lnTo>
                        <a:lnTo>
                          <a:pt x="40" y="353"/>
                        </a:lnTo>
                        <a:lnTo>
                          <a:pt x="0" y="386"/>
                        </a:lnTo>
                        <a:lnTo>
                          <a:pt x="5" y="402"/>
                        </a:lnTo>
                        <a:lnTo>
                          <a:pt x="6" y="403"/>
                        </a:lnTo>
                        <a:lnTo>
                          <a:pt x="6" y="404"/>
                        </a:lnTo>
                        <a:lnTo>
                          <a:pt x="3" y="440"/>
                        </a:lnTo>
                        <a:lnTo>
                          <a:pt x="12" y="457"/>
                        </a:lnTo>
                        <a:lnTo>
                          <a:pt x="28" y="455"/>
                        </a:lnTo>
                        <a:lnTo>
                          <a:pt x="33" y="427"/>
                        </a:lnTo>
                        <a:lnTo>
                          <a:pt x="34" y="424"/>
                        </a:lnTo>
                        <a:lnTo>
                          <a:pt x="36" y="423"/>
                        </a:lnTo>
                        <a:lnTo>
                          <a:pt x="65" y="403"/>
                        </a:lnTo>
                        <a:lnTo>
                          <a:pt x="69" y="400"/>
                        </a:lnTo>
                        <a:lnTo>
                          <a:pt x="73" y="404"/>
                        </a:lnTo>
                        <a:lnTo>
                          <a:pt x="89" y="420"/>
                        </a:lnTo>
                        <a:lnTo>
                          <a:pt x="102" y="420"/>
                        </a:lnTo>
                        <a:lnTo>
                          <a:pt x="103" y="420"/>
                        </a:lnTo>
                        <a:lnTo>
                          <a:pt x="103" y="420"/>
                        </a:lnTo>
                        <a:lnTo>
                          <a:pt x="134" y="424"/>
                        </a:lnTo>
                        <a:lnTo>
                          <a:pt x="137" y="424"/>
                        </a:lnTo>
                        <a:lnTo>
                          <a:pt x="138" y="426"/>
                        </a:lnTo>
                        <a:lnTo>
                          <a:pt x="159" y="451"/>
                        </a:lnTo>
                        <a:lnTo>
                          <a:pt x="184" y="451"/>
                        </a:lnTo>
                        <a:lnTo>
                          <a:pt x="207" y="442"/>
                        </a:lnTo>
                        <a:lnTo>
                          <a:pt x="209" y="441"/>
                        </a:lnTo>
                        <a:lnTo>
                          <a:pt x="211" y="442"/>
                        </a:lnTo>
                        <a:lnTo>
                          <a:pt x="258" y="455"/>
                        </a:lnTo>
                        <a:lnTo>
                          <a:pt x="342" y="458"/>
                        </a:lnTo>
                        <a:lnTo>
                          <a:pt x="343" y="458"/>
                        </a:lnTo>
                        <a:lnTo>
                          <a:pt x="421" y="447"/>
                        </a:lnTo>
                        <a:lnTo>
                          <a:pt x="421" y="447"/>
                        </a:lnTo>
                        <a:lnTo>
                          <a:pt x="421" y="447"/>
                        </a:lnTo>
                        <a:lnTo>
                          <a:pt x="500" y="447"/>
                        </a:lnTo>
                        <a:lnTo>
                          <a:pt x="500" y="447"/>
                        </a:lnTo>
                        <a:lnTo>
                          <a:pt x="500" y="447"/>
                        </a:lnTo>
                        <a:lnTo>
                          <a:pt x="577" y="456"/>
                        </a:lnTo>
                        <a:lnTo>
                          <a:pt x="577" y="455"/>
                        </a:lnTo>
                        <a:lnTo>
                          <a:pt x="723" y="449"/>
                        </a:lnTo>
                        <a:lnTo>
                          <a:pt x="729" y="449"/>
                        </a:lnTo>
                        <a:lnTo>
                          <a:pt x="729" y="455"/>
                        </a:lnTo>
                        <a:lnTo>
                          <a:pt x="729" y="489"/>
                        </a:lnTo>
                        <a:lnTo>
                          <a:pt x="729" y="494"/>
                        </a:lnTo>
                        <a:lnTo>
                          <a:pt x="724" y="495"/>
                        </a:lnTo>
                        <a:lnTo>
                          <a:pt x="680" y="501"/>
                        </a:lnTo>
                        <a:lnTo>
                          <a:pt x="648" y="520"/>
                        </a:lnTo>
                        <a:lnTo>
                          <a:pt x="648" y="521"/>
                        </a:lnTo>
                        <a:lnTo>
                          <a:pt x="624" y="540"/>
                        </a:lnTo>
                        <a:lnTo>
                          <a:pt x="623" y="541"/>
                        </a:lnTo>
                        <a:lnTo>
                          <a:pt x="622" y="541"/>
                        </a:lnTo>
                        <a:lnTo>
                          <a:pt x="573" y="555"/>
                        </a:lnTo>
                        <a:lnTo>
                          <a:pt x="569" y="556"/>
                        </a:lnTo>
                        <a:lnTo>
                          <a:pt x="566" y="553"/>
                        </a:lnTo>
                        <a:lnTo>
                          <a:pt x="557" y="544"/>
                        </a:lnTo>
                        <a:lnTo>
                          <a:pt x="528" y="544"/>
                        </a:lnTo>
                        <a:lnTo>
                          <a:pt x="517" y="552"/>
                        </a:lnTo>
                        <a:lnTo>
                          <a:pt x="526" y="563"/>
                        </a:lnTo>
                        <a:lnTo>
                          <a:pt x="528" y="564"/>
                        </a:lnTo>
                        <a:lnTo>
                          <a:pt x="528" y="566"/>
                        </a:lnTo>
                        <a:lnTo>
                          <a:pt x="530" y="589"/>
                        </a:lnTo>
                        <a:lnTo>
                          <a:pt x="531" y="593"/>
                        </a:lnTo>
                        <a:lnTo>
                          <a:pt x="526" y="595"/>
                        </a:lnTo>
                        <a:lnTo>
                          <a:pt x="502" y="604"/>
                        </a:lnTo>
                        <a:lnTo>
                          <a:pt x="526" y="624"/>
                        </a:lnTo>
                        <a:lnTo>
                          <a:pt x="528" y="626"/>
                        </a:lnTo>
                        <a:lnTo>
                          <a:pt x="528" y="629"/>
                        </a:lnTo>
                        <a:lnTo>
                          <a:pt x="528" y="656"/>
                        </a:lnTo>
                        <a:lnTo>
                          <a:pt x="528" y="662"/>
                        </a:lnTo>
                        <a:lnTo>
                          <a:pt x="522" y="662"/>
                        </a:lnTo>
                        <a:lnTo>
                          <a:pt x="489" y="667"/>
                        </a:lnTo>
                        <a:lnTo>
                          <a:pt x="488" y="667"/>
                        </a:lnTo>
                        <a:lnTo>
                          <a:pt x="487" y="667"/>
                        </a:lnTo>
                        <a:lnTo>
                          <a:pt x="444" y="658"/>
                        </a:lnTo>
                        <a:lnTo>
                          <a:pt x="394" y="644"/>
                        </a:lnTo>
                        <a:lnTo>
                          <a:pt x="337" y="644"/>
                        </a:lnTo>
                        <a:lnTo>
                          <a:pt x="296" y="655"/>
                        </a:lnTo>
                        <a:lnTo>
                          <a:pt x="294" y="656"/>
                        </a:lnTo>
                        <a:lnTo>
                          <a:pt x="293" y="655"/>
                        </a:lnTo>
                        <a:lnTo>
                          <a:pt x="240" y="649"/>
                        </a:lnTo>
                        <a:lnTo>
                          <a:pt x="222" y="661"/>
                        </a:lnTo>
                        <a:lnTo>
                          <a:pt x="221" y="662"/>
                        </a:lnTo>
                        <a:lnTo>
                          <a:pt x="219" y="662"/>
                        </a:lnTo>
                        <a:lnTo>
                          <a:pt x="177" y="671"/>
                        </a:lnTo>
                        <a:lnTo>
                          <a:pt x="176" y="671"/>
                        </a:lnTo>
                        <a:lnTo>
                          <a:pt x="176" y="671"/>
                        </a:lnTo>
                        <a:lnTo>
                          <a:pt x="104" y="673"/>
                        </a:lnTo>
                        <a:lnTo>
                          <a:pt x="99" y="693"/>
                        </a:lnTo>
                        <a:lnTo>
                          <a:pt x="99" y="695"/>
                        </a:lnTo>
                        <a:lnTo>
                          <a:pt x="97" y="697"/>
                        </a:lnTo>
                        <a:lnTo>
                          <a:pt x="80" y="708"/>
                        </a:lnTo>
                        <a:lnTo>
                          <a:pt x="87" y="717"/>
                        </a:lnTo>
                        <a:lnTo>
                          <a:pt x="139" y="723"/>
                        </a:lnTo>
                        <a:lnTo>
                          <a:pt x="164" y="711"/>
                        </a:lnTo>
                        <a:lnTo>
                          <a:pt x="165" y="710"/>
                        </a:lnTo>
                        <a:lnTo>
                          <a:pt x="166" y="710"/>
                        </a:lnTo>
                        <a:lnTo>
                          <a:pt x="204" y="703"/>
                        </a:lnTo>
                        <a:lnTo>
                          <a:pt x="206" y="703"/>
                        </a:lnTo>
                        <a:lnTo>
                          <a:pt x="208" y="704"/>
                        </a:lnTo>
                        <a:lnTo>
                          <a:pt x="238" y="719"/>
                        </a:lnTo>
                        <a:lnTo>
                          <a:pt x="248" y="702"/>
                        </a:lnTo>
                        <a:lnTo>
                          <a:pt x="249" y="702"/>
                        </a:lnTo>
                        <a:lnTo>
                          <a:pt x="264" y="667"/>
                        </a:lnTo>
                        <a:lnTo>
                          <a:pt x="265" y="663"/>
                        </a:lnTo>
                        <a:lnTo>
                          <a:pt x="269" y="663"/>
                        </a:lnTo>
                        <a:cubicBezTo>
                          <a:pt x="269" y="663"/>
                          <a:pt x="277" y="662"/>
                          <a:pt x="286" y="661"/>
                        </a:cubicBezTo>
                        <a:cubicBezTo>
                          <a:pt x="296" y="660"/>
                          <a:pt x="306" y="658"/>
                          <a:pt x="312" y="658"/>
                        </a:cubicBezTo>
                        <a:cubicBezTo>
                          <a:pt x="315" y="658"/>
                          <a:pt x="319" y="659"/>
                          <a:pt x="325" y="660"/>
                        </a:cubicBezTo>
                        <a:cubicBezTo>
                          <a:pt x="330" y="661"/>
                          <a:pt x="336" y="662"/>
                          <a:pt x="342" y="663"/>
                        </a:cubicBezTo>
                        <a:cubicBezTo>
                          <a:pt x="353" y="665"/>
                          <a:pt x="362" y="667"/>
                          <a:pt x="363" y="667"/>
                        </a:cubicBezTo>
                        <a:lnTo>
                          <a:pt x="531" y="672"/>
                        </a:lnTo>
                        <a:lnTo>
                          <a:pt x="536" y="672"/>
                        </a:lnTo>
                        <a:lnTo>
                          <a:pt x="537" y="678"/>
                        </a:lnTo>
                        <a:lnTo>
                          <a:pt x="539" y="714"/>
                        </a:lnTo>
                        <a:lnTo>
                          <a:pt x="539" y="716"/>
                        </a:lnTo>
                        <a:lnTo>
                          <a:pt x="538" y="717"/>
                        </a:lnTo>
                        <a:lnTo>
                          <a:pt x="527" y="735"/>
                        </a:lnTo>
                        <a:lnTo>
                          <a:pt x="525" y="738"/>
                        </a:lnTo>
                        <a:lnTo>
                          <a:pt x="522" y="738"/>
                        </a:lnTo>
                        <a:lnTo>
                          <a:pt x="481" y="742"/>
                        </a:lnTo>
                        <a:lnTo>
                          <a:pt x="515" y="744"/>
                        </a:lnTo>
                        <a:lnTo>
                          <a:pt x="517" y="744"/>
                        </a:lnTo>
                        <a:lnTo>
                          <a:pt x="518" y="744"/>
                        </a:lnTo>
                        <a:lnTo>
                          <a:pt x="536" y="756"/>
                        </a:lnTo>
                        <a:lnTo>
                          <a:pt x="539" y="757"/>
                        </a:lnTo>
                        <a:lnTo>
                          <a:pt x="539" y="760"/>
                        </a:lnTo>
                        <a:lnTo>
                          <a:pt x="541" y="785"/>
                        </a:lnTo>
                        <a:lnTo>
                          <a:pt x="542" y="787"/>
                        </a:lnTo>
                        <a:lnTo>
                          <a:pt x="540" y="789"/>
                        </a:lnTo>
                        <a:lnTo>
                          <a:pt x="527" y="811"/>
                        </a:lnTo>
                        <a:lnTo>
                          <a:pt x="525" y="814"/>
                        </a:lnTo>
                        <a:lnTo>
                          <a:pt x="522" y="814"/>
                        </a:lnTo>
                        <a:lnTo>
                          <a:pt x="488" y="816"/>
                        </a:lnTo>
                        <a:lnTo>
                          <a:pt x="484" y="823"/>
                        </a:lnTo>
                        <a:lnTo>
                          <a:pt x="490" y="820"/>
                        </a:lnTo>
                        <a:lnTo>
                          <a:pt x="491" y="819"/>
                        </a:lnTo>
                        <a:lnTo>
                          <a:pt x="492" y="819"/>
                        </a:lnTo>
                        <a:lnTo>
                          <a:pt x="525" y="817"/>
                        </a:lnTo>
                        <a:lnTo>
                          <a:pt x="525" y="817"/>
                        </a:lnTo>
                        <a:lnTo>
                          <a:pt x="546" y="808"/>
                        </a:lnTo>
                        <a:lnTo>
                          <a:pt x="558" y="779"/>
                        </a:lnTo>
                        <a:lnTo>
                          <a:pt x="560" y="754"/>
                        </a:lnTo>
                        <a:lnTo>
                          <a:pt x="561" y="748"/>
                        </a:lnTo>
                        <a:lnTo>
                          <a:pt x="566" y="748"/>
                        </a:lnTo>
                        <a:lnTo>
                          <a:pt x="599" y="748"/>
                        </a:lnTo>
                        <a:lnTo>
                          <a:pt x="633" y="716"/>
                        </a:lnTo>
                        <a:lnTo>
                          <a:pt x="634" y="716"/>
                        </a:lnTo>
                        <a:lnTo>
                          <a:pt x="635" y="715"/>
                        </a:lnTo>
                        <a:lnTo>
                          <a:pt x="647" y="709"/>
                        </a:lnTo>
                        <a:lnTo>
                          <a:pt x="640" y="707"/>
                        </a:lnTo>
                        <a:lnTo>
                          <a:pt x="638" y="706"/>
                        </a:lnTo>
                        <a:lnTo>
                          <a:pt x="636" y="703"/>
                        </a:lnTo>
                        <a:lnTo>
                          <a:pt x="623" y="672"/>
                        </a:lnTo>
                        <a:lnTo>
                          <a:pt x="622" y="669"/>
                        </a:lnTo>
                        <a:lnTo>
                          <a:pt x="623" y="667"/>
                        </a:lnTo>
                        <a:lnTo>
                          <a:pt x="634" y="638"/>
                        </a:lnTo>
                        <a:lnTo>
                          <a:pt x="643" y="614"/>
                        </a:lnTo>
                        <a:lnTo>
                          <a:pt x="645" y="610"/>
                        </a:lnTo>
                        <a:lnTo>
                          <a:pt x="649" y="610"/>
                        </a:lnTo>
                        <a:lnTo>
                          <a:pt x="682" y="610"/>
                        </a:lnTo>
                        <a:lnTo>
                          <a:pt x="688" y="610"/>
                        </a:lnTo>
                        <a:lnTo>
                          <a:pt x="688" y="615"/>
                        </a:lnTo>
                        <a:lnTo>
                          <a:pt x="692" y="640"/>
                        </a:lnTo>
                        <a:lnTo>
                          <a:pt x="729" y="654"/>
                        </a:lnTo>
                        <a:lnTo>
                          <a:pt x="729" y="655"/>
                        </a:lnTo>
                        <a:lnTo>
                          <a:pt x="749" y="659"/>
                        </a:lnTo>
                        <a:lnTo>
                          <a:pt x="756" y="610"/>
                        </a:lnTo>
                        <a:lnTo>
                          <a:pt x="758" y="604"/>
                        </a:lnTo>
                        <a:lnTo>
                          <a:pt x="764" y="605"/>
                        </a:lnTo>
                        <a:lnTo>
                          <a:pt x="795" y="612"/>
                        </a:lnTo>
                        <a:lnTo>
                          <a:pt x="800" y="613"/>
                        </a:lnTo>
                        <a:lnTo>
                          <a:pt x="800" y="618"/>
                        </a:lnTo>
                        <a:lnTo>
                          <a:pt x="804" y="657"/>
                        </a:lnTo>
                        <a:lnTo>
                          <a:pt x="826" y="670"/>
                        </a:lnTo>
                        <a:lnTo>
                          <a:pt x="834" y="661"/>
                        </a:lnTo>
                        <a:lnTo>
                          <a:pt x="836" y="659"/>
                        </a:lnTo>
                        <a:lnTo>
                          <a:pt x="838" y="659"/>
                        </a:lnTo>
                        <a:lnTo>
                          <a:pt x="881" y="659"/>
                        </a:lnTo>
                        <a:lnTo>
                          <a:pt x="884" y="659"/>
                        </a:lnTo>
                        <a:lnTo>
                          <a:pt x="886" y="661"/>
                        </a:lnTo>
                        <a:lnTo>
                          <a:pt x="897" y="677"/>
                        </a:lnTo>
                        <a:lnTo>
                          <a:pt x="899" y="679"/>
                        </a:lnTo>
                        <a:lnTo>
                          <a:pt x="899" y="680"/>
                        </a:lnTo>
                        <a:lnTo>
                          <a:pt x="899" y="727"/>
                        </a:lnTo>
                        <a:lnTo>
                          <a:pt x="924" y="750"/>
                        </a:lnTo>
                        <a:lnTo>
                          <a:pt x="953" y="752"/>
                        </a:lnTo>
                        <a:lnTo>
                          <a:pt x="954" y="753"/>
                        </a:lnTo>
                        <a:lnTo>
                          <a:pt x="954" y="753"/>
                        </a:lnTo>
                        <a:lnTo>
                          <a:pt x="1003" y="768"/>
                        </a:lnTo>
                        <a:lnTo>
                          <a:pt x="1006" y="769"/>
                        </a:lnTo>
                        <a:lnTo>
                          <a:pt x="1007" y="772"/>
                        </a:lnTo>
                        <a:lnTo>
                          <a:pt x="1018" y="796"/>
                        </a:lnTo>
                        <a:lnTo>
                          <a:pt x="1037" y="815"/>
                        </a:lnTo>
                        <a:lnTo>
                          <a:pt x="1038" y="815"/>
                        </a:lnTo>
                        <a:lnTo>
                          <a:pt x="1038" y="788"/>
                        </a:lnTo>
                        <a:lnTo>
                          <a:pt x="1038" y="785"/>
                        </a:lnTo>
                        <a:lnTo>
                          <a:pt x="1039" y="783"/>
                        </a:lnTo>
                        <a:lnTo>
                          <a:pt x="1071" y="754"/>
                        </a:lnTo>
                        <a:lnTo>
                          <a:pt x="1073" y="753"/>
                        </a:lnTo>
                        <a:lnTo>
                          <a:pt x="1075" y="752"/>
                        </a:lnTo>
                        <a:lnTo>
                          <a:pt x="1126" y="750"/>
                        </a:lnTo>
                        <a:lnTo>
                          <a:pt x="1129" y="750"/>
                        </a:lnTo>
                        <a:lnTo>
                          <a:pt x="1131" y="752"/>
                        </a:lnTo>
                        <a:lnTo>
                          <a:pt x="1183" y="793"/>
                        </a:lnTo>
                        <a:lnTo>
                          <a:pt x="1220" y="802"/>
                        </a:lnTo>
                        <a:lnTo>
                          <a:pt x="1224" y="803"/>
                        </a:lnTo>
                        <a:lnTo>
                          <a:pt x="1224" y="808"/>
                        </a:lnTo>
                        <a:lnTo>
                          <a:pt x="1224" y="842"/>
                        </a:lnTo>
                        <a:lnTo>
                          <a:pt x="1224" y="845"/>
                        </a:lnTo>
                        <a:lnTo>
                          <a:pt x="1221" y="847"/>
                        </a:lnTo>
                        <a:lnTo>
                          <a:pt x="1194" y="860"/>
                        </a:lnTo>
                        <a:lnTo>
                          <a:pt x="1182" y="887"/>
                        </a:lnTo>
                        <a:lnTo>
                          <a:pt x="1236" y="907"/>
                        </a:lnTo>
                        <a:lnTo>
                          <a:pt x="1241" y="909"/>
                        </a:lnTo>
                        <a:lnTo>
                          <a:pt x="1239" y="915"/>
                        </a:lnTo>
                        <a:lnTo>
                          <a:pt x="1231" y="947"/>
                        </a:lnTo>
                        <a:lnTo>
                          <a:pt x="1226" y="1016"/>
                        </a:lnTo>
                        <a:lnTo>
                          <a:pt x="1226" y="1016"/>
                        </a:lnTo>
                        <a:lnTo>
                          <a:pt x="1222" y="1057"/>
                        </a:lnTo>
                        <a:lnTo>
                          <a:pt x="1259" y="1084"/>
                        </a:lnTo>
                        <a:lnTo>
                          <a:pt x="1259" y="1084"/>
                        </a:lnTo>
                        <a:lnTo>
                          <a:pt x="1302" y="1108"/>
                        </a:lnTo>
                        <a:lnTo>
                          <a:pt x="1318" y="1099"/>
                        </a:lnTo>
                        <a:lnTo>
                          <a:pt x="1330" y="1076"/>
                        </a:lnTo>
                        <a:lnTo>
                          <a:pt x="1330" y="1075"/>
                        </a:lnTo>
                        <a:lnTo>
                          <a:pt x="1337" y="1035"/>
                        </a:lnTo>
                        <a:lnTo>
                          <a:pt x="1337" y="1034"/>
                        </a:lnTo>
                        <a:lnTo>
                          <a:pt x="1337" y="1034"/>
                        </a:lnTo>
                        <a:lnTo>
                          <a:pt x="1346" y="1009"/>
                        </a:lnTo>
                        <a:lnTo>
                          <a:pt x="1347" y="1005"/>
                        </a:lnTo>
                        <a:lnTo>
                          <a:pt x="1351" y="1005"/>
                        </a:lnTo>
                        <a:lnTo>
                          <a:pt x="1384" y="1002"/>
                        </a:lnTo>
                        <a:lnTo>
                          <a:pt x="1409" y="985"/>
                        </a:lnTo>
                        <a:lnTo>
                          <a:pt x="1409" y="985"/>
                        </a:lnTo>
                        <a:lnTo>
                          <a:pt x="1409" y="985"/>
                        </a:lnTo>
                        <a:cubicBezTo>
                          <a:pt x="1409" y="985"/>
                          <a:pt x="1421" y="978"/>
                          <a:pt x="1434" y="971"/>
                        </a:cubicBezTo>
                        <a:cubicBezTo>
                          <a:pt x="1441" y="967"/>
                          <a:pt x="1447" y="964"/>
                          <a:pt x="1453" y="961"/>
                        </a:cubicBezTo>
                        <a:cubicBezTo>
                          <a:pt x="1458" y="958"/>
                          <a:pt x="1463" y="954"/>
                          <a:pt x="1462" y="955"/>
                        </a:cubicBezTo>
                        <a:cubicBezTo>
                          <a:pt x="1466" y="951"/>
                          <a:pt x="1475" y="943"/>
                          <a:pt x="1484" y="936"/>
                        </a:cubicBezTo>
                        <a:cubicBezTo>
                          <a:pt x="1493" y="929"/>
                          <a:pt x="1500" y="923"/>
                          <a:pt x="1500" y="923"/>
                        </a:cubicBezTo>
                        <a:lnTo>
                          <a:pt x="1501" y="923"/>
                        </a:lnTo>
                        <a:lnTo>
                          <a:pt x="1537" y="889"/>
                        </a:lnTo>
                        <a:lnTo>
                          <a:pt x="1538" y="889"/>
                        </a:lnTo>
                        <a:lnTo>
                          <a:pt x="1578" y="833"/>
                        </a:lnTo>
                        <a:lnTo>
                          <a:pt x="1579" y="831"/>
                        </a:lnTo>
                        <a:lnTo>
                          <a:pt x="1600" y="779"/>
                        </a:lnTo>
                        <a:lnTo>
                          <a:pt x="1600" y="778"/>
                        </a:lnTo>
                        <a:lnTo>
                          <a:pt x="1613" y="743"/>
                        </a:lnTo>
                        <a:lnTo>
                          <a:pt x="1613" y="742"/>
                        </a:lnTo>
                        <a:lnTo>
                          <a:pt x="1629" y="709"/>
                        </a:lnTo>
                        <a:lnTo>
                          <a:pt x="1629" y="708"/>
                        </a:lnTo>
                        <a:lnTo>
                          <a:pt x="1629" y="707"/>
                        </a:lnTo>
                        <a:lnTo>
                          <a:pt x="1659" y="667"/>
                        </a:lnTo>
                        <a:lnTo>
                          <a:pt x="1657" y="633"/>
                        </a:lnTo>
                        <a:lnTo>
                          <a:pt x="1636" y="603"/>
                        </a:lnTo>
                        <a:lnTo>
                          <a:pt x="1591" y="593"/>
                        </a:lnTo>
                        <a:lnTo>
                          <a:pt x="1569" y="605"/>
                        </a:lnTo>
                        <a:lnTo>
                          <a:pt x="1568" y="605"/>
                        </a:lnTo>
                        <a:lnTo>
                          <a:pt x="1525" y="636"/>
                        </a:lnTo>
                        <a:lnTo>
                          <a:pt x="1524" y="636"/>
                        </a:lnTo>
                        <a:lnTo>
                          <a:pt x="1493" y="664"/>
                        </a:lnTo>
                        <a:lnTo>
                          <a:pt x="1492" y="666"/>
                        </a:lnTo>
                        <a:lnTo>
                          <a:pt x="1491" y="666"/>
                        </a:lnTo>
                        <a:cubicBezTo>
                          <a:pt x="1491" y="666"/>
                          <a:pt x="1479" y="669"/>
                          <a:pt x="1468" y="671"/>
                        </a:cubicBezTo>
                        <a:cubicBezTo>
                          <a:pt x="1462" y="672"/>
                          <a:pt x="1456" y="674"/>
                          <a:pt x="1451" y="675"/>
                        </a:cubicBezTo>
                        <a:cubicBezTo>
                          <a:pt x="1448" y="675"/>
                          <a:pt x="1446" y="675"/>
                          <a:pt x="1445" y="676"/>
                        </a:cubicBezTo>
                        <a:cubicBezTo>
                          <a:pt x="1443" y="676"/>
                          <a:pt x="1442" y="676"/>
                          <a:pt x="1440" y="676"/>
                        </a:cubicBezTo>
                        <a:cubicBezTo>
                          <a:pt x="1435" y="676"/>
                          <a:pt x="1434" y="673"/>
                          <a:pt x="1432" y="671"/>
                        </a:cubicBezTo>
                        <a:cubicBezTo>
                          <a:pt x="1430" y="669"/>
                          <a:pt x="1428" y="667"/>
                          <a:pt x="1427" y="665"/>
                        </a:cubicBezTo>
                        <a:cubicBezTo>
                          <a:pt x="1424" y="660"/>
                          <a:pt x="1421" y="656"/>
                          <a:pt x="1421" y="656"/>
                        </a:cubicBezTo>
                        <a:lnTo>
                          <a:pt x="1419" y="652"/>
                        </a:lnTo>
                        <a:lnTo>
                          <a:pt x="1422" y="649"/>
                        </a:lnTo>
                        <a:lnTo>
                          <a:pt x="1436" y="632"/>
                        </a:lnTo>
                        <a:lnTo>
                          <a:pt x="1446" y="596"/>
                        </a:lnTo>
                        <a:cubicBezTo>
                          <a:pt x="1443" y="595"/>
                          <a:pt x="1442" y="594"/>
                          <a:pt x="1438" y="592"/>
                        </a:cubicBezTo>
                        <a:cubicBezTo>
                          <a:pt x="1434" y="590"/>
                          <a:pt x="1431" y="588"/>
                          <a:pt x="1428" y="587"/>
                        </a:cubicBezTo>
                        <a:cubicBezTo>
                          <a:pt x="1425" y="585"/>
                          <a:pt x="1423" y="584"/>
                          <a:pt x="1421" y="582"/>
                        </a:cubicBezTo>
                        <a:cubicBezTo>
                          <a:pt x="1419" y="581"/>
                          <a:pt x="1417" y="579"/>
                          <a:pt x="1415" y="576"/>
                        </a:cubicBezTo>
                        <a:cubicBezTo>
                          <a:pt x="1413" y="574"/>
                          <a:pt x="1411" y="572"/>
                          <a:pt x="1409" y="569"/>
                        </a:cubicBezTo>
                        <a:cubicBezTo>
                          <a:pt x="1408" y="567"/>
                          <a:pt x="1408" y="567"/>
                          <a:pt x="1407" y="566"/>
                        </a:cubicBezTo>
                        <a:lnTo>
                          <a:pt x="1396" y="578"/>
                        </a:lnTo>
                        <a:lnTo>
                          <a:pt x="1390" y="622"/>
                        </a:lnTo>
                        <a:lnTo>
                          <a:pt x="1389" y="623"/>
                        </a:lnTo>
                        <a:lnTo>
                          <a:pt x="1388" y="625"/>
                        </a:lnTo>
                        <a:lnTo>
                          <a:pt x="1351" y="664"/>
                        </a:lnTo>
                        <a:lnTo>
                          <a:pt x="1350" y="665"/>
                        </a:lnTo>
                        <a:lnTo>
                          <a:pt x="1348" y="666"/>
                        </a:lnTo>
                        <a:lnTo>
                          <a:pt x="1316" y="674"/>
                        </a:lnTo>
                        <a:lnTo>
                          <a:pt x="1314" y="675"/>
                        </a:lnTo>
                        <a:lnTo>
                          <a:pt x="1312" y="674"/>
                        </a:lnTo>
                        <a:lnTo>
                          <a:pt x="1294" y="669"/>
                        </a:lnTo>
                        <a:lnTo>
                          <a:pt x="1293" y="669"/>
                        </a:lnTo>
                        <a:lnTo>
                          <a:pt x="1292" y="668"/>
                        </a:lnTo>
                        <a:lnTo>
                          <a:pt x="1250" y="636"/>
                        </a:lnTo>
                        <a:lnTo>
                          <a:pt x="1249" y="635"/>
                        </a:lnTo>
                        <a:lnTo>
                          <a:pt x="1249" y="635"/>
                        </a:lnTo>
                        <a:lnTo>
                          <a:pt x="1219" y="599"/>
                        </a:lnTo>
                        <a:lnTo>
                          <a:pt x="1218" y="597"/>
                        </a:lnTo>
                        <a:lnTo>
                          <a:pt x="1217" y="596"/>
                        </a:lnTo>
                        <a:lnTo>
                          <a:pt x="1214" y="565"/>
                        </a:lnTo>
                        <a:lnTo>
                          <a:pt x="1214" y="564"/>
                        </a:lnTo>
                        <a:lnTo>
                          <a:pt x="1214" y="564"/>
                        </a:lnTo>
                        <a:lnTo>
                          <a:pt x="1223" y="523"/>
                        </a:lnTo>
                        <a:cubicBezTo>
                          <a:pt x="1223" y="522"/>
                          <a:pt x="1222" y="516"/>
                          <a:pt x="1221" y="509"/>
                        </a:cubicBezTo>
                        <a:cubicBezTo>
                          <a:pt x="1220" y="505"/>
                          <a:pt x="1219" y="501"/>
                          <a:pt x="1219" y="499"/>
                        </a:cubicBezTo>
                        <a:cubicBezTo>
                          <a:pt x="1218" y="498"/>
                          <a:pt x="1218" y="497"/>
                          <a:pt x="1218" y="496"/>
                        </a:cubicBezTo>
                        <a:cubicBezTo>
                          <a:pt x="1217" y="496"/>
                          <a:pt x="1216" y="495"/>
                          <a:pt x="1215" y="494"/>
                        </a:cubicBezTo>
                        <a:cubicBezTo>
                          <a:pt x="1214" y="493"/>
                          <a:pt x="1213" y="492"/>
                          <a:pt x="1212" y="490"/>
                        </a:cubicBezTo>
                        <a:cubicBezTo>
                          <a:pt x="1210" y="487"/>
                          <a:pt x="1208" y="484"/>
                          <a:pt x="1206" y="480"/>
                        </a:cubicBezTo>
                        <a:cubicBezTo>
                          <a:pt x="1203" y="474"/>
                          <a:pt x="1201" y="469"/>
                          <a:pt x="1201" y="468"/>
                        </a:cubicBezTo>
                        <a:lnTo>
                          <a:pt x="1200" y="467"/>
                        </a:lnTo>
                        <a:lnTo>
                          <a:pt x="1180" y="433"/>
                        </a:lnTo>
                        <a:lnTo>
                          <a:pt x="1179" y="433"/>
                        </a:lnTo>
                        <a:lnTo>
                          <a:pt x="1155" y="414"/>
                        </a:lnTo>
                        <a:cubicBezTo>
                          <a:pt x="1154" y="414"/>
                          <a:pt x="1154" y="413"/>
                          <a:pt x="1154" y="413"/>
                        </a:cubicBezTo>
                        <a:cubicBezTo>
                          <a:pt x="1153" y="413"/>
                          <a:pt x="1146" y="411"/>
                          <a:pt x="1137" y="408"/>
                        </a:cubicBezTo>
                        <a:cubicBezTo>
                          <a:pt x="1133" y="406"/>
                          <a:pt x="1128" y="404"/>
                          <a:pt x="1124" y="403"/>
                        </a:cubicBezTo>
                        <a:cubicBezTo>
                          <a:pt x="1122" y="403"/>
                          <a:pt x="1120" y="402"/>
                          <a:pt x="1119" y="402"/>
                        </a:cubicBezTo>
                        <a:cubicBezTo>
                          <a:pt x="1117" y="401"/>
                          <a:pt x="1116" y="401"/>
                          <a:pt x="1117" y="401"/>
                        </a:cubicBezTo>
                        <a:cubicBezTo>
                          <a:pt x="1115" y="401"/>
                          <a:pt x="1114" y="401"/>
                          <a:pt x="1113" y="400"/>
                        </a:cubicBezTo>
                        <a:cubicBezTo>
                          <a:pt x="1112" y="400"/>
                          <a:pt x="1111" y="399"/>
                          <a:pt x="1110" y="399"/>
                        </a:cubicBezTo>
                        <a:cubicBezTo>
                          <a:pt x="1108" y="397"/>
                          <a:pt x="1105" y="396"/>
                          <a:pt x="1103" y="394"/>
                        </a:cubicBezTo>
                        <a:cubicBezTo>
                          <a:pt x="1098" y="391"/>
                          <a:pt x="1092" y="386"/>
                          <a:pt x="1087" y="381"/>
                        </a:cubicBezTo>
                        <a:cubicBezTo>
                          <a:pt x="1075" y="371"/>
                          <a:pt x="1064" y="362"/>
                          <a:pt x="1064" y="362"/>
                        </a:cubicBezTo>
                        <a:lnTo>
                          <a:pt x="1064" y="361"/>
                        </a:lnTo>
                        <a:lnTo>
                          <a:pt x="1063" y="359"/>
                        </a:lnTo>
                        <a:cubicBezTo>
                          <a:pt x="1063" y="359"/>
                          <a:pt x="1061" y="355"/>
                          <a:pt x="1058" y="351"/>
                        </a:cubicBezTo>
                        <a:cubicBezTo>
                          <a:pt x="1057" y="348"/>
                          <a:pt x="1056" y="346"/>
                          <a:pt x="1055" y="344"/>
                        </a:cubicBezTo>
                        <a:cubicBezTo>
                          <a:pt x="1054" y="343"/>
                          <a:pt x="1054" y="343"/>
                          <a:pt x="1054" y="343"/>
                        </a:cubicBezTo>
                        <a:cubicBezTo>
                          <a:pt x="1052" y="342"/>
                          <a:pt x="1050" y="341"/>
                          <a:pt x="1047" y="340"/>
                        </a:cubicBezTo>
                        <a:cubicBezTo>
                          <a:pt x="1044" y="339"/>
                          <a:pt x="1040" y="337"/>
                          <a:pt x="1036" y="336"/>
                        </a:cubicBezTo>
                        <a:cubicBezTo>
                          <a:pt x="1032" y="334"/>
                          <a:pt x="1028" y="332"/>
                          <a:pt x="1025" y="331"/>
                        </a:cubicBezTo>
                        <a:cubicBezTo>
                          <a:pt x="1022" y="329"/>
                          <a:pt x="1019" y="328"/>
                          <a:pt x="1017" y="326"/>
                        </a:cubicBezTo>
                        <a:cubicBezTo>
                          <a:pt x="1015" y="324"/>
                          <a:pt x="1013" y="323"/>
                          <a:pt x="1011" y="320"/>
                        </a:cubicBezTo>
                        <a:cubicBezTo>
                          <a:pt x="1009" y="317"/>
                          <a:pt x="1007" y="314"/>
                          <a:pt x="1004" y="311"/>
                        </a:cubicBezTo>
                        <a:cubicBezTo>
                          <a:pt x="999" y="305"/>
                          <a:pt x="993" y="298"/>
                          <a:pt x="991" y="297"/>
                        </a:cubicBezTo>
                        <a:cubicBezTo>
                          <a:pt x="985" y="293"/>
                          <a:pt x="984" y="287"/>
                          <a:pt x="984" y="282"/>
                        </a:cubicBezTo>
                        <a:cubicBezTo>
                          <a:pt x="983" y="277"/>
                          <a:pt x="984" y="271"/>
                          <a:pt x="984" y="265"/>
                        </a:cubicBezTo>
                        <a:cubicBezTo>
                          <a:pt x="985" y="255"/>
                          <a:pt x="987" y="248"/>
                          <a:pt x="987" y="246"/>
                        </a:cubicBezTo>
                        <a:lnTo>
                          <a:pt x="969" y="221"/>
                        </a:lnTo>
                        <a:lnTo>
                          <a:pt x="968" y="221"/>
                        </a:lnTo>
                        <a:lnTo>
                          <a:pt x="968" y="220"/>
                        </a:lnTo>
                        <a:lnTo>
                          <a:pt x="932" y="191"/>
                        </a:lnTo>
                        <a:lnTo>
                          <a:pt x="930" y="190"/>
                        </a:lnTo>
                        <a:lnTo>
                          <a:pt x="930" y="188"/>
                        </a:lnTo>
                        <a:lnTo>
                          <a:pt x="922" y="163"/>
                        </a:lnTo>
                        <a:lnTo>
                          <a:pt x="922" y="162"/>
                        </a:lnTo>
                        <a:lnTo>
                          <a:pt x="922" y="161"/>
                        </a:lnTo>
                        <a:lnTo>
                          <a:pt x="919" y="137"/>
                        </a:lnTo>
                        <a:lnTo>
                          <a:pt x="919" y="136"/>
                        </a:lnTo>
                        <a:lnTo>
                          <a:pt x="908" y="117"/>
                        </a:lnTo>
                        <a:lnTo>
                          <a:pt x="910" y="116"/>
                        </a:lnTo>
                        <a:lnTo>
                          <a:pt x="863" y="116"/>
                        </a:lnTo>
                        <a:lnTo>
                          <a:pt x="850" y="124"/>
                        </a:lnTo>
                        <a:lnTo>
                          <a:pt x="846" y="127"/>
                        </a:lnTo>
                        <a:lnTo>
                          <a:pt x="843" y="124"/>
                        </a:lnTo>
                        <a:lnTo>
                          <a:pt x="825" y="108"/>
                        </a:lnTo>
                        <a:lnTo>
                          <a:pt x="824" y="108"/>
                        </a:lnTo>
                        <a:lnTo>
                          <a:pt x="802" y="84"/>
                        </a:lnTo>
                        <a:lnTo>
                          <a:pt x="770" y="63"/>
                        </a:lnTo>
                        <a:lnTo>
                          <a:pt x="737" y="76"/>
                        </a:lnTo>
                        <a:lnTo>
                          <a:pt x="734" y="77"/>
                        </a:lnTo>
                        <a:lnTo>
                          <a:pt x="732" y="75"/>
                        </a:lnTo>
                        <a:lnTo>
                          <a:pt x="716" y="66"/>
                        </a:lnTo>
                        <a:lnTo>
                          <a:pt x="671" y="66"/>
                        </a:lnTo>
                        <a:cubicBezTo>
                          <a:pt x="670" y="67"/>
                          <a:pt x="667" y="69"/>
                          <a:pt x="662" y="71"/>
                        </a:cubicBezTo>
                        <a:cubicBezTo>
                          <a:pt x="657" y="74"/>
                          <a:pt x="651" y="76"/>
                          <a:pt x="646" y="77"/>
                        </a:cubicBezTo>
                        <a:cubicBezTo>
                          <a:pt x="646" y="77"/>
                          <a:pt x="643" y="78"/>
                          <a:pt x="641" y="79"/>
                        </a:cubicBezTo>
                        <a:cubicBezTo>
                          <a:pt x="639" y="80"/>
                          <a:pt x="637" y="82"/>
                          <a:pt x="635" y="84"/>
                        </a:cubicBezTo>
                        <a:cubicBezTo>
                          <a:pt x="630" y="87"/>
                          <a:pt x="627" y="91"/>
                          <a:pt x="627" y="91"/>
                        </a:cubicBezTo>
                        <a:lnTo>
                          <a:pt x="626" y="91"/>
                        </a:lnTo>
                        <a:lnTo>
                          <a:pt x="625" y="91"/>
                        </a:lnTo>
                        <a:lnTo>
                          <a:pt x="589" y="106"/>
                        </a:lnTo>
                        <a:lnTo>
                          <a:pt x="588" y="107"/>
                        </a:lnTo>
                        <a:lnTo>
                          <a:pt x="586" y="107"/>
                        </a:lnTo>
                        <a:lnTo>
                          <a:pt x="479" y="102"/>
                        </a:lnTo>
                        <a:lnTo>
                          <a:pt x="478" y="102"/>
                        </a:lnTo>
                        <a:lnTo>
                          <a:pt x="477" y="101"/>
                        </a:lnTo>
                        <a:lnTo>
                          <a:pt x="448" y="89"/>
                        </a:lnTo>
                        <a:lnTo>
                          <a:pt x="361" y="88"/>
                        </a:lnTo>
                        <a:lnTo>
                          <a:pt x="359" y="88"/>
                        </a:lnTo>
                        <a:lnTo>
                          <a:pt x="357" y="87"/>
                        </a:lnTo>
                        <a:lnTo>
                          <a:pt x="338" y="69"/>
                        </a:lnTo>
                        <a:lnTo>
                          <a:pt x="338" y="70"/>
                        </a:lnTo>
                        <a:lnTo>
                          <a:pt x="311" y="52"/>
                        </a:lnTo>
                        <a:lnTo>
                          <a:pt x="311" y="52"/>
                        </a:lnTo>
                        <a:lnTo>
                          <a:pt x="284" y="32"/>
                        </a:lnTo>
                        <a:lnTo>
                          <a:pt x="284" y="32"/>
                        </a:lnTo>
                        <a:lnTo>
                          <a:pt x="258" y="21"/>
                        </a:lnTo>
                        <a:lnTo>
                          <a:pt x="257" y="21"/>
                        </a:lnTo>
                        <a:lnTo>
                          <a:pt x="218" y="10"/>
                        </a:lnTo>
                        <a:lnTo>
                          <a:pt x="217" y="10"/>
                        </a:lnTo>
                        <a:lnTo>
                          <a:pt x="192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50000"/>
                    </a:scheme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70" name="Freeform 58"/>
                  <p:cNvSpPr>
                    <a:spLocks/>
                  </p:cNvSpPr>
                  <p:nvPr/>
                </p:nvSpPr>
                <p:spPr bwMode="auto">
                  <a:xfrm>
                    <a:off x="6381" y="2173"/>
                    <a:ext cx="543" cy="431"/>
                  </a:xfrm>
                  <a:custGeom>
                    <a:avLst/>
                    <a:gdLst>
                      <a:gd name="T0" fmla="*/ 743 w 1082"/>
                      <a:gd name="T1" fmla="*/ 79 h 859"/>
                      <a:gd name="T2" fmla="*/ 728 w 1082"/>
                      <a:gd name="T3" fmla="*/ 141 h 859"/>
                      <a:gd name="T4" fmla="*/ 665 w 1082"/>
                      <a:gd name="T5" fmla="*/ 226 h 859"/>
                      <a:gd name="T6" fmla="*/ 644 w 1082"/>
                      <a:gd name="T7" fmla="*/ 234 h 859"/>
                      <a:gd name="T8" fmla="*/ 552 w 1082"/>
                      <a:gd name="T9" fmla="*/ 250 h 859"/>
                      <a:gd name="T10" fmla="*/ 489 w 1082"/>
                      <a:gd name="T11" fmla="*/ 278 h 859"/>
                      <a:gd name="T12" fmla="*/ 451 w 1082"/>
                      <a:gd name="T13" fmla="*/ 291 h 859"/>
                      <a:gd name="T14" fmla="*/ 414 w 1082"/>
                      <a:gd name="T15" fmla="*/ 297 h 859"/>
                      <a:gd name="T16" fmla="*/ 341 w 1082"/>
                      <a:gd name="T17" fmla="*/ 277 h 859"/>
                      <a:gd name="T18" fmla="*/ 294 w 1082"/>
                      <a:gd name="T19" fmla="*/ 218 h 859"/>
                      <a:gd name="T20" fmla="*/ 256 w 1082"/>
                      <a:gd name="T21" fmla="*/ 168 h 859"/>
                      <a:gd name="T22" fmla="*/ 111 w 1082"/>
                      <a:gd name="T23" fmla="*/ 140 h 859"/>
                      <a:gd name="T24" fmla="*/ 29 w 1082"/>
                      <a:gd name="T25" fmla="*/ 161 h 859"/>
                      <a:gd name="T26" fmla="*/ 15 w 1082"/>
                      <a:gd name="T27" fmla="*/ 166 h 859"/>
                      <a:gd name="T28" fmla="*/ 10 w 1082"/>
                      <a:gd name="T29" fmla="*/ 222 h 859"/>
                      <a:gd name="T30" fmla="*/ 54 w 1082"/>
                      <a:gd name="T31" fmla="*/ 291 h 859"/>
                      <a:gd name="T32" fmla="*/ 101 w 1082"/>
                      <a:gd name="T33" fmla="*/ 326 h 859"/>
                      <a:gd name="T34" fmla="*/ 161 w 1082"/>
                      <a:gd name="T35" fmla="*/ 373 h 859"/>
                      <a:gd name="T36" fmla="*/ 155 w 1082"/>
                      <a:gd name="T37" fmla="*/ 408 h 859"/>
                      <a:gd name="T38" fmla="*/ 102 w 1082"/>
                      <a:gd name="T39" fmla="*/ 445 h 859"/>
                      <a:gd name="T40" fmla="*/ 69 w 1082"/>
                      <a:gd name="T41" fmla="*/ 511 h 859"/>
                      <a:gd name="T42" fmla="*/ 57 w 1082"/>
                      <a:gd name="T43" fmla="*/ 552 h 859"/>
                      <a:gd name="T44" fmla="*/ 52 w 1082"/>
                      <a:gd name="T45" fmla="*/ 632 h 859"/>
                      <a:gd name="T46" fmla="*/ 69 w 1082"/>
                      <a:gd name="T47" fmla="*/ 663 h 859"/>
                      <a:gd name="T48" fmla="*/ 84 w 1082"/>
                      <a:gd name="T49" fmla="*/ 661 h 859"/>
                      <a:gd name="T50" fmla="*/ 138 w 1082"/>
                      <a:gd name="T51" fmla="*/ 665 h 859"/>
                      <a:gd name="T52" fmla="*/ 144 w 1082"/>
                      <a:gd name="T53" fmla="*/ 675 h 859"/>
                      <a:gd name="T54" fmla="*/ 173 w 1082"/>
                      <a:gd name="T55" fmla="*/ 739 h 859"/>
                      <a:gd name="T56" fmla="*/ 188 w 1082"/>
                      <a:gd name="T57" fmla="*/ 772 h 859"/>
                      <a:gd name="T58" fmla="*/ 196 w 1082"/>
                      <a:gd name="T59" fmla="*/ 795 h 859"/>
                      <a:gd name="T60" fmla="*/ 208 w 1082"/>
                      <a:gd name="T61" fmla="*/ 859 h 859"/>
                      <a:gd name="T62" fmla="*/ 308 w 1082"/>
                      <a:gd name="T63" fmla="*/ 765 h 859"/>
                      <a:gd name="T64" fmla="*/ 343 w 1082"/>
                      <a:gd name="T65" fmla="*/ 756 h 859"/>
                      <a:gd name="T66" fmla="*/ 526 w 1082"/>
                      <a:gd name="T67" fmla="*/ 741 h 859"/>
                      <a:gd name="T68" fmla="*/ 599 w 1082"/>
                      <a:gd name="T69" fmla="*/ 729 h 859"/>
                      <a:gd name="T70" fmla="*/ 617 w 1082"/>
                      <a:gd name="T71" fmla="*/ 657 h 859"/>
                      <a:gd name="T72" fmla="*/ 634 w 1082"/>
                      <a:gd name="T73" fmla="*/ 624 h 859"/>
                      <a:gd name="T74" fmla="*/ 602 w 1082"/>
                      <a:gd name="T75" fmla="*/ 595 h 859"/>
                      <a:gd name="T76" fmla="*/ 617 w 1082"/>
                      <a:gd name="T77" fmla="*/ 569 h 859"/>
                      <a:gd name="T78" fmla="*/ 666 w 1082"/>
                      <a:gd name="T79" fmla="*/ 550 h 859"/>
                      <a:gd name="T80" fmla="*/ 737 w 1082"/>
                      <a:gd name="T81" fmla="*/ 485 h 859"/>
                      <a:gd name="T82" fmla="*/ 795 w 1082"/>
                      <a:gd name="T83" fmla="*/ 472 h 859"/>
                      <a:gd name="T84" fmla="*/ 856 w 1082"/>
                      <a:gd name="T85" fmla="*/ 442 h 859"/>
                      <a:gd name="T86" fmla="*/ 931 w 1082"/>
                      <a:gd name="T87" fmla="*/ 436 h 859"/>
                      <a:gd name="T88" fmla="*/ 981 w 1082"/>
                      <a:gd name="T89" fmla="*/ 443 h 859"/>
                      <a:gd name="T90" fmla="*/ 1046 w 1082"/>
                      <a:gd name="T91" fmla="*/ 424 h 859"/>
                      <a:gd name="T92" fmla="*/ 1082 w 1082"/>
                      <a:gd name="T93" fmla="*/ 422 h 859"/>
                      <a:gd name="T94" fmla="*/ 1048 w 1082"/>
                      <a:gd name="T95" fmla="*/ 357 h 859"/>
                      <a:gd name="T96" fmla="*/ 1047 w 1082"/>
                      <a:gd name="T97" fmla="*/ 317 h 859"/>
                      <a:gd name="T98" fmla="*/ 1031 w 1082"/>
                      <a:gd name="T99" fmla="*/ 267 h 859"/>
                      <a:gd name="T100" fmla="*/ 1023 w 1082"/>
                      <a:gd name="T101" fmla="*/ 202 h 859"/>
                      <a:gd name="T102" fmla="*/ 930 w 1082"/>
                      <a:gd name="T103" fmla="*/ 99 h 859"/>
                      <a:gd name="T104" fmla="*/ 911 w 1082"/>
                      <a:gd name="T105" fmla="*/ 58 h 859"/>
                      <a:gd name="T106" fmla="*/ 902 w 1082"/>
                      <a:gd name="T107" fmla="*/ 27 h 8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082" h="859">
                        <a:moveTo>
                          <a:pt x="820" y="0"/>
                        </a:moveTo>
                        <a:lnTo>
                          <a:pt x="776" y="25"/>
                        </a:lnTo>
                        <a:lnTo>
                          <a:pt x="743" y="79"/>
                        </a:lnTo>
                        <a:lnTo>
                          <a:pt x="729" y="139"/>
                        </a:lnTo>
                        <a:lnTo>
                          <a:pt x="729" y="140"/>
                        </a:lnTo>
                        <a:lnTo>
                          <a:pt x="728" y="141"/>
                        </a:lnTo>
                        <a:lnTo>
                          <a:pt x="693" y="191"/>
                        </a:lnTo>
                        <a:cubicBezTo>
                          <a:pt x="693" y="191"/>
                          <a:pt x="686" y="202"/>
                          <a:pt x="677" y="212"/>
                        </a:cubicBezTo>
                        <a:cubicBezTo>
                          <a:pt x="673" y="217"/>
                          <a:pt x="669" y="222"/>
                          <a:pt x="665" y="226"/>
                        </a:cubicBezTo>
                        <a:cubicBezTo>
                          <a:pt x="662" y="228"/>
                          <a:pt x="660" y="229"/>
                          <a:pt x="658" y="231"/>
                        </a:cubicBezTo>
                        <a:cubicBezTo>
                          <a:pt x="656" y="232"/>
                          <a:pt x="653" y="234"/>
                          <a:pt x="650" y="234"/>
                        </a:cubicBezTo>
                        <a:cubicBezTo>
                          <a:pt x="650" y="234"/>
                          <a:pt x="647" y="234"/>
                          <a:pt x="644" y="234"/>
                        </a:cubicBezTo>
                        <a:cubicBezTo>
                          <a:pt x="640" y="235"/>
                          <a:pt x="636" y="235"/>
                          <a:pt x="631" y="236"/>
                        </a:cubicBezTo>
                        <a:cubicBezTo>
                          <a:pt x="621" y="238"/>
                          <a:pt x="609" y="240"/>
                          <a:pt x="597" y="242"/>
                        </a:cubicBezTo>
                        <a:cubicBezTo>
                          <a:pt x="574" y="246"/>
                          <a:pt x="553" y="250"/>
                          <a:pt x="552" y="250"/>
                        </a:cubicBezTo>
                        <a:cubicBezTo>
                          <a:pt x="552" y="250"/>
                          <a:pt x="550" y="251"/>
                          <a:pt x="550" y="251"/>
                        </a:cubicBezTo>
                        <a:cubicBezTo>
                          <a:pt x="549" y="251"/>
                          <a:pt x="533" y="258"/>
                          <a:pt x="515" y="266"/>
                        </a:cubicBezTo>
                        <a:cubicBezTo>
                          <a:pt x="506" y="270"/>
                          <a:pt x="497" y="274"/>
                          <a:pt x="489" y="278"/>
                        </a:cubicBezTo>
                        <a:cubicBezTo>
                          <a:pt x="485" y="279"/>
                          <a:pt x="482" y="280"/>
                          <a:pt x="479" y="281"/>
                        </a:cubicBezTo>
                        <a:cubicBezTo>
                          <a:pt x="477" y="282"/>
                          <a:pt x="475" y="283"/>
                          <a:pt x="473" y="284"/>
                        </a:cubicBezTo>
                        <a:cubicBezTo>
                          <a:pt x="472" y="284"/>
                          <a:pt x="461" y="288"/>
                          <a:pt x="451" y="291"/>
                        </a:cubicBezTo>
                        <a:cubicBezTo>
                          <a:pt x="446" y="293"/>
                          <a:pt x="441" y="295"/>
                          <a:pt x="437" y="296"/>
                        </a:cubicBezTo>
                        <a:cubicBezTo>
                          <a:pt x="433" y="297"/>
                          <a:pt x="429" y="298"/>
                          <a:pt x="426" y="298"/>
                        </a:cubicBezTo>
                        <a:cubicBezTo>
                          <a:pt x="423" y="298"/>
                          <a:pt x="419" y="298"/>
                          <a:pt x="414" y="297"/>
                        </a:cubicBezTo>
                        <a:cubicBezTo>
                          <a:pt x="408" y="296"/>
                          <a:pt x="401" y="294"/>
                          <a:pt x="394" y="293"/>
                        </a:cubicBezTo>
                        <a:cubicBezTo>
                          <a:pt x="380" y="291"/>
                          <a:pt x="366" y="288"/>
                          <a:pt x="362" y="287"/>
                        </a:cubicBezTo>
                        <a:cubicBezTo>
                          <a:pt x="356" y="286"/>
                          <a:pt x="348" y="282"/>
                          <a:pt x="341" y="277"/>
                        </a:cubicBezTo>
                        <a:cubicBezTo>
                          <a:pt x="333" y="272"/>
                          <a:pt x="326" y="267"/>
                          <a:pt x="322" y="261"/>
                        </a:cubicBezTo>
                        <a:cubicBezTo>
                          <a:pt x="318" y="255"/>
                          <a:pt x="313" y="246"/>
                          <a:pt x="307" y="237"/>
                        </a:cubicBezTo>
                        <a:cubicBezTo>
                          <a:pt x="302" y="228"/>
                          <a:pt x="296" y="219"/>
                          <a:pt x="294" y="218"/>
                        </a:cubicBezTo>
                        <a:cubicBezTo>
                          <a:pt x="291" y="215"/>
                          <a:pt x="289" y="211"/>
                          <a:pt x="286" y="207"/>
                        </a:cubicBezTo>
                        <a:cubicBezTo>
                          <a:pt x="283" y="202"/>
                          <a:pt x="280" y="197"/>
                          <a:pt x="276" y="192"/>
                        </a:cubicBezTo>
                        <a:cubicBezTo>
                          <a:pt x="269" y="181"/>
                          <a:pt x="261" y="171"/>
                          <a:pt x="256" y="168"/>
                        </a:cubicBezTo>
                        <a:cubicBezTo>
                          <a:pt x="247" y="164"/>
                          <a:pt x="233" y="154"/>
                          <a:pt x="220" y="146"/>
                        </a:cubicBezTo>
                        <a:cubicBezTo>
                          <a:pt x="207" y="138"/>
                          <a:pt x="198" y="132"/>
                          <a:pt x="197" y="131"/>
                        </a:cubicBezTo>
                        <a:lnTo>
                          <a:pt x="111" y="140"/>
                        </a:lnTo>
                        <a:lnTo>
                          <a:pt x="111" y="140"/>
                        </a:lnTo>
                        <a:lnTo>
                          <a:pt x="57" y="142"/>
                        </a:lnTo>
                        <a:lnTo>
                          <a:pt x="29" y="161"/>
                        </a:lnTo>
                        <a:lnTo>
                          <a:pt x="28" y="162"/>
                        </a:lnTo>
                        <a:lnTo>
                          <a:pt x="26" y="162"/>
                        </a:lnTo>
                        <a:cubicBezTo>
                          <a:pt x="26" y="162"/>
                          <a:pt x="21" y="163"/>
                          <a:pt x="15" y="166"/>
                        </a:cubicBezTo>
                        <a:cubicBezTo>
                          <a:pt x="10" y="168"/>
                          <a:pt x="5" y="172"/>
                          <a:pt x="4" y="175"/>
                        </a:cubicBezTo>
                        <a:cubicBezTo>
                          <a:pt x="2" y="186"/>
                          <a:pt x="0" y="203"/>
                          <a:pt x="0" y="206"/>
                        </a:cubicBezTo>
                        <a:cubicBezTo>
                          <a:pt x="0" y="207"/>
                          <a:pt x="3" y="212"/>
                          <a:pt x="10" y="222"/>
                        </a:cubicBezTo>
                        <a:cubicBezTo>
                          <a:pt x="14" y="228"/>
                          <a:pt x="16" y="232"/>
                          <a:pt x="18" y="237"/>
                        </a:cubicBezTo>
                        <a:cubicBezTo>
                          <a:pt x="19" y="241"/>
                          <a:pt x="21" y="245"/>
                          <a:pt x="24" y="250"/>
                        </a:cubicBezTo>
                        <a:cubicBezTo>
                          <a:pt x="31" y="262"/>
                          <a:pt x="53" y="290"/>
                          <a:pt x="54" y="291"/>
                        </a:cubicBezTo>
                        <a:lnTo>
                          <a:pt x="55" y="292"/>
                        </a:lnTo>
                        <a:cubicBezTo>
                          <a:pt x="55" y="292"/>
                          <a:pt x="55" y="293"/>
                          <a:pt x="55" y="293"/>
                        </a:cubicBezTo>
                        <a:lnTo>
                          <a:pt x="101" y="326"/>
                        </a:lnTo>
                        <a:lnTo>
                          <a:pt x="158" y="367"/>
                        </a:lnTo>
                        <a:lnTo>
                          <a:pt x="161" y="369"/>
                        </a:lnTo>
                        <a:lnTo>
                          <a:pt x="161" y="373"/>
                        </a:lnTo>
                        <a:cubicBezTo>
                          <a:pt x="161" y="373"/>
                          <a:pt x="160" y="379"/>
                          <a:pt x="159" y="387"/>
                        </a:cubicBezTo>
                        <a:cubicBezTo>
                          <a:pt x="159" y="391"/>
                          <a:pt x="158" y="395"/>
                          <a:pt x="158" y="398"/>
                        </a:cubicBezTo>
                        <a:cubicBezTo>
                          <a:pt x="157" y="402"/>
                          <a:pt x="157" y="405"/>
                          <a:pt x="155" y="408"/>
                        </a:cubicBezTo>
                        <a:cubicBezTo>
                          <a:pt x="154" y="412"/>
                          <a:pt x="151" y="414"/>
                          <a:pt x="148" y="418"/>
                        </a:cubicBezTo>
                        <a:cubicBezTo>
                          <a:pt x="144" y="421"/>
                          <a:pt x="140" y="425"/>
                          <a:pt x="135" y="429"/>
                        </a:cubicBezTo>
                        <a:cubicBezTo>
                          <a:pt x="125" y="437"/>
                          <a:pt x="114" y="445"/>
                          <a:pt x="102" y="445"/>
                        </a:cubicBezTo>
                        <a:cubicBezTo>
                          <a:pt x="95" y="445"/>
                          <a:pt x="90" y="446"/>
                          <a:pt x="87" y="449"/>
                        </a:cubicBezTo>
                        <a:cubicBezTo>
                          <a:pt x="83" y="452"/>
                          <a:pt x="80" y="457"/>
                          <a:pt x="77" y="466"/>
                        </a:cubicBezTo>
                        <a:cubicBezTo>
                          <a:pt x="71" y="484"/>
                          <a:pt x="69" y="504"/>
                          <a:pt x="69" y="511"/>
                        </a:cubicBezTo>
                        <a:cubicBezTo>
                          <a:pt x="69" y="515"/>
                          <a:pt x="68" y="518"/>
                          <a:pt x="67" y="521"/>
                        </a:cubicBezTo>
                        <a:cubicBezTo>
                          <a:pt x="65" y="525"/>
                          <a:pt x="64" y="529"/>
                          <a:pt x="62" y="533"/>
                        </a:cubicBezTo>
                        <a:cubicBezTo>
                          <a:pt x="59" y="541"/>
                          <a:pt x="57" y="550"/>
                          <a:pt x="57" y="552"/>
                        </a:cubicBezTo>
                        <a:cubicBezTo>
                          <a:pt x="57" y="559"/>
                          <a:pt x="54" y="565"/>
                          <a:pt x="52" y="571"/>
                        </a:cubicBezTo>
                        <a:cubicBezTo>
                          <a:pt x="50" y="578"/>
                          <a:pt x="49" y="584"/>
                          <a:pt x="49" y="590"/>
                        </a:cubicBezTo>
                        <a:cubicBezTo>
                          <a:pt x="49" y="603"/>
                          <a:pt x="52" y="631"/>
                          <a:pt x="52" y="632"/>
                        </a:cubicBezTo>
                        <a:lnTo>
                          <a:pt x="52" y="632"/>
                        </a:lnTo>
                        <a:lnTo>
                          <a:pt x="68" y="664"/>
                        </a:lnTo>
                        <a:lnTo>
                          <a:pt x="69" y="663"/>
                        </a:lnTo>
                        <a:lnTo>
                          <a:pt x="70" y="663"/>
                        </a:lnTo>
                        <a:lnTo>
                          <a:pt x="71" y="663"/>
                        </a:lnTo>
                        <a:lnTo>
                          <a:pt x="84" y="661"/>
                        </a:lnTo>
                        <a:lnTo>
                          <a:pt x="85" y="661"/>
                        </a:lnTo>
                        <a:lnTo>
                          <a:pt x="85" y="661"/>
                        </a:lnTo>
                        <a:lnTo>
                          <a:pt x="138" y="665"/>
                        </a:lnTo>
                        <a:lnTo>
                          <a:pt x="146" y="666"/>
                        </a:lnTo>
                        <a:lnTo>
                          <a:pt x="144" y="674"/>
                        </a:lnTo>
                        <a:cubicBezTo>
                          <a:pt x="144" y="674"/>
                          <a:pt x="143" y="674"/>
                          <a:pt x="144" y="675"/>
                        </a:cubicBezTo>
                        <a:cubicBezTo>
                          <a:pt x="144" y="677"/>
                          <a:pt x="146" y="681"/>
                          <a:pt x="151" y="686"/>
                        </a:cubicBezTo>
                        <a:cubicBezTo>
                          <a:pt x="165" y="700"/>
                          <a:pt x="172" y="714"/>
                          <a:pt x="173" y="724"/>
                        </a:cubicBezTo>
                        <a:cubicBezTo>
                          <a:pt x="174" y="729"/>
                          <a:pt x="173" y="735"/>
                          <a:pt x="173" y="739"/>
                        </a:cubicBezTo>
                        <a:cubicBezTo>
                          <a:pt x="173" y="744"/>
                          <a:pt x="173" y="746"/>
                          <a:pt x="174" y="747"/>
                        </a:cubicBezTo>
                        <a:cubicBezTo>
                          <a:pt x="177" y="749"/>
                          <a:pt x="180" y="751"/>
                          <a:pt x="182" y="754"/>
                        </a:cubicBezTo>
                        <a:cubicBezTo>
                          <a:pt x="185" y="758"/>
                          <a:pt x="186" y="763"/>
                          <a:pt x="188" y="772"/>
                        </a:cubicBezTo>
                        <a:cubicBezTo>
                          <a:pt x="190" y="781"/>
                          <a:pt x="191" y="787"/>
                          <a:pt x="191" y="790"/>
                        </a:cubicBezTo>
                        <a:cubicBezTo>
                          <a:pt x="192" y="793"/>
                          <a:pt x="192" y="794"/>
                          <a:pt x="192" y="794"/>
                        </a:cubicBezTo>
                        <a:cubicBezTo>
                          <a:pt x="193" y="794"/>
                          <a:pt x="194" y="795"/>
                          <a:pt x="196" y="795"/>
                        </a:cubicBezTo>
                        <a:cubicBezTo>
                          <a:pt x="198" y="796"/>
                          <a:pt x="200" y="797"/>
                          <a:pt x="202" y="799"/>
                        </a:cubicBezTo>
                        <a:cubicBezTo>
                          <a:pt x="204" y="801"/>
                          <a:pt x="205" y="804"/>
                          <a:pt x="205" y="807"/>
                        </a:cubicBezTo>
                        <a:cubicBezTo>
                          <a:pt x="205" y="815"/>
                          <a:pt x="208" y="854"/>
                          <a:pt x="208" y="859"/>
                        </a:cubicBezTo>
                        <a:lnTo>
                          <a:pt x="259" y="833"/>
                        </a:lnTo>
                        <a:lnTo>
                          <a:pt x="291" y="790"/>
                        </a:lnTo>
                        <a:lnTo>
                          <a:pt x="308" y="765"/>
                        </a:lnTo>
                        <a:lnTo>
                          <a:pt x="310" y="763"/>
                        </a:lnTo>
                        <a:lnTo>
                          <a:pt x="312" y="762"/>
                        </a:lnTo>
                        <a:cubicBezTo>
                          <a:pt x="312" y="762"/>
                          <a:pt x="326" y="759"/>
                          <a:pt x="343" y="756"/>
                        </a:cubicBezTo>
                        <a:cubicBezTo>
                          <a:pt x="359" y="753"/>
                          <a:pt x="377" y="749"/>
                          <a:pt x="386" y="748"/>
                        </a:cubicBezTo>
                        <a:cubicBezTo>
                          <a:pt x="401" y="747"/>
                          <a:pt x="431" y="740"/>
                          <a:pt x="467" y="740"/>
                        </a:cubicBezTo>
                        <a:cubicBezTo>
                          <a:pt x="485" y="740"/>
                          <a:pt x="506" y="741"/>
                          <a:pt x="526" y="741"/>
                        </a:cubicBezTo>
                        <a:cubicBezTo>
                          <a:pt x="545" y="741"/>
                          <a:pt x="562" y="741"/>
                          <a:pt x="569" y="739"/>
                        </a:cubicBezTo>
                        <a:cubicBezTo>
                          <a:pt x="579" y="736"/>
                          <a:pt x="586" y="736"/>
                          <a:pt x="590" y="735"/>
                        </a:cubicBezTo>
                        <a:cubicBezTo>
                          <a:pt x="595" y="734"/>
                          <a:pt x="596" y="733"/>
                          <a:pt x="599" y="729"/>
                        </a:cubicBezTo>
                        <a:cubicBezTo>
                          <a:pt x="605" y="719"/>
                          <a:pt x="610" y="704"/>
                          <a:pt x="610" y="698"/>
                        </a:cubicBezTo>
                        <a:cubicBezTo>
                          <a:pt x="610" y="692"/>
                          <a:pt x="612" y="682"/>
                          <a:pt x="614" y="671"/>
                        </a:cubicBezTo>
                        <a:cubicBezTo>
                          <a:pt x="615" y="666"/>
                          <a:pt x="616" y="661"/>
                          <a:pt x="617" y="657"/>
                        </a:cubicBezTo>
                        <a:cubicBezTo>
                          <a:pt x="619" y="653"/>
                          <a:pt x="620" y="649"/>
                          <a:pt x="623" y="646"/>
                        </a:cubicBezTo>
                        <a:cubicBezTo>
                          <a:pt x="625" y="644"/>
                          <a:pt x="629" y="637"/>
                          <a:pt x="631" y="631"/>
                        </a:cubicBezTo>
                        <a:cubicBezTo>
                          <a:pt x="633" y="628"/>
                          <a:pt x="633" y="627"/>
                          <a:pt x="634" y="624"/>
                        </a:cubicBezTo>
                        <a:lnTo>
                          <a:pt x="604" y="603"/>
                        </a:lnTo>
                        <a:lnTo>
                          <a:pt x="599" y="600"/>
                        </a:lnTo>
                        <a:lnTo>
                          <a:pt x="602" y="595"/>
                        </a:lnTo>
                        <a:lnTo>
                          <a:pt x="614" y="572"/>
                        </a:lnTo>
                        <a:lnTo>
                          <a:pt x="615" y="569"/>
                        </a:lnTo>
                        <a:lnTo>
                          <a:pt x="617" y="569"/>
                        </a:lnTo>
                        <a:lnTo>
                          <a:pt x="664" y="550"/>
                        </a:lnTo>
                        <a:lnTo>
                          <a:pt x="664" y="550"/>
                        </a:lnTo>
                        <a:lnTo>
                          <a:pt x="666" y="550"/>
                        </a:lnTo>
                        <a:lnTo>
                          <a:pt x="721" y="547"/>
                        </a:lnTo>
                        <a:lnTo>
                          <a:pt x="735" y="489"/>
                        </a:lnTo>
                        <a:lnTo>
                          <a:pt x="737" y="485"/>
                        </a:lnTo>
                        <a:lnTo>
                          <a:pt x="740" y="485"/>
                        </a:lnTo>
                        <a:lnTo>
                          <a:pt x="795" y="472"/>
                        </a:lnTo>
                        <a:lnTo>
                          <a:pt x="795" y="472"/>
                        </a:lnTo>
                        <a:cubicBezTo>
                          <a:pt x="797" y="471"/>
                          <a:pt x="807" y="465"/>
                          <a:pt x="820" y="459"/>
                        </a:cubicBezTo>
                        <a:cubicBezTo>
                          <a:pt x="827" y="455"/>
                          <a:pt x="834" y="451"/>
                          <a:pt x="841" y="448"/>
                        </a:cubicBezTo>
                        <a:cubicBezTo>
                          <a:pt x="847" y="445"/>
                          <a:pt x="851" y="443"/>
                          <a:pt x="856" y="442"/>
                        </a:cubicBezTo>
                        <a:cubicBezTo>
                          <a:pt x="861" y="441"/>
                          <a:pt x="877" y="439"/>
                          <a:pt x="893" y="438"/>
                        </a:cubicBezTo>
                        <a:cubicBezTo>
                          <a:pt x="901" y="437"/>
                          <a:pt x="909" y="436"/>
                          <a:pt x="916" y="436"/>
                        </a:cubicBezTo>
                        <a:cubicBezTo>
                          <a:pt x="922" y="436"/>
                          <a:pt x="927" y="435"/>
                          <a:pt x="931" y="436"/>
                        </a:cubicBezTo>
                        <a:cubicBezTo>
                          <a:pt x="935" y="437"/>
                          <a:pt x="946" y="439"/>
                          <a:pt x="957" y="441"/>
                        </a:cubicBezTo>
                        <a:cubicBezTo>
                          <a:pt x="963" y="442"/>
                          <a:pt x="969" y="442"/>
                          <a:pt x="973" y="443"/>
                        </a:cubicBezTo>
                        <a:cubicBezTo>
                          <a:pt x="977" y="443"/>
                          <a:pt x="981" y="442"/>
                          <a:pt x="981" y="443"/>
                        </a:cubicBezTo>
                        <a:cubicBezTo>
                          <a:pt x="984" y="442"/>
                          <a:pt x="988" y="440"/>
                          <a:pt x="995" y="438"/>
                        </a:cubicBezTo>
                        <a:cubicBezTo>
                          <a:pt x="1001" y="436"/>
                          <a:pt x="1009" y="434"/>
                          <a:pt x="1017" y="432"/>
                        </a:cubicBezTo>
                        <a:cubicBezTo>
                          <a:pt x="1032" y="427"/>
                          <a:pt x="1046" y="424"/>
                          <a:pt x="1046" y="424"/>
                        </a:cubicBezTo>
                        <a:lnTo>
                          <a:pt x="1047" y="423"/>
                        </a:lnTo>
                        <a:lnTo>
                          <a:pt x="1048" y="423"/>
                        </a:lnTo>
                        <a:lnTo>
                          <a:pt x="1082" y="422"/>
                        </a:lnTo>
                        <a:lnTo>
                          <a:pt x="1049" y="360"/>
                        </a:lnTo>
                        <a:lnTo>
                          <a:pt x="1048" y="358"/>
                        </a:lnTo>
                        <a:lnTo>
                          <a:pt x="1048" y="357"/>
                        </a:lnTo>
                        <a:cubicBezTo>
                          <a:pt x="1048" y="357"/>
                          <a:pt x="1048" y="348"/>
                          <a:pt x="1048" y="338"/>
                        </a:cubicBezTo>
                        <a:cubicBezTo>
                          <a:pt x="1048" y="333"/>
                          <a:pt x="1048" y="328"/>
                          <a:pt x="1048" y="324"/>
                        </a:cubicBezTo>
                        <a:cubicBezTo>
                          <a:pt x="1048" y="320"/>
                          <a:pt x="1046" y="317"/>
                          <a:pt x="1047" y="317"/>
                        </a:cubicBezTo>
                        <a:cubicBezTo>
                          <a:pt x="1046" y="315"/>
                          <a:pt x="1045" y="311"/>
                          <a:pt x="1043" y="306"/>
                        </a:cubicBezTo>
                        <a:cubicBezTo>
                          <a:pt x="1041" y="301"/>
                          <a:pt x="1039" y="295"/>
                          <a:pt x="1038" y="289"/>
                        </a:cubicBezTo>
                        <a:cubicBezTo>
                          <a:pt x="1034" y="278"/>
                          <a:pt x="1031" y="267"/>
                          <a:pt x="1031" y="267"/>
                        </a:cubicBezTo>
                        <a:lnTo>
                          <a:pt x="1030" y="267"/>
                        </a:lnTo>
                        <a:lnTo>
                          <a:pt x="1030" y="266"/>
                        </a:lnTo>
                        <a:lnTo>
                          <a:pt x="1023" y="202"/>
                        </a:lnTo>
                        <a:lnTo>
                          <a:pt x="982" y="151"/>
                        </a:lnTo>
                        <a:lnTo>
                          <a:pt x="982" y="151"/>
                        </a:lnTo>
                        <a:lnTo>
                          <a:pt x="930" y="99"/>
                        </a:lnTo>
                        <a:lnTo>
                          <a:pt x="929" y="99"/>
                        </a:lnTo>
                        <a:lnTo>
                          <a:pt x="929" y="97"/>
                        </a:lnTo>
                        <a:lnTo>
                          <a:pt x="911" y="58"/>
                        </a:lnTo>
                        <a:lnTo>
                          <a:pt x="911" y="58"/>
                        </a:lnTo>
                        <a:lnTo>
                          <a:pt x="911" y="57"/>
                        </a:lnTo>
                        <a:lnTo>
                          <a:pt x="902" y="27"/>
                        </a:lnTo>
                        <a:lnTo>
                          <a:pt x="847" y="0"/>
                        </a:lnTo>
                        <a:lnTo>
                          <a:pt x="820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71" name="Freeform 59"/>
                  <p:cNvSpPr>
                    <a:spLocks/>
                  </p:cNvSpPr>
                  <p:nvPr/>
                </p:nvSpPr>
                <p:spPr bwMode="auto">
                  <a:xfrm>
                    <a:off x="4100" y="2265"/>
                    <a:ext cx="286" cy="458"/>
                  </a:xfrm>
                  <a:custGeom>
                    <a:avLst/>
                    <a:gdLst>
                      <a:gd name="T0" fmla="*/ 300 w 571"/>
                      <a:gd name="T1" fmla="*/ 23 h 912"/>
                      <a:gd name="T2" fmla="*/ 266 w 571"/>
                      <a:gd name="T3" fmla="*/ 87 h 912"/>
                      <a:gd name="T4" fmla="*/ 344 w 571"/>
                      <a:gd name="T5" fmla="*/ 107 h 912"/>
                      <a:gd name="T6" fmla="*/ 319 w 571"/>
                      <a:gd name="T7" fmla="*/ 152 h 912"/>
                      <a:gd name="T8" fmla="*/ 316 w 571"/>
                      <a:gd name="T9" fmla="*/ 182 h 912"/>
                      <a:gd name="T10" fmla="*/ 303 w 571"/>
                      <a:gd name="T11" fmla="*/ 207 h 912"/>
                      <a:gd name="T12" fmla="*/ 262 w 571"/>
                      <a:gd name="T13" fmla="*/ 244 h 912"/>
                      <a:gd name="T14" fmla="*/ 259 w 571"/>
                      <a:gd name="T15" fmla="*/ 301 h 912"/>
                      <a:gd name="T16" fmla="*/ 224 w 571"/>
                      <a:gd name="T17" fmla="*/ 322 h 912"/>
                      <a:gd name="T18" fmla="*/ 217 w 571"/>
                      <a:gd name="T19" fmla="*/ 353 h 912"/>
                      <a:gd name="T20" fmla="*/ 191 w 571"/>
                      <a:gd name="T21" fmla="*/ 360 h 912"/>
                      <a:gd name="T22" fmla="*/ 162 w 571"/>
                      <a:gd name="T23" fmla="*/ 384 h 912"/>
                      <a:gd name="T24" fmla="*/ 153 w 571"/>
                      <a:gd name="T25" fmla="*/ 410 h 912"/>
                      <a:gd name="T26" fmla="*/ 139 w 571"/>
                      <a:gd name="T27" fmla="*/ 438 h 912"/>
                      <a:gd name="T28" fmla="*/ 94 w 571"/>
                      <a:gd name="T29" fmla="*/ 448 h 912"/>
                      <a:gd name="T30" fmla="*/ 39 w 571"/>
                      <a:gd name="T31" fmla="*/ 426 h 912"/>
                      <a:gd name="T32" fmla="*/ 28 w 571"/>
                      <a:gd name="T33" fmla="*/ 448 h 912"/>
                      <a:gd name="T34" fmla="*/ 17 w 571"/>
                      <a:gd name="T35" fmla="*/ 475 h 912"/>
                      <a:gd name="T36" fmla="*/ 21 w 571"/>
                      <a:gd name="T37" fmla="*/ 498 h 912"/>
                      <a:gd name="T38" fmla="*/ 49 w 571"/>
                      <a:gd name="T39" fmla="*/ 513 h 912"/>
                      <a:gd name="T40" fmla="*/ 53 w 571"/>
                      <a:gd name="T41" fmla="*/ 527 h 912"/>
                      <a:gd name="T42" fmla="*/ 41 w 571"/>
                      <a:gd name="T43" fmla="*/ 557 h 912"/>
                      <a:gd name="T44" fmla="*/ 39 w 571"/>
                      <a:gd name="T45" fmla="*/ 618 h 912"/>
                      <a:gd name="T46" fmla="*/ 47 w 571"/>
                      <a:gd name="T47" fmla="*/ 633 h 912"/>
                      <a:gd name="T48" fmla="*/ 124 w 571"/>
                      <a:gd name="T49" fmla="*/ 678 h 912"/>
                      <a:gd name="T50" fmla="*/ 152 w 571"/>
                      <a:gd name="T51" fmla="*/ 707 h 912"/>
                      <a:gd name="T52" fmla="*/ 146 w 571"/>
                      <a:gd name="T53" fmla="*/ 773 h 912"/>
                      <a:gd name="T54" fmla="*/ 140 w 571"/>
                      <a:gd name="T55" fmla="*/ 831 h 912"/>
                      <a:gd name="T56" fmla="*/ 154 w 571"/>
                      <a:gd name="T57" fmla="*/ 842 h 912"/>
                      <a:gd name="T58" fmla="*/ 197 w 571"/>
                      <a:gd name="T59" fmla="*/ 877 h 912"/>
                      <a:gd name="T60" fmla="*/ 234 w 571"/>
                      <a:gd name="T61" fmla="*/ 900 h 912"/>
                      <a:gd name="T62" fmla="*/ 246 w 571"/>
                      <a:gd name="T63" fmla="*/ 896 h 912"/>
                      <a:gd name="T64" fmla="*/ 318 w 571"/>
                      <a:gd name="T65" fmla="*/ 906 h 912"/>
                      <a:gd name="T66" fmla="*/ 404 w 571"/>
                      <a:gd name="T67" fmla="*/ 904 h 912"/>
                      <a:gd name="T68" fmla="*/ 437 w 571"/>
                      <a:gd name="T69" fmla="*/ 849 h 912"/>
                      <a:gd name="T70" fmla="*/ 457 w 571"/>
                      <a:gd name="T71" fmla="*/ 813 h 912"/>
                      <a:gd name="T72" fmla="*/ 475 w 571"/>
                      <a:gd name="T73" fmla="*/ 799 h 912"/>
                      <a:gd name="T74" fmla="*/ 500 w 571"/>
                      <a:gd name="T75" fmla="*/ 785 h 912"/>
                      <a:gd name="T76" fmla="*/ 533 w 571"/>
                      <a:gd name="T77" fmla="*/ 752 h 912"/>
                      <a:gd name="T78" fmla="*/ 570 w 571"/>
                      <a:gd name="T79" fmla="*/ 698 h 912"/>
                      <a:gd name="T80" fmla="*/ 546 w 571"/>
                      <a:gd name="T81" fmla="*/ 651 h 912"/>
                      <a:gd name="T82" fmla="*/ 537 w 571"/>
                      <a:gd name="T83" fmla="*/ 592 h 912"/>
                      <a:gd name="T84" fmla="*/ 521 w 571"/>
                      <a:gd name="T85" fmla="*/ 555 h 912"/>
                      <a:gd name="T86" fmla="*/ 517 w 571"/>
                      <a:gd name="T87" fmla="*/ 488 h 912"/>
                      <a:gd name="T88" fmla="*/ 528 w 571"/>
                      <a:gd name="T89" fmla="*/ 453 h 912"/>
                      <a:gd name="T90" fmla="*/ 538 w 571"/>
                      <a:gd name="T91" fmla="*/ 419 h 912"/>
                      <a:gd name="T92" fmla="*/ 543 w 571"/>
                      <a:gd name="T93" fmla="*/ 351 h 912"/>
                      <a:gd name="T94" fmla="*/ 550 w 571"/>
                      <a:gd name="T95" fmla="*/ 325 h 912"/>
                      <a:gd name="T96" fmla="*/ 538 w 571"/>
                      <a:gd name="T97" fmla="*/ 273 h 912"/>
                      <a:gd name="T98" fmla="*/ 485 w 571"/>
                      <a:gd name="T99" fmla="*/ 215 h 912"/>
                      <a:gd name="T100" fmla="*/ 466 w 571"/>
                      <a:gd name="T101" fmla="*/ 175 h 912"/>
                      <a:gd name="T102" fmla="*/ 466 w 571"/>
                      <a:gd name="T103" fmla="*/ 129 h 912"/>
                      <a:gd name="T104" fmla="*/ 474 w 571"/>
                      <a:gd name="T105" fmla="*/ 99 h 912"/>
                      <a:gd name="T106" fmla="*/ 422 w 571"/>
                      <a:gd name="T107" fmla="*/ 81 h 912"/>
                      <a:gd name="T108" fmla="*/ 369 w 571"/>
                      <a:gd name="T109" fmla="*/ 44 h 912"/>
                      <a:gd name="T110" fmla="*/ 302 w 571"/>
                      <a:gd name="T111" fmla="*/ 0 h 9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571" h="912">
                        <a:moveTo>
                          <a:pt x="302" y="0"/>
                        </a:moveTo>
                        <a:lnTo>
                          <a:pt x="300" y="21"/>
                        </a:lnTo>
                        <a:lnTo>
                          <a:pt x="300" y="23"/>
                        </a:lnTo>
                        <a:lnTo>
                          <a:pt x="298" y="24"/>
                        </a:lnTo>
                        <a:lnTo>
                          <a:pt x="266" y="59"/>
                        </a:lnTo>
                        <a:lnTo>
                          <a:pt x="266" y="87"/>
                        </a:lnTo>
                        <a:lnTo>
                          <a:pt x="266" y="88"/>
                        </a:lnTo>
                        <a:lnTo>
                          <a:pt x="268" y="104"/>
                        </a:lnTo>
                        <a:lnTo>
                          <a:pt x="344" y="107"/>
                        </a:lnTo>
                        <a:lnTo>
                          <a:pt x="357" y="107"/>
                        </a:lnTo>
                        <a:lnTo>
                          <a:pt x="349" y="118"/>
                        </a:lnTo>
                        <a:lnTo>
                          <a:pt x="319" y="152"/>
                        </a:lnTo>
                        <a:lnTo>
                          <a:pt x="317" y="180"/>
                        </a:lnTo>
                        <a:lnTo>
                          <a:pt x="317" y="181"/>
                        </a:lnTo>
                        <a:lnTo>
                          <a:pt x="316" y="182"/>
                        </a:lnTo>
                        <a:lnTo>
                          <a:pt x="305" y="204"/>
                        </a:lnTo>
                        <a:lnTo>
                          <a:pt x="304" y="206"/>
                        </a:lnTo>
                        <a:lnTo>
                          <a:pt x="303" y="207"/>
                        </a:lnTo>
                        <a:lnTo>
                          <a:pt x="264" y="228"/>
                        </a:lnTo>
                        <a:lnTo>
                          <a:pt x="262" y="243"/>
                        </a:lnTo>
                        <a:lnTo>
                          <a:pt x="262" y="244"/>
                        </a:lnTo>
                        <a:lnTo>
                          <a:pt x="265" y="294"/>
                        </a:lnTo>
                        <a:lnTo>
                          <a:pt x="265" y="300"/>
                        </a:lnTo>
                        <a:lnTo>
                          <a:pt x="259" y="301"/>
                        </a:lnTo>
                        <a:lnTo>
                          <a:pt x="218" y="305"/>
                        </a:lnTo>
                        <a:lnTo>
                          <a:pt x="223" y="321"/>
                        </a:lnTo>
                        <a:lnTo>
                          <a:pt x="224" y="322"/>
                        </a:lnTo>
                        <a:lnTo>
                          <a:pt x="224" y="323"/>
                        </a:lnTo>
                        <a:cubicBezTo>
                          <a:pt x="224" y="323"/>
                          <a:pt x="224" y="331"/>
                          <a:pt x="224" y="342"/>
                        </a:cubicBezTo>
                        <a:cubicBezTo>
                          <a:pt x="224" y="347"/>
                          <a:pt x="221" y="351"/>
                          <a:pt x="217" y="353"/>
                        </a:cubicBezTo>
                        <a:cubicBezTo>
                          <a:pt x="214" y="355"/>
                          <a:pt x="210" y="356"/>
                          <a:pt x="206" y="357"/>
                        </a:cubicBezTo>
                        <a:cubicBezTo>
                          <a:pt x="202" y="358"/>
                          <a:pt x="199" y="358"/>
                          <a:pt x="196" y="359"/>
                        </a:cubicBezTo>
                        <a:cubicBezTo>
                          <a:pt x="193" y="359"/>
                          <a:pt x="191" y="360"/>
                          <a:pt x="191" y="360"/>
                        </a:cubicBezTo>
                        <a:cubicBezTo>
                          <a:pt x="188" y="362"/>
                          <a:pt x="183" y="365"/>
                          <a:pt x="178" y="369"/>
                        </a:cubicBezTo>
                        <a:cubicBezTo>
                          <a:pt x="173" y="372"/>
                          <a:pt x="168" y="376"/>
                          <a:pt x="165" y="378"/>
                        </a:cubicBezTo>
                        <a:cubicBezTo>
                          <a:pt x="165" y="378"/>
                          <a:pt x="163" y="381"/>
                          <a:pt x="162" y="384"/>
                        </a:cubicBezTo>
                        <a:cubicBezTo>
                          <a:pt x="160" y="388"/>
                          <a:pt x="159" y="392"/>
                          <a:pt x="157" y="396"/>
                        </a:cubicBezTo>
                        <a:cubicBezTo>
                          <a:pt x="155" y="403"/>
                          <a:pt x="153" y="410"/>
                          <a:pt x="153" y="410"/>
                        </a:cubicBezTo>
                        <a:lnTo>
                          <a:pt x="153" y="410"/>
                        </a:lnTo>
                        <a:lnTo>
                          <a:pt x="152" y="411"/>
                        </a:lnTo>
                        <a:cubicBezTo>
                          <a:pt x="152" y="411"/>
                          <a:pt x="149" y="418"/>
                          <a:pt x="145" y="426"/>
                        </a:cubicBezTo>
                        <a:cubicBezTo>
                          <a:pt x="143" y="430"/>
                          <a:pt x="141" y="434"/>
                          <a:pt x="139" y="438"/>
                        </a:cubicBezTo>
                        <a:cubicBezTo>
                          <a:pt x="136" y="441"/>
                          <a:pt x="135" y="444"/>
                          <a:pt x="132" y="446"/>
                        </a:cubicBezTo>
                        <a:cubicBezTo>
                          <a:pt x="127" y="450"/>
                          <a:pt x="121" y="450"/>
                          <a:pt x="115" y="449"/>
                        </a:cubicBezTo>
                        <a:cubicBezTo>
                          <a:pt x="110" y="449"/>
                          <a:pt x="103" y="448"/>
                          <a:pt x="94" y="448"/>
                        </a:cubicBezTo>
                        <a:cubicBezTo>
                          <a:pt x="73" y="448"/>
                          <a:pt x="61" y="434"/>
                          <a:pt x="54" y="427"/>
                        </a:cubicBezTo>
                        <a:cubicBezTo>
                          <a:pt x="51" y="424"/>
                          <a:pt x="50" y="424"/>
                          <a:pt x="47" y="424"/>
                        </a:cubicBezTo>
                        <a:cubicBezTo>
                          <a:pt x="45" y="425"/>
                          <a:pt x="42" y="426"/>
                          <a:pt x="39" y="426"/>
                        </a:cubicBezTo>
                        <a:cubicBezTo>
                          <a:pt x="39" y="426"/>
                          <a:pt x="39" y="427"/>
                          <a:pt x="39" y="427"/>
                        </a:cubicBezTo>
                        <a:cubicBezTo>
                          <a:pt x="38" y="428"/>
                          <a:pt x="37" y="430"/>
                          <a:pt x="35" y="432"/>
                        </a:cubicBezTo>
                        <a:cubicBezTo>
                          <a:pt x="33" y="436"/>
                          <a:pt x="31" y="442"/>
                          <a:pt x="28" y="448"/>
                        </a:cubicBezTo>
                        <a:cubicBezTo>
                          <a:pt x="24" y="460"/>
                          <a:pt x="20" y="472"/>
                          <a:pt x="20" y="472"/>
                        </a:cubicBezTo>
                        <a:lnTo>
                          <a:pt x="19" y="474"/>
                        </a:lnTo>
                        <a:lnTo>
                          <a:pt x="17" y="475"/>
                        </a:lnTo>
                        <a:lnTo>
                          <a:pt x="0" y="485"/>
                        </a:lnTo>
                        <a:cubicBezTo>
                          <a:pt x="2" y="487"/>
                          <a:pt x="4" y="489"/>
                          <a:pt x="9" y="491"/>
                        </a:cubicBezTo>
                        <a:cubicBezTo>
                          <a:pt x="17" y="495"/>
                          <a:pt x="19" y="497"/>
                          <a:pt x="21" y="498"/>
                        </a:cubicBezTo>
                        <a:cubicBezTo>
                          <a:pt x="23" y="499"/>
                          <a:pt x="25" y="501"/>
                          <a:pt x="35" y="505"/>
                        </a:cubicBezTo>
                        <a:cubicBezTo>
                          <a:pt x="41" y="508"/>
                          <a:pt x="44" y="509"/>
                          <a:pt x="46" y="510"/>
                        </a:cubicBezTo>
                        <a:cubicBezTo>
                          <a:pt x="47" y="511"/>
                          <a:pt x="48" y="511"/>
                          <a:pt x="49" y="513"/>
                        </a:cubicBezTo>
                        <a:cubicBezTo>
                          <a:pt x="50" y="514"/>
                          <a:pt x="51" y="516"/>
                          <a:pt x="51" y="518"/>
                        </a:cubicBezTo>
                        <a:cubicBezTo>
                          <a:pt x="51" y="521"/>
                          <a:pt x="51" y="521"/>
                          <a:pt x="51" y="521"/>
                        </a:cubicBezTo>
                        <a:cubicBezTo>
                          <a:pt x="51" y="522"/>
                          <a:pt x="51" y="524"/>
                          <a:pt x="53" y="527"/>
                        </a:cubicBezTo>
                        <a:cubicBezTo>
                          <a:pt x="55" y="532"/>
                          <a:pt x="56" y="536"/>
                          <a:pt x="56" y="540"/>
                        </a:cubicBezTo>
                        <a:cubicBezTo>
                          <a:pt x="55" y="544"/>
                          <a:pt x="54" y="547"/>
                          <a:pt x="51" y="549"/>
                        </a:cubicBezTo>
                        <a:cubicBezTo>
                          <a:pt x="47" y="553"/>
                          <a:pt x="43" y="555"/>
                          <a:pt x="41" y="557"/>
                        </a:cubicBezTo>
                        <a:cubicBezTo>
                          <a:pt x="38" y="560"/>
                          <a:pt x="39" y="561"/>
                          <a:pt x="39" y="564"/>
                        </a:cubicBezTo>
                        <a:cubicBezTo>
                          <a:pt x="39" y="566"/>
                          <a:pt x="40" y="572"/>
                          <a:pt x="39" y="580"/>
                        </a:cubicBezTo>
                        <a:cubicBezTo>
                          <a:pt x="37" y="593"/>
                          <a:pt x="39" y="607"/>
                          <a:pt x="39" y="618"/>
                        </a:cubicBezTo>
                        <a:cubicBezTo>
                          <a:pt x="39" y="621"/>
                          <a:pt x="39" y="623"/>
                          <a:pt x="39" y="623"/>
                        </a:cubicBezTo>
                        <a:cubicBezTo>
                          <a:pt x="39" y="624"/>
                          <a:pt x="39" y="623"/>
                          <a:pt x="39" y="624"/>
                        </a:cubicBezTo>
                        <a:cubicBezTo>
                          <a:pt x="40" y="624"/>
                          <a:pt x="43" y="627"/>
                          <a:pt x="47" y="633"/>
                        </a:cubicBezTo>
                        <a:cubicBezTo>
                          <a:pt x="57" y="646"/>
                          <a:pt x="52" y="641"/>
                          <a:pt x="73" y="657"/>
                        </a:cubicBezTo>
                        <a:cubicBezTo>
                          <a:pt x="82" y="665"/>
                          <a:pt x="89" y="667"/>
                          <a:pt x="97" y="668"/>
                        </a:cubicBezTo>
                        <a:cubicBezTo>
                          <a:pt x="105" y="670"/>
                          <a:pt x="114" y="672"/>
                          <a:pt x="124" y="678"/>
                        </a:cubicBezTo>
                        <a:cubicBezTo>
                          <a:pt x="134" y="683"/>
                          <a:pt x="138" y="687"/>
                          <a:pt x="140" y="690"/>
                        </a:cubicBezTo>
                        <a:cubicBezTo>
                          <a:pt x="142" y="693"/>
                          <a:pt x="142" y="694"/>
                          <a:pt x="146" y="697"/>
                        </a:cubicBezTo>
                        <a:cubicBezTo>
                          <a:pt x="149" y="700"/>
                          <a:pt x="151" y="703"/>
                          <a:pt x="152" y="707"/>
                        </a:cubicBezTo>
                        <a:cubicBezTo>
                          <a:pt x="153" y="710"/>
                          <a:pt x="152" y="713"/>
                          <a:pt x="151" y="716"/>
                        </a:cubicBezTo>
                        <a:cubicBezTo>
                          <a:pt x="150" y="722"/>
                          <a:pt x="148" y="727"/>
                          <a:pt x="148" y="735"/>
                        </a:cubicBezTo>
                        <a:cubicBezTo>
                          <a:pt x="148" y="752"/>
                          <a:pt x="148" y="762"/>
                          <a:pt x="146" y="773"/>
                        </a:cubicBezTo>
                        <a:cubicBezTo>
                          <a:pt x="145" y="782"/>
                          <a:pt x="144" y="784"/>
                          <a:pt x="138" y="795"/>
                        </a:cubicBezTo>
                        <a:cubicBezTo>
                          <a:pt x="136" y="798"/>
                          <a:pt x="136" y="803"/>
                          <a:pt x="137" y="809"/>
                        </a:cubicBezTo>
                        <a:cubicBezTo>
                          <a:pt x="138" y="816"/>
                          <a:pt x="140" y="823"/>
                          <a:pt x="140" y="831"/>
                        </a:cubicBezTo>
                        <a:cubicBezTo>
                          <a:pt x="140" y="837"/>
                          <a:pt x="141" y="840"/>
                          <a:pt x="141" y="839"/>
                        </a:cubicBezTo>
                        <a:cubicBezTo>
                          <a:pt x="141" y="839"/>
                          <a:pt x="142" y="839"/>
                          <a:pt x="143" y="839"/>
                        </a:cubicBezTo>
                        <a:cubicBezTo>
                          <a:pt x="147" y="839"/>
                          <a:pt x="151" y="840"/>
                          <a:pt x="154" y="842"/>
                        </a:cubicBezTo>
                        <a:cubicBezTo>
                          <a:pt x="157" y="843"/>
                          <a:pt x="159" y="845"/>
                          <a:pt x="163" y="846"/>
                        </a:cubicBezTo>
                        <a:cubicBezTo>
                          <a:pt x="170" y="849"/>
                          <a:pt x="175" y="855"/>
                          <a:pt x="181" y="861"/>
                        </a:cubicBezTo>
                        <a:cubicBezTo>
                          <a:pt x="187" y="867"/>
                          <a:pt x="193" y="874"/>
                          <a:pt x="197" y="877"/>
                        </a:cubicBezTo>
                        <a:cubicBezTo>
                          <a:pt x="200" y="881"/>
                          <a:pt x="202" y="882"/>
                          <a:pt x="206" y="884"/>
                        </a:cubicBezTo>
                        <a:cubicBezTo>
                          <a:pt x="211" y="886"/>
                          <a:pt x="217" y="889"/>
                          <a:pt x="226" y="896"/>
                        </a:cubicBezTo>
                        <a:cubicBezTo>
                          <a:pt x="230" y="899"/>
                          <a:pt x="232" y="900"/>
                          <a:pt x="234" y="900"/>
                        </a:cubicBezTo>
                        <a:cubicBezTo>
                          <a:pt x="235" y="901"/>
                          <a:pt x="234" y="901"/>
                          <a:pt x="234" y="901"/>
                        </a:cubicBezTo>
                        <a:cubicBezTo>
                          <a:pt x="235" y="901"/>
                          <a:pt x="235" y="900"/>
                          <a:pt x="237" y="899"/>
                        </a:cubicBezTo>
                        <a:cubicBezTo>
                          <a:pt x="239" y="898"/>
                          <a:pt x="242" y="896"/>
                          <a:pt x="246" y="896"/>
                        </a:cubicBezTo>
                        <a:cubicBezTo>
                          <a:pt x="249" y="896"/>
                          <a:pt x="254" y="897"/>
                          <a:pt x="260" y="898"/>
                        </a:cubicBezTo>
                        <a:cubicBezTo>
                          <a:pt x="267" y="898"/>
                          <a:pt x="274" y="900"/>
                          <a:pt x="282" y="901"/>
                        </a:cubicBezTo>
                        <a:cubicBezTo>
                          <a:pt x="297" y="903"/>
                          <a:pt x="314" y="906"/>
                          <a:pt x="318" y="906"/>
                        </a:cubicBezTo>
                        <a:cubicBezTo>
                          <a:pt x="331" y="906"/>
                          <a:pt x="335" y="906"/>
                          <a:pt x="351" y="909"/>
                        </a:cubicBezTo>
                        <a:cubicBezTo>
                          <a:pt x="367" y="912"/>
                          <a:pt x="377" y="912"/>
                          <a:pt x="385" y="911"/>
                        </a:cubicBezTo>
                        <a:cubicBezTo>
                          <a:pt x="388" y="910"/>
                          <a:pt x="396" y="907"/>
                          <a:pt x="404" y="904"/>
                        </a:cubicBezTo>
                        <a:cubicBezTo>
                          <a:pt x="412" y="900"/>
                          <a:pt x="421" y="896"/>
                          <a:pt x="426" y="894"/>
                        </a:cubicBezTo>
                        <a:cubicBezTo>
                          <a:pt x="435" y="890"/>
                          <a:pt x="438" y="884"/>
                          <a:pt x="438" y="883"/>
                        </a:cubicBezTo>
                        <a:lnTo>
                          <a:pt x="437" y="849"/>
                        </a:lnTo>
                        <a:lnTo>
                          <a:pt x="437" y="847"/>
                        </a:lnTo>
                        <a:lnTo>
                          <a:pt x="438" y="846"/>
                        </a:lnTo>
                        <a:lnTo>
                          <a:pt x="457" y="813"/>
                        </a:lnTo>
                        <a:lnTo>
                          <a:pt x="457" y="811"/>
                        </a:lnTo>
                        <a:lnTo>
                          <a:pt x="458" y="811"/>
                        </a:lnTo>
                        <a:cubicBezTo>
                          <a:pt x="458" y="811"/>
                          <a:pt x="466" y="805"/>
                          <a:pt x="475" y="799"/>
                        </a:cubicBezTo>
                        <a:cubicBezTo>
                          <a:pt x="480" y="796"/>
                          <a:pt x="484" y="793"/>
                          <a:pt x="488" y="791"/>
                        </a:cubicBezTo>
                        <a:cubicBezTo>
                          <a:pt x="492" y="789"/>
                          <a:pt x="495" y="787"/>
                          <a:pt x="499" y="786"/>
                        </a:cubicBezTo>
                        <a:cubicBezTo>
                          <a:pt x="498" y="786"/>
                          <a:pt x="499" y="786"/>
                          <a:pt x="500" y="785"/>
                        </a:cubicBezTo>
                        <a:cubicBezTo>
                          <a:pt x="501" y="785"/>
                          <a:pt x="502" y="783"/>
                          <a:pt x="504" y="782"/>
                        </a:cubicBezTo>
                        <a:cubicBezTo>
                          <a:pt x="507" y="779"/>
                          <a:pt x="511" y="776"/>
                          <a:pt x="515" y="772"/>
                        </a:cubicBezTo>
                        <a:cubicBezTo>
                          <a:pt x="522" y="764"/>
                          <a:pt x="530" y="756"/>
                          <a:pt x="533" y="752"/>
                        </a:cubicBezTo>
                        <a:cubicBezTo>
                          <a:pt x="537" y="747"/>
                          <a:pt x="545" y="741"/>
                          <a:pt x="552" y="735"/>
                        </a:cubicBezTo>
                        <a:cubicBezTo>
                          <a:pt x="560" y="729"/>
                          <a:pt x="567" y="722"/>
                          <a:pt x="569" y="718"/>
                        </a:cubicBezTo>
                        <a:cubicBezTo>
                          <a:pt x="571" y="715"/>
                          <a:pt x="571" y="707"/>
                          <a:pt x="570" y="698"/>
                        </a:cubicBezTo>
                        <a:cubicBezTo>
                          <a:pt x="569" y="690"/>
                          <a:pt x="567" y="681"/>
                          <a:pt x="567" y="676"/>
                        </a:cubicBezTo>
                        <a:cubicBezTo>
                          <a:pt x="566" y="674"/>
                          <a:pt x="564" y="670"/>
                          <a:pt x="560" y="666"/>
                        </a:cubicBezTo>
                        <a:cubicBezTo>
                          <a:pt x="555" y="662"/>
                          <a:pt x="550" y="657"/>
                          <a:pt x="546" y="651"/>
                        </a:cubicBezTo>
                        <a:cubicBezTo>
                          <a:pt x="541" y="644"/>
                          <a:pt x="540" y="636"/>
                          <a:pt x="539" y="630"/>
                        </a:cubicBezTo>
                        <a:cubicBezTo>
                          <a:pt x="539" y="624"/>
                          <a:pt x="539" y="619"/>
                          <a:pt x="538" y="614"/>
                        </a:cubicBezTo>
                        <a:cubicBezTo>
                          <a:pt x="536" y="606"/>
                          <a:pt x="537" y="599"/>
                          <a:pt x="537" y="592"/>
                        </a:cubicBezTo>
                        <a:cubicBezTo>
                          <a:pt x="537" y="585"/>
                          <a:pt x="538" y="580"/>
                          <a:pt x="538" y="577"/>
                        </a:cubicBezTo>
                        <a:cubicBezTo>
                          <a:pt x="538" y="578"/>
                          <a:pt x="536" y="573"/>
                          <a:pt x="533" y="568"/>
                        </a:cubicBezTo>
                        <a:cubicBezTo>
                          <a:pt x="529" y="564"/>
                          <a:pt x="525" y="559"/>
                          <a:pt x="521" y="555"/>
                        </a:cubicBezTo>
                        <a:cubicBezTo>
                          <a:pt x="510" y="545"/>
                          <a:pt x="508" y="526"/>
                          <a:pt x="508" y="514"/>
                        </a:cubicBezTo>
                        <a:cubicBezTo>
                          <a:pt x="508" y="502"/>
                          <a:pt x="515" y="492"/>
                          <a:pt x="516" y="490"/>
                        </a:cubicBezTo>
                        <a:cubicBezTo>
                          <a:pt x="516" y="490"/>
                          <a:pt x="517" y="489"/>
                          <a:pt x="517" y="488"/>
                        </a:cubicBezTo>
                        <a:cubicBezTo>
                          <a:pt x="518" y="487"/>
                          <a:pt x="520" y="481"/>
                          <a:pt x="523" y="473"/>
                        </a:cubicBezTo>
                        <a:cubicBezTo>
                          <a:pt x="524" y="468"/>
                          <a:pt x="526" y="464"/>
                          <a:pt x="527" y="460"/>
                        </a:cubicBezTo>
                        <a:cubicBezTo>
                          <a:pt x="528" y="456"/>
                          <a:pt x="528" y="452"/>
                          <a:pt x="528" y="453"/>
                        </a:cubicBezTo>
                        <a:cubicBezTo>
                          <a:pt x="528" y="450"/>
                          <a:pt x="529" y="447"/>
                          <a:pt x="530" y="443"/>
                        </a:cubicBezTo>
                        <a:cubicBezTo>
                          <a:pt x="531" y="440"/>
                          <a:pt x="532" y="436"/>
                          <a:pt x="534" y="432"/>
                        </a:cubicBezTo>
                        <a:cubicBezTo>
                          <a:pt x="536" y="425"/>
                          <a:pt x="538" y="420"/>
                          <a:pt x="538" y="419"/>
                        </a:cubicBezTo>
                        <a:lnTo>
                          <a:pt x="538" y="418"/>
                        </a:lnTo>
                        <a:lnTo>
                          <a:pt x="543" y="351"/>
                        </a:lnTo>
                        <a:lnTo>
                          <a:pt x="543" y="351"/>
                        </a:lnTo>
                        <a:lnTo>
                          <a:pt x="543" y="350"/>
                        </a:lnTo>
                        <a:lnTo>
                          <a:pt x="550" y="331"/>
                        </a:lnTo>
                        <a:lnTo>
                          <a:pt x="550" y="325"/>
                        </a:lnTo>
                        <a:lnTo>
                          <a:pt x="552" y="325"/>
                        </a:lnTo>
                        <a:lnTo>
                          <a:pt x="549" y="292"/>
                        </a:lnTo>
                        <a:cubicBezTo>
                          <a:pt x="549" y="291"/>
                          <a:pt x="544" y="283"/>
                          <a:pt x="538" y="273"/>
                        </a:cubicBezTo>
                        <a:cubicBezTo>
                          <a:pt x="530" y="262"/>
                          <a:pt x="522" y="250"/>
                          <a:pt x="516" y="244"/>
                        </a:cubicBezTo>
                        <a:cubicBezTo>
                          <a:pt x="510" y="238"/>
                          <a:pt x="503" y="231"/>
                          <a:pt x="498" y="226"/>
                        </a:cubicBezTo>
                        <a:cubicBezTo>
                          <a:pt x="492" y="220"/>
                          <a:pt x="486" y="216"/>
                          <a:pt x="485" y="215"/>
                        </a:cubicBezTo>
                        <a:cubicBezTo>
                          <a:pt x="480" y="213"/>
                          <a:pt x="479" y="210"/>
                          <a:pt x="477" y="206"/>
                        </a:cubicBezTo>
                        <a:cubicBezTo>
                          <a:pt x="475" y="202"/>
                          <a:pt x="473" y="197"/>
                          <a:pt x="472" y="192"/>
                        </a:cubicBezTo>
                        <a:cubicBezTo>
                          <a:pt x="468" y="183"/>
                          <a:pt x="466" y="175"/>
                          <a:pt x="466" y="175"/>
                        </a:cubicBezTo>
                        <a:lnTo>
                          <a:pt x="466" y="174"/>
                        </a:lnTo>
                        <a:lnTo>
                          <a:pt x="466" y="174"/>
                        </a:lnTo>
                        <a:lnTo>
                          <a:pt x="466" y="129"/>
                        </a:lnTo>
                        <a:lnTo>
                          <a:pt x="466" y="128"/>
                        </a:lnTo>
                        <a:lnTo>
                          <a:pt x="466" y="127"/>
                        </a:lnTo>
                        <a:lnTo>
                          <a:pt x="474" y="99"/>
                        </a:lnTo>
                        <a:cubicBezTo>
                          <a:pt x="467" y="98"/>
                          <a:pt x="454" y="96"/>
                          <a:pt x="448" y="94"/>
                        </a:cubicBezTo>
                        <a:cubicBezTo>
                          <a:pt x="445" y="93"/>
                          <a:pt x="442" y="92"/>
                          <a:pt x="438" y="90"/>
                        </a:cubicBezTo>
                        <a:cubicBezTo>
                          <a:pt x="433" y="87"/>
                          <a:pt x="428" y="84"/>
                          <a:pt x="422" y="81"/>
                        </a:cubicBezTo>
                        <a:cubicBezTo>
                          <a:pt x="412" y="75"/>
                          <a:pt x="401" y="68"/>
                          <a:pt x="395" y="63"/>
                        </a:cubicBezTo>
                        <a:cubicBezTo>
                          <a:pt x="387" y="56"/>
                          <a:pt x="369" y="45"/>
                          <a:pt x="369" y="45"/>
                        </a:cubicBezTo>
                        <a:lnTo>
                          <a:pt x="369" y="44"/>
                        </a:lnTo>
                        <a:lnTo>
                          <a:pt x="336" y="19"/>
                        </a:lnTo>
                        <a:lnTo>
                          <a:pt x="336" y="19"/>
                        </a:lnTo>
                        <a:lnTo>
                          <a:pt x="302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72" name="Freeform 60"/>
                  <p:cNvSpPr>
                    <a:spLocks/>
                  </p:cNvSpPr>
                  <p:nvPr/>
                </p:nvSpPr>
                <p:spPr bwMode="auto">
                  <a:xfrm>
                    <a:off x="4044" y="2692"/>
                    <a:ext cx="415" cy="446"/>
                  </a:xfrm>
                  <a:custGeom>
                    <a:avLst/>
                    <a:gdLst>
                      <a:gd name="T0" fmla="*/ 238 w 825"/>
                      <a:gd name="T1" fmla="*/ 42 h 888"/>
                      <a:gd name="T2" fmla="*/ 261 w 825"/>
                      <a:gd name="T3" fmla="*/ 102 h 888"/>
                      <a:gd name="T4" fmla="*/ 194 w 825"/>
                      <a:gd name="T5" fmla="*/ 167 h 888"/>
                      <a:gd name="T6" fmla="*/ 97 w 825"/>
                      <a:gd name="T7" fmla="*/ 223 h 888"/>
                      <a:gd name="T8" fmla="*/ 21 w 825"/>
                      <a:gd name="T9" fmla="*/ 274 h 888"/>
                      <a:gd name="T10" fmla="*/ 2 w 825"/>
                      <a:gd name="T11" fmla="*/ 300 h 888"/>
                      <a:gd name="T12" fmla="*/ 42 w 825"/>
                      <a:gd name="T13" fmla="*/ 326 h 888"/>
                      <a:gd name="T14" fmla="*/ 67 w 825"/>
                      <a:gd name="T15" fmla="*/ 365 h 888"/>
                      <a:gd name="T16" fmla="*/ 75 w 825"/>
                      <a:gd name="T17" fmla="*/ 389 h 888"/>
                      <a:gd name="T18" fmla="*/ 143 w 825"/>
                      <a:gd name="T19" fmla="*/ 438 h 888"/>
                      <a:gd name="T20" fmla="*/ 198 w 825"/>
                      <a:gd name="T21" fmla="*/ 500 h 888"/>
                      <a:gd name="T22" fmla="*/ 236 w 825"/>
                      <a:gd name="T23" fmla="*/ 536 h 888"/>
                      <a:gd name="T24" fmla="*/ 237 w 825"/>
                      <a:gd name="T25" fmla="*/ 590 h 888"/>
                      <a:gd name="T26" fmla="*/ 236 w 825"/>
                      <a:gd name="T27" fmla="*/ 597 h 888"/>
                      <a:gd name="T28" fmla="*/ 231 w 825"/>
                      <a:gd name="T29" fmla="*/ 635 h 888"/>
                      <a:gd name="T30" fmla="*/ 200 w 825"/>
                      <a:gd name="T31" fmla="*/ 664 h 888"/>
                      <a:gd name="T32" fmla="*/ 192 w 825"/>
                      <a:gd name="T33" fmla="*/ 776 h 888"/>
                      <a:gd name="T34" fmla="*/ 216 w 825"/>
                      <a:gd name="T35" fmla="*/ 809 h 888"/>
                      <a:gd name="T36" fmla="*/ 228 w 825"/>
                      <a:gd name="T37" fmla="*/ 828 h 888"/>
                      <a:gd name="T38" fmla="*/ 265 w 825"/>
                      <a:gd name="T39" fmla="*/ 883 h 888"/>
                      <a:gd name="T40" fmla="*/ 329 w 825"/>
                      <a:gd name="T41" fmla="*/ 853 h 888"/>
                      <a:gd name="T42" fmla="*/ 398 w 825"/>
                      <a:gd name="T43" fmla="*/ 831 h 888"/>
                      <a:gd name="T44" fmla="*/ 441 w 825"/>
                      <a:gd name="T45" fmla="*/ 826 h 888"/>
                      <a:gd name="T46" fmla="*/ 503 w 825"/>
                      <a:gd name="T47" fmla="*/ 804 h 888"/>
                      <a:gd name="T48" fmla="*/ 528 w 825"/>
                      <a:gd name="T49" fmla="*/ 777 h 888"/>
                      <a:gd name="T50" fmla="*/ 535 w 825"/>
                      <a:gd name="T51" fmla="*/ 681 h 888"/>
                      <a:gd name="T52" fmla="*/ 532 w 825"/>
                      <a:gd name="T53" fmla="*/ 657 h 888"/>
                      <a:gd name="T54" fmla="*/ 542 w 825"/>
                      <a:gd name="T55" fmla="*/ 619 h 888"/>
                      <a:gd name="T56" fmla="*/ 563 w 825"/>
                      <a:gd name="T57" fmla="*/ 599 h 888"/>
                      <a:gd name="T58" fmla="*/ 654 w 825"/>
                      <a:gd name="T59" fmla="*/ 597 h 888"/>
                      <a:gd name="T60" fmla="*/ 690 w 825"/>
                      <a:gd name="T61" fmla="*/ 580 h 888"/>
                      <a:gd name="T62" fmla="*/ 742 w 825"/>
                      <a:gd name="T63" fmla="*/ 558 h 888"/>
                      <a:gd name="T64" fmla="*/ 774 w 825"/>
                      <a:gd name="T65" fmla="*/ 534 h 888"/>
                      <a:gd name="T66" fmla="*/ 782 w 825"/>
                      <a:gd name="T67" fmla="*/ 507 h 888"/>
                      <a:gd name="T68" fmla="*/ 794 w 825"/>
                      <a:gd name="T69" fmla="*/ 474 h 888"/>
                      <a:gd name="T70" fmla="*/ 807 w 825"/>
                      <a:gd name="T71" fmla="*/ 450 h 888"/>
                      <a:gd name="T72" fmla="*/ 818 w 825"/>
                      <a:gd name="T73" fmla="*/ 424 h 888"/>
                      <a:gd name="T74" fmla="*/ 810 w 825"/>
                      <a:gd name="T75" fmla="*/ 395 h 888"/>
                      <a:gd name="T76" fmla="*/ 825 w 825"/>
                      <a:gd name="T77" fmla="*/ 373 h 888"/>
                      <a:gd name="T78" fmla="*/ 805 w 825"/>
                      <a:gd name="T79" fmla="*/ 349 h 888"/>
                      <a:gd name="T80" fmla="*/ 807 w 825"/>
                      <a:gd name="T81" fmla="*/ 295 h 888"/>
                      <a:gd name="T82" fmla="*/ 814 w 825"/>
                      <a:gd name="T83" fmla="*/ 254 h 888"/>
                      <a:gd name="T84" fmla="*/ 780 w 825"/>
                      <a:gd name="T85" fmla="*/ 224 h 888"/>
                      <a:gd name="T86" fmla="*/ 737 w 825"/>
                      <a:gd name="T87" fmla="*/ 201 h 888"/>
                      <a:gd name="T88" fmla="*/ 662 w 825"/>
                      <a:gd name="T89" fmla="*/ 188 h 888"/>
                      <a:gd name="T90" fmla="*/ 634 w 825"/>
                      <a:gd name="T91" fmla="*/ 143 h 888"/>
                      <a:gd name="T92" fmla="*/ 627 w 825"/>
                      <a:gd name="T93" fmla="*/ 104 h 888"/>
                      <a:gd name="T94" fmla="*/ 622 w 825"/>
                      <a:gd name="T95" fmla="*/ 66 h 888"/>
                      <a:gd name="T96" fmla="*/ 599 w 825"/>
                      <a:gd name="T97" fmla="*/ 52 h 888"/>
                      <a:gd name="T98" fmla="*/ 519 w 825"/>
                      <a:gd name="T99" fmla="*/ 65 h 888"/>
                      <a:gd name="T100" fmla="*/ 428 w 825"/>
                      <a:gd name="T101" fmla="*/ 68 h 888"/>
                      <a:gd name="T102" fmla="*/ 356 w 825"/>
                      <a:gd name="T103" fmla="*/ 58 h 888"/>
                      <a:gd name="T104" fmla="*/ 340 w 825"/>
                      <a:gd name="T105" fmla="*/ 62 h 888"/>
                      <a:gd name="T106" fmla="*/ 297 w 825"/>
                      <a:gd name="T107" fmla="*/ 36 h 888"/>
                      <a:gd name="T108" fmla="*/ 258 w 825"/>
                      <a:gd name="T109" fmla="*/ 3 h 888"/>
                      <a:gd name="T110" fmla="*/ 246 w 825"/>
                      <a:gd name="T111" fmla="*/ 0 h 8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825" h="888">
                        <a:moveTo>
                          <a:pt x="246" y="0"/>
                        </a:moveTo>
                        <a:cubicBezTo>
                          <a:pt x="244" y="1"/>
                          <a:pt x="241" y="1"/>
                          <a:pt x="240" y="7"/>
                        </a:cubicBezTo>
                        <a:cubicBezTo>
                          <a:pt x="239" y="17"/>
                          <a:pt x="238" y="39"/>
                          <a:pt x="238" y="42"/>
                        </a:cubicBezTo>
                        <a:cubicBezTo>
                          <a:pt x="239" y="43"/>
                          <a:pt x="240" y="44"/>
                          <a:pt x="242" y="46"/>
                        </a:cubicBezTo>
                        <a:cubicBezTo>
                          <a:pt x="245" y="50"/>
                          <a:pt x="249" y="54"/>
                          <a:pt x="251" y="60"/>
                        </a:cubicBezTo>
                        <a:cubicBezTo>
                          <a:pt x="254" y="67"/>
                          <a:pt x="263" y="85"/>
                          <a:pt x="261" y="102"/>
                        </a:cubicBezTo>
                        <a:cubicBezTo>
                          <a:pt x="260" y="111"/>
                          <a:pt x="253" y="119"/>
                          <a:pt x="247" y="125"/>
                        </a:cubicBezTo>
                        <a:cubicBezTo>
                          <a:pt x="241" y="131"/>
                          <a:pt x="235" y="137"/>
                          <a:pt x="231" y="141"/>
                        </a:cubicBezTo>
                        <a:cubicBezTo>
                          <a:pt x="222" y="154"/>
                          <a:pt x="205" y="162"/>
                          <a:pt x="194" y="167"/>
                        </a:cubicBezTo>
                        <a:cubicBezTo>
                          <a:pt x="184" y="171"/>
                          <a:pt x="179" y="176"/>
                          <a:pt x="172" y="179"/>
                        </a:cubicBezTo>
                        <a:cubicBezTo>
                          <a:pt x="163" y="184"/>
                          <a:pt x="165" y="177"/>
                          <a:pt x="147" y="193"/>
                        </a:cubicBezTo>
                        <a:cubicBezTo>
                          <a:pt x="127" y="209"/>
                          <a:pt x="104" y="219"/>
                          <a:pt x="97" y="223"/>
                        </a:cubicBezTo>
                        <a:cubicBezTo>
                          <a:pt x="89" y="228"/>
                          <a:pt x="65" y="242"/>
                          <a:pt x="57" y="247"/>
                        </a:cubicBezTo>
                        <a:cubicBezTo>
                          <a:pt x="54" y="249"/>
                          <a:pt x="47" y="254"/>
                          <a:pt x="40" y="260"/>
                        </a:cubicBezTo>
                        <a:cubicBezTo>
                          <a:pt x="33" y="265"/>
                          <a:pt x="26" y="271"/>
                          <a:pt x="21" y="274"/>
                        </a:cubicBezTo>
                        <a:cubicBezTo>
                          <a:pt x="20" y="274"/>
                          <a:pt x="18" y="276"/>
                          <a:pt x="16" y="279"/>
                        </a:cubicBezTo>
                        <a:cubicBezTo>
                          <a:pt x="13" y="282"/>
                          <a:pt x="11" y="286"/>
                          <a:pt x="8" y="290"/>
                        </a:cubicBezTo>
                        <a:cubicBezTo>
                          <a:pt x="6" y="293"/>
                          <a:pt x="4" y="297"/>
                          <a:pt x="2" y="300"/>
                        </a:cubicBezTo>
                        <a:cubicBezTo>
                          <a:pt x="1" y="303"/>
                          <a:pt x="0" y="306"/>
                          <a:pt x="0" y="306"/>
                        </a:cubicBezTo>
                        <a:cubicBezTo>
                          <a:pt x="0" y="313"/>
                          <a:pt x="0" y="318"/>
                          <a:pt x="0" y="320"/>
                        </a:cubicBezTo>
                        <a:lnTo>
                          <a:pt x="42" y="326"/>
                        </a:lnTo>
                        <a:lnTo>
                          <a:pt x="45" y="326"/>
                        </a:lnTo>
                        <a:lnTo>
                          <a:pt x="47" y="329"/>
                        </a:lnTo>
                        <a:lnTo>
                          <a:pt x="67" y="365"/>
                        </a:lnTo>
                        <a:lnTo>
                          <a:pt x="67" y="365"/>
                        </a:lnTo>
                        <a:lnTo>
                          <a:pt x="67" y="366"/>
                        </a:lnTo>
                        <a:lnTo>
                          <a:pt x="75" y="389"/>
                        </a:lnTo>
                        <a:lnTo>
                          <a:pt x="107" y="415"/>
                        </a:lnTo>
                        <a:lnTo>
                          <a:pt x="108" y="415"/>
                        </a:lnTo>
                        <a:lnTo>
                          <a:pt x="143" y="438"/>
                        </a:lnTo>
                        <a:lnTo>
                          <a:pt x="143" y="438"/>
                        </a:lnTo>
                        <a:lnTo>
                          <a:pt x="144" y="439"/>
                        </a:lnTo>
                        <a:lnTo>
                          <a:pt x="198" y="500"/>
                        </a:lnTo>
                        <a:lnTo>
                          <a:pt x="234" y="531"/>
                        </a:lnTo>
                        <a:lnTo>
                          <a:pt x="236" y="533"/>
                        </a:lnTo>
                        <a:lnTo>
                          <a:pt x="236" y="536"/>
                        </a:lnTo>
                        <a:cubicBezTo>
                          <a:pt x="236" y="536"/>
                          <a:pt x="237" y="549"/>
                          <a:pt x="237" y="563"/>
                        </a:cubicBezTo>
                        <a:cubicBezTo>
                          <a:pt x="238" y="570"/>
                          <a:pt x="238" y="577"/>
                          <a:pt x="238" y="582"/>
                        </a:cubicBezTo>
                        <a:cubicBezTo>
                          <a:pt x="238" y="585"/>
                          <a:pt x="238" y="588"/>
                          <a:pt x="237" y="590"/>
                        </a:cubicBezTo>
                        <a:cubicBezTo>
                          <a:pt x="237" y="591"/>
                          <a:pt x="238" y="592"/>
                          <a:pt x="237" y="593"/>
                        </a:cubicBezTo>
                        <a:cubicBezTo>
                          <a:pt x="237" y="594"/>
                          <a:pt x="237" y="594"/>
                          <a:pt x="236" y="596"/>
                        </a:cubicBezTo>
                        <a:cubicBezTo>
                          <a:pt x="237" y="595"/>
                          <a:pt x="236" y="596"/>
                          <a:pt x="236" y="597"/>
                        </a:cubicBezTo>
                        <a:cubicBezTo>
                          <a:pt x="236" y="598"/>
                          <a:pt x="235" y="600"/>
                          <a:pt x="235" y="602"/>
                        </a:cubicBezTo>
                        <a:cubicBezTo>
                          <a:pt x="234" y="606"/>
                          <a:pt x="233" y="611"/>
                          <a:pt x="233" y="616"/>
                        </a:cubicBezTo>
                        <a:cubicBezTo>
                          <a:pt x="231" y="625"/>
                          <a:pt x="231" y="635"/>
                          <a:pt x="231" y="635"/>
                        </a:cubicBezTo>
                        <a:lnTo>
                          <a:pt x="230" y="637"/>
                        </a:lnTo>
                        <a:lnTo>
                          <a:pt x="228" y="638"/>
                        </a:lnTo>
                        <a:lnTo>
                          <a:pt x="200" y="664"/>
                        </a:lnTo>
                        <a:lnTo>
                          <a:pt x="185" y="683"/>
                        </a:lnTo>
                        <a:lnTo>
                          <a:pt x="186" y="769"/>
                        </a:lnTo>
                        <a:cubicBezTo>
                          <a:pt x="187" y="770"/>
                          <a:pt x="189" y="772"/>
                          <a:pt x="192" y="776"/>
                        </a:cubicBezTo>
                        <a:cubicBezTo>
                          <a:pt x="197" y="781"/>
                          <a:pt x="201" y="787"/>
                          <a:pt x="202" y="789"/>
                        </a:cubicBezTo>
                        <a:cubicBezTo>
                          <a:pt x="203" y="790"/>
                          <a:pt x="205" y="793"/>
                          <a:pt x="208" y="796"/>
                        </a:cubicBezTo>
                        <a:cubicBezTo>
                          <a:pt x="210" y="800"/>
                          <a:pt x="213" y="804"/>
                          <a:pt x="216" y="809"/>
                        </a:cubicBezTo>
                        <a:cubicBezTo>
                          <a:pt x="222" y="818"/>
                          <a:pt x="227" y="826"/>
                          <a:pt x="227" y="826"/>
                        </a:cubicBezTo>
                        <a:lnTo>
                          <a:pt x="228" y="827"/>
                        </a:lnTo>
                        <a:lnTo>
                          <a:pt x="228" y="828"/>
                        </a:lnTo>
                        <a:lnTo>
                          <a:pt x="239" y="888"/>
                        </a:lnTo>
                        <a:lnTo>
                          <a:pt x="245" y="887"/>
                        </a:lnTo>
                        <a:cubicBezTo>
                          <a:pt x="245" y="887"/>
                          <a:pt x="254" y="885"/>
                          <a:pt x="265" y="883"/>
                        </a:cubicBezTo>
                        <a:cubicBezTo>
                          <a:pt x="276" y="880"/>
                          <a:pt x="289" y="876"/>
                          <a:pt x="294" y="874"/>
                        </a:cubicBezTo>
                        <a:cubicBezTo>
                          <a:pt x="306" y="868"/>
                          <a:pt x="328" y="854"/>
                          <a:pt x="328" y="854"/>
                        </a:cubicBezTo>
                        <a:lnTo>
                          <a:pt x="329" y="853"/>
                        </a:lnTo>
                        <a:lnTo>
                          <a:pt x="330" y="853"/>
                        </a:lnTo>
                        <a:cubicBezTo>
                          <a:pt x="330" y="853"/>
                          <a:pt x="380" y="839"/>
                          <a:pt x="387" y="837"/>
                        </a:cubicBezTo>
                        <a:cubicBezTo>
                          <a:pt x="388" y="837"/>
                          <a:pt x="393" y="834"/>
                          <a:pt x="398" y="831"/>
                        </a:cubicBezTo>
                        <a:cubicBezTo>
                          <a:pt x="403" y="828"/>
                          <a:pt x="409" y="825"/>
                          <a:pt x="415" y="823"/>
                        </a:cubicBezTo>
                        <a:cubicBezTo>
                          <a:pt x="419" y="821"/>
                          <a:pt x="423" y="822"/>
                          <a:pt x="427" y="823"/>
                        </a:cubicBezTo>
                        <a:cubicBezTo>
                          <a:pt x="432" y="823"/>
                          <a:pt x="437" y="824"/>
                          <a:pt x="441" y="826"/>
                        </a:cubicBezTo>
                        <a:cubicBezTo>
                          <a:pt x="448" y="828"/>
                          <a:pt x="453" y="830"/>
                          <a:pt x="454" y="830"/>
                        </a:cubicBezTo>
                        <a:cubicBezTo>
                          <a:pt x="455" y="830"/>
                          <a:pt x="470" y="827"/>
                          <a:pt x="484" y="819"/>
                        </a:cubicBezTo>
                        <a:cubicBezTo>
                          <a:pt x="492" y="814"/>
                          <a:pt x="498" y="809"/>
                          <a:pt x="503" y="804"/>
                        </a:cubicBezTo>
                        <a:cubicBezTo>
                          <a:pt x="508" y="799"/>
                          <a:pt x="512" y="794"/>
                          <a:pt x="518" y="792"/>
                        </a:cubicBezTo>
                        <a:cubicBezTo>
                          <a:pt x="518" y="792"/>
                          <a:pt x="520" y="790"/>
                          <a:pt x="522" y="787"/>
                        </a:cubicBezTo>
                        <a:cubicBezTo>
                          <a:pt x="524" y="785"/>
                          <a:pt x="526" y="781"/>
                          <a:pt x="528" y="777"/>
                        </a:cubicBezTo>
                        <a:cubicBezTo>
                          <a:pt x="531" y="770"/>
                          <a:pt x="533" y="764"/>
                          <a:pt x="534" y="763"/>
                        </a:cubicBezTo>
                        <a:cubicBezTo>
                          <a:pt x="534" y="761"/>
                          <a:pt x="535" y="725"/>
                          <a:pt x="537" y="711"/>
                        </a:cubicBezTo>
                        <a:cubicBezTo>
                          <a:pt x="537" y="707"/>
                          <a:pt x="536" y="693"/>
                          <a:pt x="535" y="681"/>
                        </a:cubicBezTo>
                        <a:cubicBezTo>
                          <a:pt x="534" y="669"/>
                          <a:pt x="532" y="659"/>
                          <a:pt x="532" y="659"/>
                        </a:cubicBezTo>
                        <a:lnTo>
                          <a:pt x="532" y="658"/>
                        </a:lnTo>
                        <a:lnTo>
                          <a:pt x="532" y="657"/>
                        </a:lnTo>
                        <a:lnTo>
                          <a:pt x="540" y="622"/>
                        </a:lnTo>
                        <a:lnTo>
                          <a:pt x="540" y="621"/>
                        </a:lnTo>
                        <a:lnTo>
                          <a:pt x="542" y="619"/>
                        </a:lnTo>
                        <a:lnTo>
                          <a:pt x="559" y="601"/>
                        </a:lnTo>
                        <a:lnTo>
                          <a:pt x="561" y="599"/>
                        </a:lnTo>
                        <a:lnTo>
                          <a:pt x="563" y="599"/>
                        </a:lnTo>
                        <a:lnTo>
                          <a:pt x="600" y="597"/>
                        </a:lnTo>
                        <a:lnTo>
                          <a:pt x="600" y="597"/>
                        </a:lnTo>
                        <a:lnTo>
                          <a:pt x="654" y="597"/>
                        </a:lnTo>
                        <a:lnTo>
                          <a:pt x="689" y="580"/>
                        </a:lnTo>
                        <a:lnTo>
                          <a:pt x="689" y="580"/>
                        </a:lnTo>
                        <a:lnTo>
                          <a:pt x="690" y="580"/>
                        </a:lnTo>
                        <a:lnTo>
                          <a:pt x="729" y="567"/>
                        </a:lnTo>
                        <a:lnTo>
                          <a:pt x="729" y="567"/>
                        </a:lnTo>
                        <a:cubicBezTo>
                          <a:pt x="731" y="566"/>
                          <a:pt x="735" y="563"/>
                          <a:pt x="742" y="558"/>
                        </a:cubicBezTo>
                        <a:cubicBezTo>
                          <a:pt x="750" y="553"/>
                          <a:pt x="758" y="548"/>
                          <a:pt x="764" y="545"/>
                        </a:cubicBezTo>
                        <a:cubicBezTo>
                          <a:pt x="765" y="545"/>
                          <a:pt x="768" y="542"/>
                          <a:pt x="771" y="539"/>
                        </a:cubicBezTo>
                        <a:cubicBezTo>
                          <a:pt x="773" y="536"/>
                          <a:pt x="774" y="534"/>
                          <a:pt x="774" y="534"/>
                        </a:cubicBezTo>
                        <a:lnTo>
                          <a:pt x="774" y="533"/>
                        </a:lnTo>
                        <a:lnTo>
                          <a:pt x="782" y="507"/>
                        </a:lnTo>
                        <a:lnTo>
                          <a:pt x="782" y="507"/>
                        </a:lnTo>
                        <a:lnTo>
                          <a:pt x="782" y="506"/>
                        </a:lnTo>
                        <a:cubicBezTo>
                          <a:pt x="782" y="506"/>
                          <a:pt x="785" y="497"/>
                          <a:pt x="789" y="488"/>
                        </a:cubicBezTo>
                        <a:cubicBezTo>
                          <a:pt x="791" y="483"/>
                          <a:pt x="793" y="478"/>
                          <a:pt x="794" y="474"/>
                        </a:cubicBezTo>
                        <a:cubicBezTo>
                          <a:pt x="795" y="469"/>
                          <a:pt x="796" y="465"/>
                          <a:pt x="796" y="466"/>
                        </a:cubicBezTo>
                        <a:cubicBezTo>
                          <a:pt x="796" y="462"/>
                          <a:pt x="798" y="459"/>
                          <a:pt x="800" y="457"/>
                        </a:cubicBezTo>
                        <a:cubicBezTo>
                          <a:pt x="802" y="454"/>
                          <a:pt x="804" y="452"/>
                          <a:pt x="807" y="450"/>
                        </a:cubicBezTo>
                        <a:cubicBezTo>
                          <a:pt x="812" y="446"/>
                          <a:pt x="817" y="442"/>
                          <a:pt x="820" y="440"/>
                        </a:cubicBezTo>
                        <a:cubicBezTo>
                          <a:pt x="820" y="439"/>
                          <a:pt x="821" y="436"/>
                          <a:pt x="820" y="432"/>
                        </a:cubicBezTo>
                        <a:cubicBezTo>
                          <a:pt x="819" y="428"/>
                          <a:pt x="818" y="424"/>
                          <a:pt x="818" y="424"/>
                        </a:cubicBezTo>
                        <a:lnTo>
                          <a:pt x="818" y="424"/>
                        </a:lnTo>
                        <a:lnTo>
                          <a:pt x="818" y="424"/>
                        </a:lnTo>
                        <a:lnTo>
                          <a:pt x="810" y="395"/>
                        </a:lnTo>
                        <a:lnTo>
                          <a:pt x="809" y="392"/>
                        </a:lnTo>
                        <a:lnTo>
                          <a:pt x="812" y="390"/>
                        </a:lnTo>
                        <a:lnTo>
                          <a:pt x="825" y="373"/>
                        </a:lnTo>
                        <a:cubicBezTo>
                          <a:pt x="824" y="371"/>
                          <a:pt x="824" y="370"/>
                          <a:pt x="823" y="366"/>
                        </a:cubicBezTo>
                        <a:cubicBezTo>
                          <a:pt x="820" y="361"/>
                          <a:pt x="816" y="356"/>
                          <a:pt x="813" y="355"/>
                        </a:cubicBezTo>
                        <a:cubicBezTo>
                          <a:pt x="809" y="354"/>
                          <a:pt x="807" y="351"/>
                          <a:pt x="805" y="349"/>
                        </a:cubicBezTo>
                        <a:cubicBezTo>
                          <a:pt x="804" y="346"/>
                          <a:pt x="803" y="343"/>
                          <a:pt x="803" y="340"/>
                        </a:cubicBezTo>
                        <a:cubicBezTo>
                          <a:pt x="802" y="333"/>
                          <a:pt x="803" y="325"/>
                          <a:pt x="804" y="317"/>
                        </a:cubicBezTo>
                        <a:cubicBezTo>
                          <a:pt x="805" y="310"/>
                          <a:pt x="806" y="302"/>
                          <a:pt x="807" y="295"/>
                        </a:cubicBezTo>
                        <a:cubicBezTo>
                          <a:pt x="808" y="289"/>
                          <a:pt x="808" y="283"/>
                          <a:pt x="808" y="283"/>
                        </a:cubicBezTo>
                        <a:cubicBezTo>
                          <a:pt x="808" y="277"/>
                          <a:pt x="810" y="270"/>
                          <a:pt x="812" y="263"/>
                        </a:cubicBezTo>
                        <a:cubicBezTo>
                          <a:pt x="813" y="258"/>
                          <a:pt x="813" y="256"/>
                          <a:pt x="814" y="254"/>
                        </a:cubicBezTo>
                        <a:lnTo>
                          <a:pt x="781" y="225"/>
                        </a:lnTo>
                        <a:lnTo>
                          <a:pt x="780" y="225"/>
                        </a:lnTo>
                        <a:lnTo>
                          <a:pt x="780" y="224"/>
                        </a:lnTo>
                        <a:lnTo>
                          <a:pt x="763" y="208"/>
                        </a:lnTo>
                        <a:lnTo>
                          <a:pt x="763" y="208"/>
                        </a:lnTo>
                        <a:cubicBezTo>
                          <a:pt x="762" y="208"/>
                          <a:pt x="749" y="202"/>
                          <a:pt x="737" y="201"/>
                        </a:cubicBezTo>
                        <a:cubicBezTo>
                          <a:pt x="724" y="199"/>
                          <a:pt x="702" y="202"/>
                          <a:pt x="690" y="202"/>
                        </a:cubicBezTo>
                        <a:cubicBezTo>
                          <a:pt x="682" y="202"/>
                          <a:pt x="676" y="198"/>
                          <a:pt x="671" y="195"/>
                        </a:cubicBezTo>
                        <a:cubicBezTo>
                          <a:pt x="666" y="191"/>
                          <a:pt x="662" y="188"/>
                          <a:pt x="662" y="188"/>
                        </a:cubicBezTo>
                        <a:lnTo>
                          <a:pt x="662" y="188"/>
                        </a:lnTo>
                        <a:cubicBezTo>
                          <a:pt x="662" y="188"/>
                          <a:pt x="649" y="172"/>
                          <a:pt x="643" y="164"/>
                        </a:cubicBezTo>
                        <a:cubicBezTo>
                          <a:pt x="638" y="158"/>
                          <a:pt x="636" y="150"/>
                          <a:pt x="634" y="143"/>
                        </a:cubicBezTo>
                        <a:cubicBezTo>
                          <a:pt x="633" y="135"/>
                          <a:pt x="632" y="129"/>
                          <a:pt x="632" y="129"/>
                        </a:cubicBezTo>
                        <a:lnTo>
                          <a:pt x="632" y="129"/>
                        </a:lnTo>
                        <a:cubicBezTo>
                          <a:pt x="632" y="129"/>
                          <a:pt x="630" y="117"/>
                          <a:pt x="627" y="104"/>
                        </a:cubicBezTo>
                        <a:cubicBezTo>
                          <a:pt x="626" y="98"/>
                          <a:pt x="625" y="91"/>
                          <a:pt x="625" y="84"/>
                        </a:cubicBezTo>
                        <a:cubicBezTo>
                          <a:pt x="624" y="78"/>
                          <a:pt x="623" y="73"/>
                          <a:pt x="624" y="69"/>
                        </a:cubicBezTo>
                        <a:cubicBezTo>
                          <a:pt x="624" y="69"/>
                          <a:pt x="624" y="68"/>
                          <a:pt x="622" y="66"/>
                        </a:cubicBezTo>
                        <a:cubicBezTo>
                          <a:pt x="620" y="64"/>
                          <a:pt x="617" y="61"/>
                          <a:pt x="613" y="59"/>
                        </a:cubicBezTo>
                        <a:cubicBezTo>
                          <a:pt x="607" y="55"/>
                          <a:pt x="600" y="52"/>
                          <a:pt x="600" y="52"/>
                        </a:cubicBezTo>
                        <a:lnTo>
                          <a:pt x="599" y="52"/>
                        </a:lnTo>
                        <a:lnTo>
                          <a:pt x="556" y="44"/>
                        </a:lnTo>
                        <a:cubicBezTo>
                          <a:pt x="553" y="48"/>
                          <a:pt x="548" y="52"/>
                          <a:pt x="541" y="55"/>
                        </a:cubicBezTo>
                        <a:cubicBezTo>
                          <a:pt x="536" y="57"/>
                          <a:pt x="527" y="61"/>
                          <a:pt x="519" y="65"/>
                        </a:cubicBezTo>
                        <a:cubicBezTo>
                          <a:pt x="511" y="68"/>
                          <a:pt x="503" y="72"/>
                          <a:pt x="497" y="73"/>
                        </a:cubicBezTo>
                        <a:cubicBezTo>
                          <a:pt x="487" y="74"/>
                          <a:pt x="475" y="74"/>
                          <a:pt x="459" y="71"/>
                        </a:cubicBezTo>
                        <a:cubicBezTo>
                          <a:pt x="443" y="68"/>
                          <a:pt x="441" y="68"/>
                          <a:pt x="428" y="68"/>
                        </a:cubicBezTo>
                        <a:cubicBezTo>
                          <a:pt x="420" y="68"/>
                          <a:pt x="405" y="66"/>
                          <a:pt x="390" y="63"/>
                        </a:cubicBezTo>
                        <a:cubicBezTo>
                          <a:pt x="382" y="62"/>
                          <a:pt x="375" y="61"/>
                          <a:pt x="368" y="60"/>
                        </a:cubicBezTo>
                        <a:cubicBezTo>
                          <a:pt x="362" y="59"/>
                          <a:pt x="357" y="58"/>
                          <a:pt x="356" y="58"/>
                        </a:cubicBezTo>
                        <a:cubicBezTo>
                          <a:pt x="354" y="58"/>
                          <a:pt x="354" y="59"/>
                          <a:pt x="354" y="59"/>
                        </a:cubicBezTo>
                        <a:cubicBezTo>
                          <a:pt x="353" y="60"/>
                          <a:pt x="352" y="61"/>
                          <a:pt x="349" y="62"/>
                        </a:cubicBezTo>
                        <a:cubicBezTo>
                          <a:pt x="347" y="63"/>
                          <a:pt x="343" y="63"/>
                          <a:pt x="340" y="62"/>
                        </a:cubicBezTo>
                        <a:cubicBezTo>
                          <a:pt x="336" y="61"/>
                          <a:pt x="333" y="59"/>
                          <a:pt x="328" y="56"/>
                        </a:cubicBezTo>
                        <a:cubicBezTo>
                          <a:pt x="320" y="50"/>
                          <a:pt x="315" y="47"/>
                          <a:pt x="311" y="45"/>
                        </a:cubicBezTo>
                        <a:cubicBezTo>
                          <a:pt x="306" y="43"/>
                          <a:pt x="302" y="41"/>
                          <a:pt x="297" y="36"/>
                        </a:cubicBezTo>
                        <a:cubicBezTo>
                          <a:pt x="293" y="32"/>
                          <a:pt x="288" y="25"/>
                          <a:pt x="282" y="19"/>
                        </a:cubicBezTo>
                        <a:cubicBezTo>
                          <a:pt x="276" y="13"/>
                          <a:pt x="269" y="8"/>
                          <a:pt x="268" y="8"/>
                        </a:cubicBezTo>
                        <a:cubicBezTo>
                          <a:pt x="264" y="6"/>
                          <a:pt x="261" y="4"/>
                          <a:pt x="258" y="3"/>
                        </a:cubicBezTo>
                        <a:cubicBezTo>
                          <a:pt x="256" y="2"/>
                          <a:pt x="255" y="2"/>
                          <a:pt x="253" y="2"/>
                        </a:cubicBezTo>
                        <a:cubicBezTo>
                          <a:pt x="251" y="2"/>
                          <a:pt x="250" y="2"/>
                          <a:pt x="248" y="1"/>
                        </a:cubicBezTo>
                        <a:cubicBezTo>
                          <a:pt x="247" y="1"/>
                          <a:pt x="246" y="1"/>
                          <a:pt x="246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73" name="Freeform 61"/>
                  <p:cNvSpPr>
                    <a:spLocks/>
                  </p:cNvSpPr>
                  <p:nvPr/>
                </p:nvSpPr>
                <p:spPr bwMode="auto">
                  <a:xfrm>
                    <a:off x="4925" y="1532"/>
                    <a:ext cx="474" cy="328"/>
                  </a:xfrm>
                  <a:custGeom>
                    <a:avLst/>
                    <a:gdLst>
                      <a:gd name="T0" fmla="*/ 244 w 942"/>
                      <a:gd name="T1" fmla="*/ 34 h 652"/>
                      <a:gd name="T2" fmla="*/ 240 w 942"/>
                      <a:gd name="T3" fmla="*/ 35 h 652"/>
                      <a:gd name="T4" fmla="*/ 160 w 942"/>
                      <a:gd name="T5" fmla="*/ 107 h 652"/>
                      <a:gd name="T6" fmla="*/ 160 w 942"/>
                      <a:gd name="T7" fmla="*/ 108 h 652"/>
                      <a:gd name="T8" fmla="*/ 116 w 942"/>
                      <a:gd name="T9" fmla="*/ 162 h 652"/>
                      <a:gd name="T10" fmla="*/ 48 w 942"/>
                      <a:gd name="T11" fmla="*/ 171 h 652"/>
                      <a:gd name="T12" fmla="*/ 0 w 942"/>
                      <a:gd name="T13" fmla="*/ 205 h 652"/>
                      <a:gd name="T14" fmla="*/ 60 w 942"/>
                      <a:gd name="T15" fmla="*/ 262 h 652"/>
                      <a:gd name="T16" fmla="*/ 61 w 942"/>
                      <a:gd name="T17" fmla="*/ 263 h 652"/>
                      <a:gd name="T18" fmla="*/ 99 w 942"/>
                      <a:gd name="T19" fmla="*/ 304 h 652"/>
                      <a:gd name="T20" fmla="*/ 116 w 942"/>
                      <a:gd name="T21" fmla="*/ 331 h 652"/>
                      <a:gd name="T22" fmla="*/ 189 w 942"/>
                      <a:gd name="T23" fmla="*/ 342 h 652"/>
                      <a:gd name="T24" fmla="*/ 259 w 942"/>
                      <a:gd name="T25" fmla="*/ 339 h 652"/>
                      <a:gd name="T26" fmla="*/ 300 w 942"/>
                      <a:gd name="T27" fmla="*/ 355 h 652"/>
                      <a:gd name="T28" fmla="*/ 335 w 942"/>
                      <a:gd name="T29" fmla="*/ 370 h 652"/>
                      <a:gd name="T30" fmla="*/ 339 w 942"/>
                      <a:gd name="T31" fmla="*/ 396 h 652"/>
                      <a:gd name="T32" fmla="*/ 382 w 942"/>
                      <a:gd name="T33" fmla="*/ 453 h 652"/>
                      <a:gd name="T34" fmla="*/ 398 w 942"/>
                      <a:gd name="T35" fmla="*/ 469 h 652"/>
                      <a:gd name="T36" fmla="*/ 468 w 942"/>
                      <a:gd name="T37" fmla="*/ 489 h 652"/>
                      <a:gd name="T38" fmla="*/ 615 w 942"/>
                      <a:gd name="T39" fmla="*/ 491 h 652"/>
                      <a:gd name="T40" fmla="*/ 591 w 942"/>
                      <a:gd name="T41" fmla="*/ 545 h 652"/>
                      <a:gd name="T42" fmla="*/ 600 w 942"/>
                      <a:gd name="T43" fmla="*/ 615 h 652"/>
                      <a:gd name="T44" fmla="*/ 601 w 942"/>
                      <a:gd name="T45" fmla="*/ 616 h 652"/>
                      <a:gd name="T46" fmla="*/ 674 w 942"/>
                      <a:gd name="T47" fmla="*/ 646 h 652"/>
                      <a:gd name="T48" fmla="*/ 684 w 942"/>
                      <a:gd name="T49" fmla="*/ 599 h 652"/>
                      <a:gd name="T50" fmla="*/ 715 w 942"/>
                      <a:gd name="T51" fmla="*/ 619 h 652"/>
                      <a:gd name="T52" fmla="*/ 808 w 942"/>
                      <a:gd name="T53" fmla="*/ 602 h 652"/>
                      <a:gd name="T54" fmla="*/ 826 w 942"/>
                      <a:gd name="T55" fmla="*/ 531 h 652"/>
                      <a:gd name="T56" fmla="*/ 875 w 942"/>
                      <a:gd name="T57" fmla="*/ 508 h 652"/>
                      <a:gd name="T58" fmla="*/ 876 w 942"/>
                      <a:gd name="T59" fmla="*/ 507 h 652"/>
                      <a:gd name="T60" fmla="*/ 940 w 942"/>
                      <a:gd name="T61" fmla="*/ 472 h 652"/>
                      <a:gd name="T62" fmla="*/ 941 w 942"/>
                      <a:gd name="T63" fmla="*/ 451 h 652"/>
                      <a:gd name="T64" fmla="*/ 893 w 942"/>
                      <a:gd name="T65" fmla="*/ 449 h 652"/>
                      <a:gd name="T66" fmla="*/ 859 w 942"/>
                      <a:gd name="T67" fmla="*/ 444 h 652"/>
                      <a:gd name="T68" fmla="*/ 847 w 942"/>
                      <a:gd name="T69" fmla="*/ 420 h 652"/>
                      <a:gd name="T70" fmla="*/ 836 w 942"/>
                      <a:gd name="T71" fmla="*/ 363 h 652"/>
                      <a:gd name="T72" fmla="*/ 802 w 942"/>
                      <a:gd name="T73" fmla="*/ 332 h 652"/>
                      <a:gd name="T74" fmla="*/ 821 w 942"/>
                      <a:gd name="T75" fmla="*/ 271 h 652"/>
                      <a:gd name="T76" fmla="*/ 821 w 942"/>
                      <a:gd name="T77" fmla="*/ 270 h 652"/>
                      <a:gd name="T78" fmla="*/ 855 w 942"/>
                      <a:gd name="T79" fmla="*/ 198 h 652"/>
                      <a:gd name="T80" fmla="*/ 873 w 942"/>
                      <a:gd name="T81" fmla="*/ 145 h 652"/>
                      <a:gd name="T82" fmla="*/ 837 w 942"/>
                      <a:gd name="T83" fmla="*/ 138 h 652"/>
                      <a:gd name="T84" fmla="*/ 820 w 942"/>
                      <a:gd name="T85" fmla="*/ 133 h 652"/>
                      <a:gd name="T86" fmla="*/ 784 w 942"/>
                      <a:gd name="T87" fmla="*/ 130 h 652"/>
                      <a:gd name="T88" fmla="*/ 752 w 942"/>
                      <a:gd name="T89" fmla="*/ 127 h 652"/>
                      <a:gd name="T90" fmla="*/ 709 w 942"/>
                      <a:gd name="T91" fmla="*/ 102 h 652"/>
                      <a:gd name="T92" fmla="*/ 707 w 942"/>
                      <a:gd name="T93" fmla="*/ 101 h 652"/>
                      <a:gd name="T94" fmla="*/ 678 w 942"/>
                      <a:gd name="T95" fmla="*/ 63 h 652"/>
                      <a:gd name="T96" fmla="*/ 670 w 942"/>
                      <a:gd name="T97" fmla="*/ 23 h 652"/>
                      <a:gd name="T98" fmla="*/ 614 w 942"/>
                      <a:gd name="T99" fmla="*/ 26 h 652"/>
                      <a:gd name="T100" fmla="*/ 578 w 942"/>
                      <a:gd name="T101" fmla="*/ 83 h 652"/>
                      <a:gd name="T102" fmla="*/ 575 w 942"/>
                      <a:gd name="T103" fmla="*/ 85 h 652"/>
                      <a:gd name="T104" fmla="*/ 531 w 942"/>
                      <a:gd name="T105" fmla="*/ 104 h 652"/>
                      <a:gd name="T106" fmla="*/ 482 w 942"/>
                      <a:gd name="T107" fmla="*/ 70 h 652"/>
                      <a:gd name="T108" fmla="*/ 481 w 942"/>
                      <a:gd name="T109" fmla="*/ 70 h 652"/>
                      <a:gd name="T110" fmla="*/ 391 w 942"/>
                      <a:gd name="T111" fmla="*/ 29 h 652"/>
                      <a:gd name="T112" fmla="*/ 388 w 942"/>
                      <a:gd name="T113" fmla="*/ 28 h 652"/>
                      <a:gd name="T114" fmla="*/ 295 w 942"/>
                      <a:gd name="T115" fmla="*/ 3 h 6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42" h="652">
                        <a:moveTo>
                          <a:pt x="283" y="0"/>
                        </a:moveTo>
                        <a:lnTo>
                          <a:pt x="244" y="34"/>
                        </a:lnTo>
                        <a:lnTo>
                          <a:pt x="242" y="35"/>
                        </a:lnTo>
                        <a:lnTo>
                          <a:pt x="240" y="35"/>
                        </a:lnTo>
                        <a:lnTo>
                          <a:pt x="192" y="41"/>
                        </a:lnTo>
                        <a:lnTo>
                          <a:pt x="160" y="107"/>
                        </a:lnTo>
                        <a:lnTo>
                          <a:pt x="160" y="108"/>
                        </a:lnTo>
                        <a:lnTo>
                          <a:pt x="160" y="108"/>
                        </a:lnTo>
                        <a:lnTo>
                          <a:pt x="117" y="160"/>
                        </a:lnTo>
                        <a:lnTo>
                          <a:pt x="116" y="162"/>
                        </a:lnTo>
                        <a:lnTo>
                          <a:pt x="113" y="162"/>
                        </a:lnTo>
                        <a:lnTo>
                          <a:pt x="48" y="171"/>
                        </a:lnTo>
                        <a:lnTo>
                          <a:pt x="1" y="201"/>
                        </a:lnTo>
                        <a:lnTo>
                          <a:pt x="0" y="205"/>
                        </a:lnTo>
                        <a:lnTo>
                          <a:pt x="2" y="221"/>
                        </a:lnTo>
                        <a:lnTo>
                          <a:pt x="60" y="262"/>
                        </a:lnTo>
                        <a:lnTo>
                          <a:pt x="61" y="263"/>
                        </a:lnTo>
                        <a:lnTo>
                          <a:pt x="61" y="263"/>
                        </a:lnTo>
                        <a:lnTo>
                          <a:pt x="99" y="303"/>
                        </a:lnTo>
                        <a:lnTo>
                          <a:pt x="99" y="304"/>
                        </a:lnTo>
                        <a:lnTo>
                          <a:pt x="100" y="305"/>
                        </a:lnTo>
                        <a:lnTo>
                          <a:pt x="116" y="331"/>
                        </a:lnTo>
                        <a:lnTo>
                          <a:pt x="188" y="342"/>
                        </a:lnTo>
                        <a:lnTo>
                          <a:pt x="189" y="342"/>
                        </a:lnTo>
                        <a:lnTo>
                          <a:pt x="257" y="339"/>
                        </a:lnTo>
                        <a:lnTo>
                          <a:pt x="259" y="339"/>
                        </a:lnTo>
                        <a:lnTo>
                          <a:pt x="260" y="340"/>
                        </a:lnTo>
                        <a:lnTo>
                          <a:pt x="300" y="355"/>
                        </a:lnTo>
                        <a:lnTo>
                          <a:pt x="331" y="369"/>
                        </a:lnTo>
                        <a:lnTo>
                          <a:pt x="335" y="370"/>
                        </a:lnTo>
                        <a:lnTo>
                          <a:pt x="335" y="374"/>
                        </a:lnTo>
                        <a:cubicBezTo>
                          <a:pt x="335" y="374"/>
                          <a:pt x="336" y="384"/>
                          <a:pt x="339" y="396"/>
                        </a:cubicBezTo>
                        <a:cubicBezTo>
                          <a:pt x="343" y="407"/>
                          <a:pt x="349" y="419"/>
                          <a:pt x="356" y="423"/>
                        </a:cubicBezTo>
                        <a:cubicBezTo>
                          <a:pt x="368" y="430"/>
                          <a:pt x="375" y="443"/>
                          <a:pt x="382" y="453"/>
                        </a:cubicBezTo>
                        <a:cubicBezTo>
                          <a:pt x="385" y="458"/>
                          <a:pt x="388" y="462"/>
                          <a:pt x="391" y="465"/>
                        </a:cubicBezTo>
                        <a:cubicBezTo>
                          <a:pt x="393" y="468"/>
                          <a:pt x="396" y="469"/>
                          <a:pt x="398" y="469"/>
                        </a:cubicBezTo>
                        <a:cubicBezTo>
                          <a:pt x="409" y="469"/>
                          <a:pt x="426" y="474"/>
                          <a:pt x="441" y="479"/>
                        </a:cubicBezTo>
                        <a:cubicBezTo>
                          <a:pt x="456" y="484"/>
                          <a:pt x="467" y="489"/>
                          <a:pt x="468" y="489"/>
                        </a:cubicBezTo>
                        <a:lnTo>
                          <a:pt x="606" y="491"/>
                        </a:lnTo>
                        <a:lnTo>
                          <a:pt x="615" y="491"/>
                        </a:lnTo>
                        <a:lnTo>
                          <a:pt x="611" y="500"/>
                        </a:lnTo>
                        <a:lnTo>
                          <a:pt x="591" y="545"/>
                        </a:lnTo>
                        <a:lnTo>
                          <a:pt x="575" y="581"/>
                        </a:lnTo>
                        <a:lnTo>
                          <a:pt x="600" y="615"/>
                        </a:lnTo>
                        <a:lnTo>
                          <a:pt x="601" y="616"/>
                        </a:lnTo>
                        <a:lnTo>
                          <a:pt x="601" y="616"/>
                        </a:lnTo>
                        <a:lnTo>
                          <a:pt x="647" y="652"/>
                        </a:lnTo>
                        <a:lnTo>
                          <a:pt x="674" y="646"/>
                        </a:lnTo>
                        <a:lnTo>
                          <a:pt x="682" y="608"/>
                        </a:lnTo>
                        <a:lnTo>
                          <a:pt x="684" y="599"/>
                        </a:lnTo>
                        <a:lnTo>
                          <a:pt x="691" y="604"/>
                        </a:lnTo>
                        <a:lnTo>
                          <a:pt x="715" y="619"/>
                        </a:lnTo>
                        <a:lnTo>
                          <a:pt x="752" y="627"/>
                        </a:lnTo>
                        <a:lnTo>
                          <a:pt x="808" y="602"/>
                        </a:lnTo>
                        <a:lnTo>
                          <a:pt x="825" y="534"/>
                        </a:lnTo>
                        <a:lnTo>
                          <a:pt x="826" y="531"/>
                        </a:lnTo>
                        <a:lnTo>
                          <a:pt x="828" y="530"/>
                        </a:lnTo>
                        <a:lnTo>
                          <a:pt x="875" y="508"/>
                        </a:lnTo>
                        <a:lnTo>
                          <a:pt x="876" y="508"/>
                        </a:lnTo>
                        <a:lnTo>
                          <a:pt x="876" y="507"/>
                        </a:lnTo>
                        <a:lnTo>
                          <a:pt x="932" y="495"/>
                        </a:lnTo>
                        <a:cubicBezTo>
                          <a:pt x="933" y="492"/>
                          <a:pt x="937" y="483"/>
                          <a:pt x="940" y="472"/>
                        </a:cubicBezTo>
                        <a:cubicBezTo>
                          <a:pt x="942" y="466"/>
                          <a:pt x="942" y="459"/>
                          <a:pt x="942" y="455"/>
                        </a:cubicBezTo>
                        <a:cubicBezTo>
                          <a:pt x="942" y="453"/>
                          <a:pt x="941" y="452"/>
                          <a:pt x="941" y="451"/>
                        </a:cubicBezTo>
                        <a:cubicBezTo>
                          <a:pt x="940" y="451"/>
                          <a:pt x="940" y="450"/>
                          <a:pt x="939" y="450"/>
                        </a:cubicBezTo>
                        <a:cubicBezTo>
                          <a:pt x="931" y="448"/>
                          <a:pt x="911" y="449"/>
                          <a:pt x="893" y="449"/>
                        </a:cubicBezTo>
                        <a:cubicBezTo>
                          <a:pt x="884" y="448"/>
                          <a:pt x="876" y="448"/>
                          <a:pt x="869" y="447"/>
                        </a:cubicBezTo>
                        <a:cubicBezTo>
                          <a:pt x="865" y="447"/>
                          <a:pt x="862" y="446"/>
                          <a:pt x="859" y="444"/>
                        </a:cubicBezTo>
                        <a:cubicBezTo>
                          <a:pt x="856" y="443"/>
                          <a:pt x="853" y="441"/>
                          <a:pt x="852" y="438"/>
                        </a:cubicBezTo>
                        <a:cubicBezTo>
                          <a:pt x="850" y="434"/>
                          <a:pt x="849" y="428"/>
                          <a:pt x="847" y="420"/>
                        </a:cubicBezTo>
                        <a:cubicBezTo>
                          <a:pt x="846" y="412"/>
                          <a:pt x="844" y="403"/>
                          <a:pt x="842" y="394"/>
                        </a:cubicBezTo>
                        <a:cubicBezTo>
                          <a:pt x="839" y="378"/>
                          <a:pt x="837" y="365"/>
                          <a:pt x="836" y="363"/>
                        </a:cubicBezTo>
                        <a:lnTo>
                          <a:pt x="805" y="335"/>
                        </a:lnTo>
                        <a:lnTo>
                          <a:pt x="802" y="332"/>
                        </a:lnTo>
                        <a:lnTo>
                          <a:pt x="803" y="328"/>
                        </a:lnTo>
                        <a:lnTo>
                          <a:pt x="821" y="271"/>
                        </a:lnTo>
                        <a:lnTo>
                          <a:pt x="821" y="270"/>
                        </a:lnTo>
                        <a:lnTo>
                          <a:pt x="821" y="270"/>
                        </a:lnTo>
                        <a:lnTo>
                          <a:pt x="854" y="198"/>
                        </a:lnTo>
                        <a:lnTo>
                          <a:pt x="855" y="198"/>
                        </a:lnTo>
                        <a:lnTo>
                          <a:pt x="882" y="147"/>
                        </a:lnTo>
                        <a:cubicBezTo>
                          <a:pt x="879" y="146"/>
                          <a:pt x="876" y="145"/>
                          <a:pt x="873" y="145"/>
                        </a:cubicBezTo>
                        <a:cubicBezTo>
                          <a:pt x="866" y="144"/>
                          <a:pt x="861" y="143"/>
                          <a:pt x="860" y="143"/>
                        </a:cubicBezTo>
                        <a:cubicBezTo>
                          <a:pt x="853" y="143"/>
                          <a:pt x="845" y="140"/>
                          <a:pt x="837" y="138"/>
                        </a:cubicBezTo>
                        <a:cubicBezTo>
                          <a:pt x="833" y="137"/>
                          <a:pt x="829" y="135"/>
                          <a:pt x="826" y="135"/>
                        </a:cubicBezTo>
                        <a:cubicBezTo>
                          <a:pt x="823" y="134"/>
                          <a:pt x="820" y="133"/>
                          <a:pt x="820" y="133"/>
                        </a:cubicBezTo>
                        <a:cubicBezTo>
                          <a:pt x="818" y="133"/>
                          <a:pt x="813" y="133"/>
                          <a:pt x="807" y="132"/>
                        </a:cubicBezTo>
                        <a:cubicBezTo>
                          <a:pt x="800" y="132"/>
                          <a:pt x="792" y="131"/>
                          <a:pt x="784" y="130"/>
                        </a:cubicBezTo>
                        <a:cubicBezTo>
                          <a:pt x="769" y="129"/>
                          <a:pt x="754" y="127"/>
                          <a:pt x="754" y="127"/>
                        </a:cubicBezTo>
                        <a:lnTo>
                          <a:pt x="752" y="127"/>
                        </a:lnTo>
                        <a:lnTo>
                          <a:pt x="751" y="126"/>
                        </a:lnTo>
                        <a:lnTo>
                          <a:pt x="709" y="102"/>
                        </a:lnTo>
                        <a:lnTo>
                          <a:pt x="708" y="102"/>
                        </a:lnTo>
                        <a:lnTo>
                          <a:pt x="707" y="101"/>
                        </a:lnTo>
                        <a:lnTo>
                          <a:pt x="678" y="65"/>
                        </a:lnTo>
                        <a:lnTo>
                          <a:pt x="678" y="63"/>
                        </a:lnTo>
                        <a:lnTo>
                          <a:pt x="677" y="62"/>
                        </a:lnTo>
                        <a:lnTo>
                          <a:pt x="670" y="23"/>
                        </a:lnTo>
                        <a:cubicBezTo>
                          <a:pt x="666" y="22"/>
                          <a:pt x="647" y="17"/>
                          <a:pt x="634" y="17"/>
                        </a:cubicBezTo>
                        <a:cubicBezTo>
                          <a:pt x="622" y="17"/>
                          <a:pt x="615" y="26"/>
                          <a:pt x="614" y="26"/>
                        </a:cubicBezTo>
                        <a:lnTo>
                          <a:pt x="614" y="27"/>
                        </a:lnTo>
                        <a:lnTo>
                          <a:pt x="578" y="83"/>
                        </a:lnTo>
                        <a:lnTo>
                          <a:pt x="577" y="84"/>
                        </a:lnTo>
                        <a:lnTo>
                          <a:pt x="575" y="85"/>
                        </a:lnTo>
                        <a:lnTo>
                          <a:pt x="534" y="103"/>
                        </a:lnTo>
                        <a:lnTo>
                          <a:pt x="531" y="104"/>
                        </a:lnTo>
                        <a:lnTo>
                          <a:pt x="528" y="102"/>
                        </a:lnTo>
                        <a:lnTo>
                          <a:pt x="482" y="70"/>
                        </a:lnTo>
                        <a:lnTo>
                          <a:pt x="482" y="70"/>
                        </a:lnTo>
                        <a:lnTo>
                          <a:pt x="481" y="70"/>
                        </a:lnTo>
                        <a:lnTo>
                          <a:pt x="442" y="32"/>
                        </a:lnTo>
                        <a:lnTo>
                          <a:pt x="391" y="29"/>
                        </a:lnTo>
                        <a:lnTo>
                          <a:pt x="389" y="29"/>
                        </a:lnTo>
                        <a:lnTo>
                          <a:pt x="388" y="28"/>
                        </a:lnTo>
                        <a:lnTo>
                          <a:pt x="353" y="3"/>
                        </a:lnTo>
                        <a:cubicBezTo>
                          <a:pt x="349" y="3"/>
                          <a:pt x="303" y="3"/>
                          <a:pt x="295" y="3"/>
                        </a:cubicBezTo>
                        <a:cubicBezTo>
                          <a:pt x="291" y="3"/>
                          <a:pt x="287" y="2"/>
                          <a:pt x="283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74" name="Freeform 62"/>
                  <p:cNvSpPr>
                    <a:spLocks/>
                  </p:cNvSpPr>
                  <p:nvPr/>
                </p:nvSpPr>
                <p:spPr bwMode="auto">
                  <a:xfrm>
                    <a:off x="6095" y="1410"/>
                    <a:ext cx="345" cy="348"/>
                  </a:xfrm>
                  <a:custGeom>
                    <a:avLst/>
                    <a:gdLst>
                      <a:gd name="T0" fmla="*/ 542 w 687"/>
                      <a:gd name="T1" fmla="*/ 22 h 693"/>
                      <a:gd name="T2" fmla="*/ 477 w 687"/>
                      <a:gd name="T3" fmla="*/ 75 h 693"/>
                      <a:gd name="T4" fmla="*/ 477 w 687"/>
                      <a:gd name="T5" fmla="*/ 76 h 693"/>
                      <a:gd name="T6" fmla="*/ 391 w 687"/>
                      <a:gd name="T7" fmla="*/ 129 h 693"/>
                      <a:gd name="T8" fmla="*/ 314 w 687"/>
                      <a:gd name="T9" fmla="*/ 142 h 693"/>
                      <a:gd name="T10" fmla="*/ 277 w 687"/>
                      <a:gd name="T11" fmla="*/ 183 h 693"/>
                      <a:gd name="T12" fmla="*/ 229 w 687"/>
                      <a:gd name="T13" fmla="*/ 219 h 693"/>
                      <a:gd name="T14" fmla="*/ 229 w 687"/>
                      <a:gd name="T15" fmla="*/ 219 h 693"/>
                      <a:gd name="T16" fmla="*/ 153 w 687"/>
                      <a:gd name="T17" fmla="*/ 265 h 693"/>
                      <a:gd name="T18" fmla="*/ 88 w 687"/>
                      <a:gd name="T19" fmla="*/ 268 h 693"/>
                      <a:gd name="T20" fmla="*/ 23 w 687"/>
                      <a:gd name="T21" fmla="*/ 295 h 693"/>
                      <a:gd name="T22" fmla="*/ 36 w 687"/>
                      <a:gd name="T23" fmla="*/ 347 h 693"/>
                      <a:gd name="T24" fmla="*/ 37 w 687"/>
                      <a:gd name="T25" fmla="*/ 348 h 693"/>
                      <a:gd name="T26" fmla="*/ 65 w 687"/>
                      <a:gd name="T27" fmla="*/ 385 h 693"/>
                      <a:gd name="T28" fmla="*/ 89 w 687"/>
                      <a:gd name="T29" fmla="*/ 461 h 693"/>
                      <a:gd name="T30" fmla="*/ 107 w 687"/>
                      <a:gd name="T31" fmla="*/ 499 h 693"/>
                      <a:gd name="T32" fmla="*/ 108 w 687"/>
                      <a:gd name="T33" fmla="*/ 502 h 693"/>
                      <a:gd name="T34" fmla="*/ 103 w 687"/>
                      <a:gd name="T35" fmla="*/ 572 h 693"/>
                      <a:gd name="T36" fmla="*/ 86 w 687"/>
                      <a:gd name="T37" fmla="*/ 607 h 693"/>
                      <a:gd name="T38" fmla="*/ 90 w 687"/>
                      <a:gd name="T39" fmla="*/ 639 h 693"/>
                      <a:gd name="T40" fmla="*/ 128 w 687"/>
                      <a:gd name="T41" fmla="*/ 693 h 693"/>
                      <a:gd name="T42" fmla="*/ 229 w 687"/>
                      <a:gd name="T43" fmla="*/ 629 h 693"/>
                      <a:gd name="T44" fmla="*/ 231 w 687"/>
                      <a:gd name="T45" fmla="*/ 627 h 693"/>
                      <a:gd name="T46" fmla="*/ 321 w 687"/>
                      <a:gd name="T47" fmla="*/ 574 h 693"/>
                      <a:gd name="T48" fmla="*/ 350 w 687"/>
                      <a:gd name="T49" fmla="*/ 519 h 693"/>
                      <a:gd name="T50" fmla="*/ 354 w 687"/>
                      <a:gd name="T51" fmla="*/ 516 h 693"/>
                      <a:gd name="T52" fmla="*/ 436 w 687"/>
                      <a:gd name="T53" fmla="*/ 485 h 693"/>
                      <a:gd name="T54" fmla="*/ 517 w 687"/>
                      <a:gd name="T55" fmla="*/ 401 h 693"/>
                      <a:gd name="T56" fmla="*/ 526 w 687"/>
                      <a:gd name="T57" fmla="*/ 353 h 693"/>
                      <a:gd name="T58" fmla="*/ 527 w 687"/>
                      <a:gd name="T59" fmla="*/ 350 h 693"/>
                      <a:gd name="T60" fmla="*/ 655 w 687"/>
                      <a:gd name="T61" fmla="*/ 190 h 693"/>
                      <a:gd name="T62" fmla="*/ 655 w 687"/>
                      <a:gd name="T63" fmla="*/ 189 h 693"/>
                      <a:gd name="T64" fmla="*/ 664 w 687"/>
                      <a:gd name="T65" fmla="*/ 132 h 693"/>
                      <a:gd name="T66" fmla="*/ 625 w 687"/>
                      <a:gd name="T67" fmla="*/ 100 h 693"/>
                      <a:gd name="T68" fmla="*/ 623 w 687"/>
                      <a:gd name="T69" fmla="*/ 99 h 693"/>
                      <a:gd name="T70" fmla="*/ 596 w 687"/>
                      <a:gd name="T71" fmla="*/ 58 h 693"/>
                      <a:gd name="T72" fmla="*/ 575 w 687"/>
                      <a:gd name="T73" fmla="*/ 0 h 6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87" h="693">
                        <a:moveTo>
                          <a:pt x="575" y="0"/>
                        </a:moveTo>
                        <a:lnTo>
                          <a:pt x="542" y="22"/>
                        </a:lnTo>
                        <a:lnTo>
                          <a:pt x="542" y="22"/>
                        </a:lnTo>
                        <a:lnTo>
                          <a:pt x="477" y="75"/>
                        </a:lnTo>
                        <a:lnTo>
                          <a:pt x="477" y="76"/>
                        </a:lnTo>
                        <a:lnTo>
                          <a:pt x="477" y="76"/>
                        </a:lnTo>
                        <a:lnTo>
                          <a:pt x="391" y="128"/>
                        </a:lnTo>
                        <a:lnTo>
                          <a:pt x="391" y="129"/>
                        </a:lnTo>
                        <a:lnTo>
                          <a:pt x="389" y="129"/>
                        </a:lnTo>
                        <a:lnTo>
                          <a:pt x="314" y="142"/>
                        </a:lnTo>
                        <a:lnTo>
                          <a:pt x="278" y="182"/>
                        </a:lnTo>
                        <a:lnTo>
                          <a:pt x="277" y="183"/>
                        </a:lnTo>
                        <a:lnTo>
                          <a:pt x="277" y="183"/>
                        </a:lnTo>
                        <a:lnTo>
                          <a:pt x="229" y="219"/>
                        </a:lnTo>
                        <a:lnTo>
                          <a:pt x="229" y="219"/>
                        </a:lnTo>
                        <a:lnTo>
                          <a:pt x="229" y="219"/>
                        </a:lnTo>
                        <a:lnTo>
                          <a:pt x="155" y="264"/>
                        </a:lnTo>
                        <a:lnTo>
                          <a:pt x="153" y="265"/>
                        </a:lnTo>
                        <a:lnTo>
                          <a:pt x="152" y="265"/>
                        </a:lnTo>
                        <a:lnTo>
                          <a:pt x="88" y="268"/>
                        </a:lnTo>
                        <a:lnTo>
                          <a:pt x="23" y="295"/>
                        </a:lnTo>
                        <a:lnTo>
                          <a:pt x="23" y="295"/>
                        </a:lnTo>
                        <a:lnTo>
                          <a:pt x="0" y="317"/>
                        </a:lnTo>
                        <a:lnTo>
                          <a:pt x="36" y="347"/>
                        </a:lnTo>
                        <a:lnTo>
                          <a:pt x="37" y="348"/>
                        </a:lnTo>
                        <a:lnTo>
                          <a:pt x="37" y="348"/>
                        </a:lnTo>
                        <a:lnTo>
                          <a:pt x="64" y="384"/>
                        </a:lnTo>
                        <a:lnTo>
                          <a:pt x="65" y="385"/>
                        </a:lnTo>
                        <a:lnTo>
                          <a:pt x="65" y="386"/>
                        </a:lnTo>
                        <a:lnTo>
                          <a:pt x="89" y="461"/>
                        </a:lnTo>
                        <a:lnTo>
                          <a:pt x="89" y="461"/>
                        </a:lnTo>
                        <a:lnTo>
                          <a:pt x="107" y="499"/>
                        </a:lnTo>
                        <a:lnTo>
                          <a:pt x="108" y="500"/>
                        </a:lnTo>
                        <a:lnTo>
                          <a:pt x="108" y="502"/>
                        </a:lnTo>
                        <a:lnTo>
                          <a:pt x="103" y="571"/>
                        </a:lnTo>
                        <a:lnTo>
                          <a:pt x="103" y="572"/>
                        </a:lnTo>
                        <a:lnTo>
                          <a:pt x="102" y="574"/>
                        </a:lnTo>
                        <a:lnTo>
                          <a:pt x="86" y="607"/>
                        </a:lnTo>
                        <a:lnTo>
                          <a:pt x="90" y="638"/>
                        </a:lnTo>
                        <a:lnTo>
                          <a:pt x="90" y="639"/>
                        </a:lnTo>
                        <a:lnTo>
                          <a:pt x="98" y="677"/>
                        </a:lnTo>
                        <a:lnTo>
                          <a:pt x="128" y="693"/>
                        </a:lnTo>
                        <a:lnTo>
                          <a:pt x="172" y="677"/>
                        </a:lnTo>
                        <a:lnTo>
                          <a:pt x="229" y="629"/>
                        </a:lnTo>
                        <a:lnTo>
                          <a:pt x="230" y="628"/>
                        </a:lnTo>
                        <a:lnTo>
                          <a:pt x="231" y="627"/>
                        </a:lnTo>
                        <a:lnTo>
                          <a:pt x="288" y="612"/>
                        </a:lnTo>
                        <a:lnTo>
                          <a:pt x="321" y="574"/>
                        </a:lnTo>
                        <a:lnTo>
                          <a:pt x="322" y="573"/>
                        </a:lnTo>
                        <a:lnTo>
                          <a:pt x="350" y="519"/>
                        </a:lnTo>
                        <a:lnTo>
                          <a:pt x="351" y="517"/>
                        </a:lnTo>
                        <a:lnTo>
                          <a:pt x="354" y="516"/>
                        </a:lnTo>
                        <a:lnTo>
                          <a:pt x="436" y="485"/>
                        </a:lnTo>
                        <a:lnTo>
                          <a:pt x="436" y="485"/>
                        </a:lnTo>
                        <a:lnTo>
                          <a:pt x="489" y="459"/>
                        </a:lnTo>
                        <a:lnTo>
                          <a:pt x="517" y="401"/>
                        </a:lnTo>
                        <a:lnTo>
                          <a:pt x="517" y="401"/>
                        </a:lnTo>
                        <a:lnTo>
                          <a:pt x="526" y="353"/>
                        </a:lnTo>
                        <a:lnTo>
                          <a:pt x="526" y="352"/>
                        </a:lnTo>
                        <a:lnTo>
                          <a:pt x="527" y="350"/>
                        </a:lnTo>
                        <a:lnTo>
                          <a:pt x="596" y="266"/>
                        </a:lnTo>
                        <a:lnTo>
                          <a:pt x="655" y="190"/>
                        </a:lnTo>
                        <a:lnTo>
                          <a:pt x="655" y="189"/>
                        </a:lnTo>
                        <a:lnTo>
                          <a:pt x="655" y="189"/>
                        </a:lnTo>
                        <a:lnTo>
                          <a:pt x="687" y="160"/>
                        </a:lnTo>
                        <a:lnTo>
                          <a:pt x="664" y="132"/>
                        </a:lnTo>
                        <a:lnTo>
                          <a:pt x="664" y="131"/>
                        </a:lnTo>
                        <a:lnTo>
                          <a:pt x="625" y="100"/>
                        </a:lnTo>
                        <a:lnTo>
                          <a:pt x="624" y="100"/>
                        </a:lnTo>
                        <a:lnTo>
                          <a:pt x="623" y="99"/>
                        </a:lnTo>
                        <a:lnTo>
                          <a:pt x="597" y="59"/>
                        </a:lnTo>
                        <a:lnTo>
                          <a:pt x="596" y="58"/>
                        </a:lnTo>
                        <a:lnTo>
                          <a:pt x="596" y="57"/>
                        </a:lnTo>
                        <a:lnTo>
                          <a:pt x="575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75" name="Freeform 63"/>
                  <p:cNvSpPr>
                    <a:spLocks/>
                  </p:cNvSpPr>
                  <p:nvPr/>
                </p:nvSpPr>
                <p:spPr bwMode="auto">
                  <a:xfrm>
                    <a:off x="2743" y="1467"/>
                    <a:ext cx="345" cy="368"/>
                  </a:xfrm>
                  <a:custGeom>
                    <a:avLst/>
                    <a:gdLst>
                      <a:gd name="T0" fmla="*/ 272 w 686"/>
                      <a:gd name="T1" fmla="*/ 43 h 733"/>
                      <a:gd name="T2" fmla="*/ 270 w 686"/>
                      <a:gd name="T3" fmla="*/ 45 h 733"/>
                      <a:gd name="T4" fmla="*/ 230 w 686"/>
                      <a:gd name="T5" fmla="*/ 118 h 733"/>
                      <a:gd name="T6" fmla="*/ 233 w 686"/>
                      <a:gd name="T7" fmla="*/ 156 h 733"/>
                      <a:gd name="T8" fmla="*/ 251 w 686"/>
                      <a:gd name="T9" fmla="*/ 200 h 733"/>
                      <a:gd name="T10" fmla="*/ 247 w 686"/>
                      <a:gd name="T11" fmla="*/ 244 h 733"/>
                      <a:gd name="T12" fmla="*/ 244 w 686"/>
                      <a:gd name="T13" fmla="*/ 249 h 733"/>
                      <a:gd name="T14" fmla="*/ 206 w 686"/>
                      <a:gd name="T15" fmla="*/ 315 h 733"/>
                      <a:gd name="T16" fmla="*/ 201 w 686"/>
                      <a:gd name="T17" fmla="*/ 356 h 733"/>
                      <a:gd name="T18" fmla="*/ 180 w 686"/>
                      <a:gd name="T19" fmla="*/ 401 h 733"/>
                      <a:gd name="T20" fmla="*/ 179 w 686"/>
                      <a:gd name="T21" fmla="*/ 402 h 733"/>
                      <a:gd name="T22" fmla="*/ 143 w 686"/>
                      <a:gd name="T23" fmla="*/ 445 h 733"/>
                      <a:gd name="T24" fmla="*/ 97 w 686"/>
                      <a:gd name="T25" fmla="*/ 452 h 733"/>
                      <a:gd name="T26" fmla="*/ 38 w 686"/>
                      <a:gd name="T27" fmla="*/ 464 h 733"/>
                      <a:gd name="T28" fmla="*/ 3 w 686"/>
                      <a:gd name="T29" fmla="*/ 510 h 733"/>
                      <a:gd name="T30" fmla="*/ 4 w 686"/>
                      <a:gd name="T31" fmla="*/ 512 h 733"/>
                      <a:gd name="T32" fmla="*/ 4 w 686"/>
                      <a:gd name="T33" fmla="*/ 534 h 733"/>
                      <a:gd name="T34" fmla="*/ 27 w 686"/>
                      <a:gd name="T35" fmla="*/ 590 h 733"/>
                      <a:gd name="T36" fmla="*/ 86 w 686"/>
                      <a:gd name="T37" fmla="*/ 603 h 733"/>
                      <a:gd name="T38" fmla="*/ 91 w 686"/>
                      <a:gd name="T39" fmla="*/ 606 h 733"/>
                      <a:gd name="T40" fmla="*/ 111 w 686"/>
                      <a:gd name="T41" fmla="*/ 630 h 733"/>
                      <a:gd name="T42" fmla="*/ 144 w 686"/>
                      <a:gd name="T43" fmla="*/ 658 h 733"/>
                      <a:gd name="T44" fmla="*/ 145 w 686"/>
                      <a:gd name="T45" fmla="*/ 658 h 733"/>
                      <a:gd name="T46" fmla="*/ 182 w 686"/>
                      <a:gd name="T47" fmla="*/ 648 h 733"/>
                      <a:gd name="T48" fmla="*/ 186 w 686"/>
                      <a:gd name="T49" fmla="*/ 647 h 733"/>
                      <a:gd name="T50" fmla="*/ 270 w 686"/>
                      <a:gd name="T51" fmla="*/ 654 h 733"/>
                      <a:gd name="T52" fmla="*/ 295 w 686"/>
                      <a:gd name="T53" fmla="*/ 674 h 733"/>
                      <a:gd name="T54" fmla="*/ 298 w 686"/>
                      <a:gd name="T55" fmla="*/ 679 h 733"/>
                      <a:gd name="T56" fmla="*/ 329 w 686"/>
                      <a:gd name="T57" fmla="*/ 713 h 733"/>
                      <a:gd name="T58" fmla="*/ 364 w 686"/>
                      <a:gd name="T59" fmla="*/ 733 h 733"/>
                      <a:gd name="T60" fmla="*/ 389 w 686"/>
                      <a:gd name="T61" fmla="*/ 697 h 733"/>
                      <a:gd name="T62" fmla="*/ 381 w 686"/>
                      <a:gd name="T63" fmla="*/ 670 h 733"/>
                      <a:gd name="T64" fmla="*/ 383 w 686"/>
                      <a:gd name="T65" fmla="*/ 636 h 733"/>
                      <a:gd name="T66" fmla="*/ 384 w 686"/>
                      <a:gd name="T67" fmla="*/ 632 h 733"/>
                      <a:gd name="T68" fmla="*/ 431 w 686"/>
                      <a:gd name="T69" fmla="*/ 562 h 733"/>
                      <a:gd name="T70" fmla="*/ 437 w 686"/>
                      <a:gd name="T71" fmla="*/ 558 h 733"/>
                      <a:gd name="T72" fmla="*/ 594 w 686"/>
                      <a:gd name="T73" fmla="*/ 543 h 733"/>
                      <a:gd name="T74" fmla="*/ 588 w 686"/>
                      <a:gd name="T75" fmla="*/ 488 h 733"/>
                      <a:gd name="T76" fmla="*/ 593 w 686"/>
                      <a:gd name="T77" fmla="*/ 454 h 733"/>
                      <a:gd name="T78" fmla="*/ 594 w 686"/>
                      <a:gd name="T79" fmla="*/ 451 h 733"/>
                      <a:gd name="T80" fmla="*/ 617 w 686"/>
                      <a:gd name="T81" fmla="*/ 369 h 733"/>
                      <a:gd name="T82" fmla="*/ 580 w 686"/>
                      <a:gd name="T83" fmla="*/ 361 h 733"/>
                      <a:gd name="T84" fmla="*/ 580 w 686"/>
                      <a:gd name="T85" fmla="*/ 286 h 733"/>
                      <a:gd name="T86" fmla="*/ 581 w 686"/>
                      <a:gd name="T87" fmla="*/ 284 h 733"/>
                      <a:gd name="T88" fmla="*/ 599 w 686"/>
                      <a:gd name="T89" fmla="*/ 238 h 733"/>
                      <a:gd name="T90" fmla="*/ 642 w 686"/>
                      <a:gd name="T91" fmla="*/ 210 h 733"/>
                      <a:gd name="T92" fmla="*/ 686 w 686"/>
                      <a:gd name="T93" fmla="*/ 138 h 733"/>
                      <a:gd name="T94" fmla="*/ 586 w 686"/>
                      <a:gd name="T95" fmla="*/ 95 h 733"/>
                      <a:gd name="T96" fmla="*/ 585 w 686"/>
                      <a:gd name="T97" fmla="*/ 95 h 733"/>
                      <a:gd name="T98" fmla="*/ 520 w 686"/>
                      <a:gd name="T99" fmla="*/ 79 h 733"/>
                      <a:gd name="T100" fmla="*/ 467 w 686"/>
                      <a:gd name="T101" fmla="*/ 52 h 733"/>
                      <a:gd name="T102" fmla="*/ 400 w 686"/>
                      <a:gd name="T103" fmla="*/ 36 h 733"/>
                      <a:gd name="T104" fmla="*/ 340 w 686"/>
                      <a:gd name="T105" fmla="*/ 16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686" h="733">
                        <a:moveTo>
                          <a:pt x="297" y="0"/>
                        </a:moveTo>
                        <a:lnTo>
                          <a:pt x="272" y="43"/>
                        </a:lnTo>
                        <a:lnTo>
                          <a:pt x="271" y="44"/>
                        </a:lnTo>
                        <a:lnTo>
                          <a:pt x="270" y="45"/>
                        </a:lnTo>
                        <a:lnTo>
                          <a:pt x="230" y="74"/>
                        </a:lnTo>
                        <a:lnTo>
                          <a:pt x="230" y="118"/>
                        </a:lnTo>
                        <a:lnTo>
                          <a:pt x="230" y="119"/>
                        </a:lnTo>
                        <a:lnTo>
                          <a:pt x="233" y="156"/>
                        </a:lnTo>
                        <a:lnTo>
                          <a:pt x="250" y="198"/>
                        </a:lnTo>
                        <a:lnTo>
                          <a:pt x="251" y="200"/>
                        </a:lnTo>
                        <a:lnTo>
                          <a:pt x="250" y="201"/>
                        </a:lnTo>
                        <a:lnTo>
                          <a:pt x="247" y="244"/>
                        </a:lnTo>
                        <a:lnTo>
                          <a:pt x="247" y="247"/>
                        </a:lnTo>
                        <a:lnTo>
                          <a:pt x="244" y="249"/>
                        </a:lnTo>
                        <a:lnTo>
                          <a:pt x="213" y="268"/>
                        </a:lnTo>
                        <a:lnTo>
                          <a:pt x="206" y="315"/>
                        </a:lnTo>
                        <a:lnTo>
                          <a:pt x="201" y="354"/>
                        </a:lnTo>
                        <a:lnTo>
                          <a:pt x="201" y="356"/>
                        </a:lnTo>
                        <a:lnTo>
                          <a:pt x="201" y="356"/>
                        </a:lnTo>
                        <a:lnTo>
                          <a:pt x="180" y="401"/>
                        </a:lnTo>
                        <a:lnTo>
                          <a:pt x="180" y="401"/>
                        </a:lnTo>
                        <a:lnTo>
                          <a:pt x="179" y="402"/>
                        </a:lnTo>
                        <a:lnTo>
                          <a:pt x="145" y="443"/>
                        </a:lnTo>
                        <a:lnTo>
                          <a:pt x="143" y="445"/>
                        </a:lnTo>
                        <a:lnTo>
                          <a:pt x="141" y="445"/>
                        </a:lnTo>
                        <a:lnTo>
                          <a:pt x="97" y="452"/>
                        </a:lnTo>
                        <a:lnTo>
                          <a:pt x="97" y="451"/>
                        </a:lnTo>
                        <a:lnTo>
                          <a:pt x="38" y="464"/>
                        </a:lnTo>
                        <a:lnTo>
                          <a:pt x="0" y="495"/>
                        </a:lnTo>
                        <a:lnTo>
                          <a:pt x="3" y="510"/>
                        </a:lnTo>
                        <a:lnTo>
                          <a:pt x="3" y="511"/>
                        </a:lnTo>
                        <a:lnTo>
                          <a:pt x="4" y="512"/>
                        </a:lnTo>
                        <a:lnTo>
                          <a:pt x="4" y="533"/>
                        </a:lnTo>
                        <a:lnTo>
                          <a:pt x="4" y="534"/>
                        </a:lnTo>
                        <a:lnTo>
                          <a:pt x="13" y="567"/>
                        </a:lnTo>
                        <a:lnTo>
                          <a:pt x="27" y="590"/>
                        </a:lnTo>
                        <a:lnTo>
                          <a:pt x="51" y="603"/>
                        </a:lnTo>
                        <a:lnTo>
                          <a:pt x="86" y="603"/>
                        </a:lnTo>
                        <a:lnTo>
                          <a:pt x="89" y="603"/>
                        </a:lnTo>
                        <a:lnTo>
                          <a:pt x="91" y="606"/>
                        </a:lnTo>
                        <a:lnTo>
                          <a:pt x="111" y="630"/>
                        </a:lnTo>
                        <a:lnTo>
                          <a:pt x="111" y="630"/>
                        </a:lnTo>
                        <a:lnTo>
                          <a:pt x="111" y="631"/>
                        </a:lnTo>
                        <a:lnTo>
                          <a:pt x="144" y="658"/>
                        </a:lnTo>
                        <a:lnTo>
                          <a:pt x="145" y="658"/>
                        </a:lnTo>
                        <a:lnTo>
                          <a:pt x="145" y="658"/>
                        </a:lnTo>
                        <a:lnTo>
                          <a:pt x="157" y="664"/>
                        </a:lnTo>
                        <a:lnTo>
                          <a:pt x="182" y="648"/>
                        </a:lnTo>
                        <a:lnTo>
                          <a:pt x="184" y="647"/>
                        </a:lnTo>
                        <a:lnTo>
                          <a:pt x="186" y="647"/>
                        </a:lnTo>
                        <a:lnTo>
                          <a:pt x="268" y="654"/>
                        </a:lnTo>
                        <a:lnTo>
                          <a:pt x="270" y="654"/>
                        </a:lnTo>
                        <a:lnTo>
                          <a:pt x="271" y="655"/>
                        </a:lnTo>
                        <a:lnTo>
                          <a:pt x="295" y="674"/>
                        </a:lnTo>
                        <a:lnTo>
                          <a:pt x="298" y="676"/>
                        </a:lnTo>
                        <a:lnTo>
                          <a:pt x="298" y="679"/>
                        </a:lnTo>
                        <a:lnTo>
                          <a:pt x="298" y="694"/>
                        </a:lnTo>
                        <a:lnTo>
                          <a:pt x="329" y="713"/>
                        </a:lnTo>
                        <a:lnTo>
                          <a:pt x="356" y="729"/>
                        </a:lnTo>
                        <a:lnTo>
                          <a:pt x="364" y="733"/>
                        </a:lnTo>
                        <a:lnTo>
                          <a:pt x="381" y="709"/>
                        </a:lnTo>
                        <a:lnTo>
                          <a:pt x="389" y="697"/>
                        </a:lnTo>
                        <a:lnTo>
                          <a:pt x="382" y="671"/>
                        </a:lnTo>
                        <a:lnTo>
                          <a:pt x="381" y="670"/>
                        </a:lnTo>
                        <a:lnTo>
                          <a:pt x="381" y="669"/>
                        </a:lnTo>
                        <a:lnTo>
                          <a:pt x="383" y="636"/>
                        </a:lnTo>
                        <a:lnTo>
                          <a:pt x="383" y="634"/>
                        </a:lnTo>
                        <a:lnTo>
                          <a:pt x="384" y="632"/>
                        </a:lnTo>
                        <a:lnTo>
                          <a:pt x="420" y="594"/>
                        </a:lnTo>
                        <a:lnTo>
                          <a:pt x="431" y="562"/>
                        </a:lnTo>
                        <a:lnTo>
                          <a:pt x="432" y="557"/>
                        </a:lnTo>
                        <a:lnTo>
                          <a:pt x="437" y="558"/>
                        </a:lnTo>
                        <a:lnTo>
                          <a:pt x="570" y="561"/>
                        </a:lnTo>
                        <a:lnTo>
                          <a:pt x="594" y="543"/>
                        </a:lnTo>
                        <a:lnTo>
                          <a:pt x="588" y="489"/>
                        </a:lnTo>
                        <a:lnTo>
                          <a:pt x="588" y="488"/>
                        </a:lnTo>
                        <a:lnTo>
                          <a:pt x="588" y="487"/>
                        </a:lnTo>
                        <a:lnTo>
                          <a:pt x="593" y="454"/>
                        </a:lnTo>
                        <a:lnTo>
                          <a:pt x="593" y="453"/>
                        </a:lnTo>
                        <a:lnTo>
                          <a:pt x="594" y="451"/>
                        </a:lnTo>
                        <a:lnTo>
                          <a:pt x="627" y="407"/>
                        </a:lnTo>
                        <a:lnTo>
                          <a:pt x="617" y="369"/>
                        </a:lnTo>
                        <a:lnTo>
                          <a:pt x="585" y="362"/>
                        </a:lnTo>
                        <a:lnTo>
                          <a:pt x="580" y="361"/>
                        </a:lnTo>
                        <a:lnTo>
                          <a:pt x="580" y="355"/>
                        </a:lnTo>
                        <a:lnTo>
                          <a:pt x="580" y="286"/>
                        </a:lnTo>
                        <a:lnTo>
                          <a:pt x="580" y="285"/>
                        </a:lnTo>
                        <a:lnTo>
                          <a:pt x="581" y="284"/>
                        </a:lnTo>
                        <a:lnTo>
                          <a:pt x="598" y="240"/>
                        </a:lnTo>
                        <a:lnTo>
                          <a:pt x="599" y="238"/>
                        </a:lnTo>
                        <a:lnTo>
                          <a:pt x="601" y="237"/>
                        </a:lnTo>
                        <a:lnTo>
                          <a:pt x="642" y="210"/>
                        </a:lnTo>
                        <a:lnTo>
                          <a:pt x="679" y="171"/>
                        </a:lnTo>
                        <a:lnTo>
                          <a:pt x="686" y="138"/>
                        </a:lnTo>
                        <a:lnTo>
                          <a:pt x="676" y="106"/>
                        </a:lnTo>
                        <a:lnTo>
                          <a:pt x="586" y="95"/>
                        </a:lnTo>
                        <a:lnTo>
                          <a:pt x="585" y="95"/>
                        </a:lnTo>
                        <a:lnTo>
                          <a:pt x="585" y="95"/>
                        </a:lnTo>
                        <a:lnTo>
                          <a:pt x="521" y="79"/>
                        </a:lnTo>
                        <a:lnTo>
                          <a:pt x="520" y="79"/>
                        </a:lnTo>
                        <a:lnTo>
                          <a:pt x="519" y="78"/>
                        </a:lnTo>
                        <a:lnTo>
                          <a:pt x="467" y="52"/>
                        </a:lnTo>
                        <a:lnTo>
                          <a:pt x="401" y="37"/>
                        </a:lnTo>
                        <a:lnTo>
                          <a:pt x="400" y="36"/>
                        </a:lnTo>
                        <a:lnTo>
                          <a:pt x="400" y="36"/>
                        </a:lnTo>
                        <a:lnTo>
                          <a:pt x="340" y="16"/>
                        </a:lnTo>
                        <a:lnTo>
                          <a:pt x="297" y="0"/>
                        </a:lnTo>
                        <a:close/>
                      </a:path>
                    </a:pathLst>
                  </a:custGeom>
                  <a:solidFill>
                    <a:srgbClr val="C94B5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76" name="Freeform 64"/>
                  <p:cNvSpPr>
                    <a:spLocks/>
                  </p:cNvSpPr>
                  <p:nvPr/>
                </p:nvSpPr>
                <p:spPr bwMode="auto">
                  <a:xfrm>
                    <a:off x="4335" y="1288"/>
                    <a:ext cx="726" cy="364"/>
                  </a:xfrm>
                  <a:custGeom>
                    <a:avLst/>
                    <a:gdLst>
                      <a:gd name="T0" fmla="*/ 600 w 1446"/>
                      <a:gd name="T1" fmla="*/ 35 h 725"/>
                      <a:gd name="T2" fmla="*/ 575 w 1446"/>
                      <a:gd name="T3" fmla="*/ 43 h 725"/>
                      <a:gd name="T4" fmla="*/ 519 w 1446"/>
                      <a:gd name="T5" fmla="*/ 72 h 725"/>
                      <a:gd name="T6" fmla="*/ 445 w 1446"/>
                      <a:gd name="T7" fmla="*/ 84 h 725"/>
                      <a:gd name="T8" fmla="*/ 419 w 1446"/>
                      <a:gd name="T9" fmla="*/ 79 h 725"/>
                      <a:gd name="T10" fmla="*/ 344 w 1446"/>
                      <a:gd name="T11" fmla="*/ 242 h 725"/>
                      <a:gd name="T12" fmla="*/ 368 w 1446"/>
                      <a:gd name="T13" fmla="*/ 310 h 725"/>
                      <a:gd name="T14" fmla="*/ 341 w 1446"/>
                      <a:gd name="T15" fmla="*/ 366 h 725"/>
                      <a:gd name="T16" fmla="*/ 288 w 1446"/>
                      <a:gd name="T17" fmla="*/ 396 h 725"/>
                      <a:gd name="T18" fmla="*/ 221 w 1446"/>
                      <a:gd name="T19" fmla="*/ 391 h 725"/>
                      <a:gd name="T20" fmla="*/ 189 w 1446"/>
                      <a:gd name="T21" fmla="*/ 342 h 725"/>
                      <a:gd name="T22" fmla="*/ 128 w 1446"/>
                      <a:gd name="T23" fmla="*/ 282 h 725"/>
                      <a:gd name="T24" fmla="*/ 44 w 1446"/>
                      <a:gd name="T25" fmla="*/ 366 h 725"/>
                      <a:gd name="T26" fmla="*/ 18 w 1446"/>
                      <a:gd name="T27" fmla="*/ 401 h 725"/>
                      <a:gd name="T28" fmla="*/ 27 w 1446"/>
                      <a:gd name="T29" fmla="*/ 444 h 725"/>
                      <a:gd name="T30" fmla="*/ 38 w 1446"/>
                      <a:gd name="T31" fmla="*/ 480 h 725"/>
                      <a:gd name="T32" fmla="*/ 159 w 1446"/>
                      <a:gd name="T33" fmla="*/ 527 h 725"/>
                      <a:gd name="T34" fmla="*/ 247 w 1446"/>
                      <a:gd name="T35" fmla="*/ 582 h 725"/>
                      <a:gd name="T36" fmla="*/ 308 w 1446"/>
                      <a:gd name="T37" fmla="*/ 569 h 725"/>
                      <a:gd name="T38" fmla="*/ 391 w 1446"/>
                      <a:gd name="T39" fmla="*/ 571 h 725"/>
                      <a:gd name="T40" fmla="*/ 402 w 1446"/>
                      <a:gd name="T41" fmla="*/ 596 h 725"/>
                      <a:gd name="T42" fmla="*/ 424 w 1446"/>
                      <a:gd name="T43" fmla="*/ 641 h 725"/>
                      <a:gd name="T44" fmla="*/ 472 w 1446"/>
                      <a:gd name="T45" fmla="*/ 643 h 725"/>
                      <a:gd name="T46" fmla="*/ 604 w 1446"/>
                      <a:gd name="T47" fmla="*/ 688 h 725"/>
                      <a:gd name="T48" fmla="*/ 757 w 1446"/>
                      <a:gd name="T49" fmla="*/ 725 h 725"/>
                      <a:gd name="T50" fmla="*/ 850 w 1446"/>
                      <a:gd name="T51" fmla="*/ 599 h 725"/>
                      <a:gd name="T52" fmla="*/ 872 w 1446"/>
                      <a:gd name="T53" fmla="*/ 606 h 725"/>
                      <a:gd name="T54" fmla="*/ 962 w 1446"/>
                      <a:gd name="T55" fmla="*/ 625 h 725"/>
                      <a:gd name="T56" fmla="*/ 936 w 1446"/>
                      <a:gd name="T57" fmla="*/ 666 h 725"/>
                      <a:gd name="T58" fmla="*/ 994 w 1446"/>
                      <a:gd name="T59" fmla="*/ 694 h 725"/>
                      <a:gd name="T60" fmla="*/ 1122 w 1446"/>
                      <a:gd name="T61" fmla="*/ 661 h 725"/>
                      <a:gd name="T62" fmla="*/ 1171 w 1446"/>
                      <a:gd name="T63" fmla="*/ 660 h 725"/>
                      <a:gd name="T64" fmla="*/ 1218 w 1446"/>
                      <a:gd name="T65" fmla="*/ 647 h 725"/>
                      <a:gd name="T66" fmla="*/ 1285 w 1446"/>
                      <a:gd name="T67" fmla="*/ 637 h 725"/>
                      <a:gd name="T68" fmla="*/ 1359 w 1446"/>
                      <a:gd name="T69" fmla="*/ 520 h 725"/>
                      <a:gd name="T70" fmla="*/ 1413 w 1446"/>
                      <a:gd name="T71" fmla="*/ 510 h 725"/>
                      <a:gd name="T72" fmla="*/ 1426 w 1446"/>
                      <a:gd name="T73" fmla="*/ 473 h 725"/>
                      <a:gd name="T74" fmla="*/ 1380 w 1446"/>
                      <a:gd name="T75" fmla="*/ 456 h 725"/>
                      <a:gd name="T76" fmla="*/ 1322 w 1446"/>
                      <a:gd name="T77" fmla="*/ 356 h 725"/>
                      <a:gd name="T78" fmla="*/ 1187 w 1446"/>
                      <a:gd name="T79" fmla="*/ 302 h 725"/>
                      <a:gd name="T80" fmla="*/ 1101 w 1446"/>
                      <a:gd name="T81" fmla="*/ 347 h 725"/>
                      <a:gd name="T82" fmla="*/ 1066 w 1446"/>
                      <a:gd name="T83" fmla="*/ 403 h 725"/>
                      <a:gd name="T84" fmla="*/ 974 w 1446"/>
                      <a:gd name="T85" fmla="*/ 405 h 725"/>
                      <a:gd name="T86" fmla="*/ 918 w 1446"/>
                      <a:gd name="T87" fmla="*/ 341 h 725"/>
                      <a:gd name="T88" fmla="*/ 880 w 1446"/>
                      <a:gd name="T89" fmla="*/ 326 h 725"/>
                      <a:gd name="T90" fmla="*/ 801 w 1446"/>
                      <a:gd name="T91" fmla="*/ 228 h 725"/>
                      <a:gd name="T92" fmla="*/ 792 w 1446"/>
                      <a:gd name="T93" fmla="*/ 167 h 725"/>
                      <a:gd name="T94" fmla="*/ 767 w 1446"/>
                      <a:gd name="T95" fmla="*/ 58 h 725"/>
                      <a:gd name="T96" fmla="*/ 694 w 1446"/>
                      <a:gd name="T97" fmla="*/ 7 h 725"/>
                      <a:gd name="T98" fmla="*/ 674 w 1446"/>
                      <a:gd name="T99" fmla="*/ 0 h 7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446" h="725">
                        <a:moveTo>
                          <a:pt x="674" y="0"/>
                        </a:moveTo>
                        <a:cubicBezTo>
                          <a:pt x="672" y="1"/>
                          <a:pt x="654" y="10"/>
                          <a:pt x="632" y="20"/>
                        </a:cubicBezTo>
                        <a:cubicBezTo>
                          <a:pt x="621" y="25"/>
                          <a:pt x="609" y="31"/>
                          <a:pt x="600" y="35"/>
                        </a:cubicBezTo>
                        <a:cubicBezTo>
                          <a:pt x="595" y="37"/>
                          <a:pt x="590" y="38"/>
                          <a:pt x="587" y="40"/>
                        </a:cubicBezTo>
                        <a:cubicBezTo>
                          <a:pt x="583" y="41"/>
                          <a:pt x="582" y="42"/>
                          <a:pt x="578" y="42"/>
                        </a:cubicBezTo>
                        <a:cubicBezTo>
                          <a:pt x="579" y="42"/>
                          <a:pt x="577" y="42"/>
                          <a:pt x="575" y="43"/>
                        </a:cubicBezTo>
                        <a:cubicBezTo>
                          <a:pt x="572" y="43"/>
                          <a:pt x="570" y="45"/>
                          <a:pt x="567" y="46"/>
                        </a:cubicBezTo>
                        <a:cubicBezTo>
                          <a:pt x="561" y="49"/>
                          <a:pt x="553" y="53"/>
                          <a:pt x="546" y="57"/>
                        </a:cubicBezTo>
                        <a:cubicBezTo>
                          <a:pt x="532" y="65"/>
                          <a:pt x="519" y="72"/>
                          <a:pt x="519" y="72"/>
                        </a:cubicBezTo>
                        <a:lnTo>
                          <a:pt x="519" y="73"/>
                        </a:lnTo>
                        <a:lnTo>
                          <a:pt x="517" y="74"/>
                        </a:lnTo>
                        <a:lnTo>
                          <a:pt x="445" y="84"/>
                        </a:lnTo>
                        <a:lnTo>
                          <a:pt x="444" y="84"/>
                        </a:lnTo>
                        <a:lnTo>
                          <a:pt x="442" y="84"/>
                        </a:lnTo>
                        <a:lnTo>
                          <a:pt x="419" y="79"/>
                        </a:lnTo>
                        <a:lnTo>
                          <a:pt x="374" y="150"/>
                        </a:lnTo>
                        <a:lnTo>
                          <a:pt x="357" y="200"/>
                        </a:lnTo>
                        <a:lnTo>
                          <a:pt x="344" y="242"/>
                        </a:lnTo>
                        <a:lnTo>
                          <a:pt x="368" y="305"/>
                        </a:lnTo>
                        <a:lnTo>
                          <a:pt x="369" y="308"/>
                        </a:lnTo>
                        <a:lnTo>
                          <a:pt x="368" y="310"/>
                        </a:lnTo>
                        <a:lnTo>
                          <a:pt x="343" y="364"/>
                        </a:lnTo>
                        <a:lnTo>
                          <a:pt x="343" y="366"/>
                        </a:lnTo>
                        <a:lnTo>
                          <a:pt x="341" y="366"/>
                        </a:lnTo>
                        <a:lnTo>
                          <a:pt x="292" y="395"/>
                        </a:lnTo>
                        <a:lnTo>
                          <a:pt x="290" y="396"/>
                        </a:lnTo>
                        <a:lnTo>
                          <a:pt x="288" y="396"/>
                        </a:lnTo>
                        <a:lnTo>
                          <a:pt x="226" y="394"/>
                        </a:lnTo>
                        <a:lnTo>
                          <a:pt x="222" y="394"/>
                        </a:lnTo>
                        <a:lnTo>
                          <a:pt x="221" y="391"/>
                        </a:lnTo>
                        <a:lnTo>
                          <a:pt x="190" y="342"/>
                        </a:lnTo>
                        <a:lnTo>
                          <a:pt x="190" y="342"/>
                        </a:lnTo>
                        <a:lnTo>
                          <a:pt x="189" y="342"/>
                        </a:lnTo>
                        <a:lnTo>
                          <a:pt x="156" y="278"/>
                        </a:lnTo>
                        <a:lnTo>
                          <a:pt x="129" y="282"/>
                        </a:lnTo>
                        <a:lnTo>
                          <a:pt x="128" y="282"/>
                        </a:lnTo>
                        <a:lnTo>
                          <a:pt x="62" y="316"/>
                        </a:lnTo>
                        <a:lnTo>
                          <a:pt x="45" y="365"/>
                        </a:lnTo>
                        <a:lnTo>
                          <a:pt x="44" y="366"/>
                        </a:lnTo>
                        <a:lnTo>
                          <a:pt x="44" y="367"/>
                        </a:lnTo>
                        <a:lnTo>
                          <a:pt x="19" y="400"/>
                        </a:lnTo>
                        <a:lnTo>
                          <a:pt x="18" y="401"/>
                        </a:lnTo>
                        <a:lnTo>
                          <a:pt x="18" y="401"/>
                        </a:lnTo>
                        <a:lnTo>
                          <a:pt x="0" y="418"/>
                        </a:lnTo>
                        <a:lnTo>
                          <a:pt x="27" y="444"/>
                        </a:lnTo>
                        <a:lnTo>
                          <a:pt x="29" y="445"/>
                        </a:lnTo>
                        <a:lnTo>
                          <a:pt x="29" y="446"/>
                        </a:lnTo>
                        <a:lnTo>
                          <a:pt x="38" y="480"/>
                        </a:lnTo>
                        <a:lnTo>
                          <a:pt x="93" y="522"/>
                        </a:lnTo>
                        <a:lnTo>
                          <a:pt x="157" y="526"/>
                        </a:lnTo>
                        <a:lnTo>
                          <a:pt x="159" y="527"/>
                        </a:lnTo>
                        <a:lnTo>
                          <a:pt x="161" y="528"/>
                        </a:lnTo>
                        <a:lnTo>
                          <a:pt x="213" y="578"/>
                        </a:lnTo>
                        <a:lnTo>
                          <a:pt x="247" y="582"/>
                        </a:lnTo>
                        <a:lnTo>
                          <a:pt x="307" y="569"/>
                        </a:lnTo>
                        <a:lnTo>
                          <a:pt x="308" y="569"/>
                        </a:lnTo>
                        <a:lnTo>
                          <a:pt x="308" y="569"/>
                        </a:lnTo>
                        <a:cubicBezTo>
                          <a:pt x="308" y="569"/>
                          <a:pt x="324" y="568"/>
                          <a:pt x="341" y="567"/>
                        </a:cubicBezTo>
                        <a:cubicBezTo>
                          <a:pt x="357" y="566"/>
                          <a:pt x="375" y="565"/>
                          <a:pt x="380" y="565"/>
                        </a:cubicBezTo>
                        <a:cubicBezTo>
                          <a:pt x="385" y="565"/>
                          <a:pt x="389" y="568"/>
                          <a:pt x="391" y="571"/>
                        </a:cubicBezTo>
                        <a:cubicBezTo>
                          <a:pt x="394" y="574"/>
                          <a:pt x="395" y="577"/>
                          <a:pt x="397" y="580"/>
                        </a:cubicBezTo>
                        <a:cubicBezTo>
                          <a:pt x="400" y="587"/>
                          <a:pt x="402" y="594"/>
                          <a:pt x="402" y="594"/>
                        </a:cubicBezTo>
                        <a:lnTo>
                          <a:pt x="402" y="596"/>
                        </a:lnTo>
                        <a:lnTo>
                          <a:pt x="402" y="598"/>
                        </a:lnTo>
                        <a:lnTo>
                          <a:pt x="390" y="626"/>
                        </a:lnTo>
                        <a:lnTo>
                          <a:pt x="424" y="641"/>
                        </a:lnTo>
                        <a:lnTo>
                          <a:pt x="467" y="641"/>
                        </a:lnTo>
                        <a:lnTo>
                          <a:pt x="470" y="641"/>
                        </a:lnTo>
                        <a:lnTo>
                          <a:pt x="472" y="643"/>
                        </a:lnTo>
                        <a:lnTo>
                          <a:pt x="497" y="679"/>
                        </a:lnTo>
                        <a:lnTo>
                          <a:pt x="604" y="688"/>
                        </a:lnTo>
                        <a:lnTo>
                          <a:pt x="604" y="688"/>
                        </a:lnTo>
                        <a:lnTo>
                          <a:pt x="605" y="688"/>
                        </a:lnTo>
                        <a:lnTo>
                          <a:pt x="696" y="717"/>
                        </a:lnTo>
                        <a:lnTo>
                          <a:pt x="757" y="725"/>
                        </a:lnTo>
                        <a:lnTo>
                          <a:pt x="813" y="672"/>
                        </a:lnTo>
                        <a:lnTo>
                          <a:pt x="832" y="635"/>
                        </a:lnTo>
                        <a:lnTo>
                          <a:pt x="850" y="599"/>
                        </a:lnTo>
                        <a:lnTo>
                          <a:pt x="853" y="593"/>
                        </a:lnTo>
                        <a:lnTo>
                          <a:pt x="859" y="597"/>
                        </a:lnTo>
                        <a:cubicBezTo>
                          <a:pt x="859" y="597"/>
                          <a:pt x="865" y="602"/>
                          <a:pt x="872" y="606"/>
                        </a:cubicBezTo>
                        <a:cubicBezTo>
                          <a:pt x="878" y="610"/>
                          <a:pt x="887" y="614"/>
                          <a:pt x="891" y="614"/>
                        </a:cubicBezTo>
                        <a:cubicBezTo>
                          <a:pt x="900" y="614"/>
                          <a:pt x="916" y="617"/>
                          <a:pt x="932" y="620"/>
                        </a:cubicBezTo>
                        <a:cubicBezTo>
                          <a:pt x="948" y="623"/>
                          <a:pt x="962" y="625"/>
                          <a:pt x="962" y="625"/>
                        </a:cubicBezTo>
                        <a:lnTo>
                          <a:pt x="973" y="628"/>
                        </a:lnTo>
                        <a:lnTo>
                          <a:pt x="965" y="636"/>
                        </a:lnTo>
                        <a:lnTo>
                          <a:pt x="936" y="666"/>
                        </a:lnTo>
                        <a:lnTo>
                          <a:pt x="968" y="688"/>
                        </a:lnTo>
                        <a:lnTo>
                          <a:pt x="969" y="688"/>
                        </a:lnTo>
                        <a:lnTo>
                          <a:pt x="994" y="694"/>
                        </a:lnTo>
                        <a:lnTo>
                          <a:pt x="1055" y="679"/>
                        </a:lnTo>
                        <a:lnTo>
                          <a:pt x="1121" y="661"/>
                        </a:lnTo>
                        <a:lnTo>
                          <a:pt x="1122" y="661"/>
                        </a:lnTo>
                        <a:cubicBezTo>
                          <a:pt x="1122" y="661"/>
                          <a:pt x="1133" y="657"/>
                          <a:pt x="1145" y="655"/>
                        </a:cubicBezTo>
                        <a:cubicBezTo>
                          <a:pt x="1151" y="654"/>
                          <a:pt x="1157" y="653"/>
                          <a:pt x="1163" y="655"/>
                        </a:cubicBezTo>
                        <a:cubicBezTo>
                          <a:pt x="1165" y="656"/>
                          <a:pt x="1169" y="657"/>
                          <a:pt x="1171" y="660"/>
                        </a:cubicBezTo>
                        <a:cubicBezTo>
                          <a:pt x="1173" y="662"/>
                          <a:pt x="1174" y="666"/>
                          <a:pt x="1174" y="670"/>
                        </a:cubicBezTo>
                        <a:lnTo>
                          <a:pt x="1174" y="675"/>
                        </a:lnTo>
                        <a:lnTo>
                          <a:pt x="1218" y="647"/>
                        </a:lnTo>
                        <a:lnTo>
                          <a:pt x="1219" y="646"/>
                        </a:lnTo>
                        <a:lnTo>
                          <a:pt x="1221" y="645"/>
                        </a:lnTo>
                        <a:lnTo>
                          <a:pt x="1285" y="637"/>
                        </a:lnTo>
                        <a:lnTo>
                          <a:pt x="1325" y="589"/>
                        </a:lnTo>
                        <a:lnTo>
                          <a:pt x="1326" y="588"/>
                        </a:lnTo>
                        <a:lnTo>
                          <a:pt x="1359" y="520"/>
                        </a:lnTo>
                        <a:lnTo>
                          <a:pt x="1360" y="517"/>
                        </a:lnTo>
                        <a:lnTo>
                          <a:pt x="1364" y="516"/>
                        </a:lnTo>
                        <a:lnTo>
                          <a:pt x="1413" y="510"/>
                        </a:lnTo>
                        <a:lnTo>
                          <a:pt x="1446" y="482"/>
                        </a:lnTo>
                        <a:cubicBezTo>
                          <a:pt x="1445" y="482"/>
                          <a:pt x="1445" y="482"/>
                          <a:pt x="1444" y="481"/>
                        </a:cubicBezTo>
                        <a:cubicBezTo>
                          <a:pt x="1435" y="477"/>
                          <a:pt x="1427" y="473"/>
                          <a:pt x="1426" y="473"/>
                        </a:cubicBezTo>
                        <a:lnTo>
                          <a:pt x="1426" y="472"/>
                        </a:lnTo>
                        <a:lnTo>
                          <a:pt x="1384" y="457"/>
                        </a:lnTo>
                        <a:lnTo>
                          <a:pt x="1380" y="456"/>
                        </a:lnTo>
                        <a:lnTo>
                          <a:pt x="1380" y="452"/>
                        </a:lnTo>
                        <a:lnTo>
                          <a:pt x="1370" y="402"/>
                        </a:lnTo>
                        <a:lnTo>
                          <a:pt x="1322" y="356"/>
                        </a:lnTo>
                        <a:lnTo>
                          <a:pt x="1273" y="313"/>
                        </a:lnTo>
                        <a:lnTo>
                          <a:pt x="1188" y="302"/>
                        </a:lnTo>
                        <a:lnTo>
                          <a:pt x="1187" y="302"/>
                        </a:lnTo>
                        <a:lnTo>
                          <a:pt x="1187" y="302"/>
                        </a:lnTo>
                        <a:lnTo>
                          <a:pt x="1148" y="288"/>
                        </a:lnTo>
                        <a:lnTo>
                          <a:pt x="1101" y="347"/>
                        </a:lnTo>
                        <a:lnTo>
                          <a:pt x="1100" y="348"/>
                        </a:lnTo>
                        <a:lnTo>
                          <a:pt x="1068" y="401"/>
                        </a:lnTo>
                        <a:lnTo>
                          <a:pt x="1066" y="403"/>
                        </a:lnTo>
                        <a:lnTo>
                          <a:pt x="1062" y="403"/>
                        </a:lnTo>
                        <a:lnTo>
                          <a:pt x="977" y="405"/>
                        </a:lnTo>
                        <a:lnTo>
                          <a:pt x="974" y="405"/>
                        </a:lnTo>
                        <a:lnTo>
                          <a:pt x="972" y="403"/>
                        </a:lnTo>
                        <a:lnTo>
                          <a:pt x="955" y="382"/>
                        </a:lnTo>
                        <a:lnTo>
                          <a:pt x="918" y="341"/>
                        </a:lnTo>
                        <a:lnTo>
                          <a:pt x="883" y="329"/>
                        </a:lnTo>
                        <a:lnTo>
                          <a:pt x="881" y="328"/>
                        </a:lnTo>
                        <a:lnTo>
                          <a:pt x="880" y="326"/>
                        </a:lnTo>
                        <a:lnTo>
                          <a:pt x="869" y="309"/>
                        </a:lnTo>
                        <a:lnTo>
                          <a:pt x="835" y="259"/>
                        </a:lnTo>
                        <a:lnTo>
                          <a:pt x="801" y="228"/>
                        </a:lnTo>
                        <a:lnTo>
                          <a:pt x="799" y="227"/>
                        </a:lnTo>
                        <a:lnTo>
                          <a:pt x="799" y="224"/>
                        </a:lnTo>
                        <a:lnTo>
                          <a:pt x="792" y="167"/>
                        </a:lnTo>
                        <a:lnTo>
                          <a:pt x="792" y="167"/>
                        </a:lnTo>
                        <a:lnTo>
                          <a:pt x="789" y="94"/>
                        </a:lnTo>
                        <a:lnTo>
                          <a:pt x="767" y="58"/>
                        </a:lnTo>
                        <a:lnTo>
                          <a:pt x="767" y="58"/>
                        </a:lnTo>
                        <a:lnTo>
                          <a:pt x="734" y="15"/>
                        </a:lnTo>
                        <a:lnTo>
                          <a:pt x="694" y="7"/>
                        </a:lnTo>
                        <a:lnTo>
                          <a:pt x="693" y="7"/>
                        </a:lnTo>
                        <a:lnTo>
                          <a:pt x="693" y="7"/>
                        </a:lnTo>
                        <a:lnTo>
                          <a:pt x="674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5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77" name="Freeform 65"/>
                  <p:cNvSpPr>
                    <a:spLocks/>
                  </p:cNvSpPr>
                  <p:nvPr/>
                </p:nvSpPr>
                <p:spPr bwMode="auto">
                  <a:xfrm>
                    <a:off x="6510" y="2705"/>
                    <a:ext cx="524" cy="257"/>
                  </a:xfrm>
                  <a:custGeom>
                    <a:avLst/>
                    <a:gdLst>
                      <a:gd name="T0" fmla="*/ 153 w 1043"/>
                      <a:gd name="T1" fmla="*/ 64 h 512"/>
                      <a:gd name="T2" fmla="*/ 141 w 1043"/>
                      <a:gd name="T3" fmla="*/ 104 h 512"/>
                      <a:gd name="T4" fmla="*/ 103 w 1043"/>
                      <a:gd name="T5" fmla="*/ 152 h 512"/>
                      <a:gd name="T6" fmla="*/ 41 w 1043"/>
                      <a:gd name="T7" fmla="*/ 191 h 512"/>
                      <a:gd name="T8" fmla="*/ 24 w 1043"/>
                      <a:gd name="T9" fmla="*/ 204 h 512"/>
                      <a:gd name="T10" fmla="*/ 0 w 1043"/>
                      <a:gd name="T11" fmla="*/ 217 h 512"/>
                      <a:gd name="T12" fmla="*/ 41 w 1043"/>
                      <a:gd name="T13" fmla="*/ 272 h 512"/>
                      <a:gd name="T14" fmla="*/ 209 w 1043"/>
                      <a:gd name="T15" fmla="*/ 311 h 512"/>
                      <a:gd name="T16" fmla="*/ 216 w 1043"/>
                      <a:gd name="T17" fmla="*/ 361 h 512"/>
                      <a:gd name="T18" fmla="*/ 212 w 1043"/>
                      <a:gd name="T19" fmla="*/ 423 h 512"/>
                      <a:gd name="T20" fmla="*/ 246 w 1043"/>
                      <a:gd name="T21" fmla="*/ 416 h 512"/>
                      <a:gd name="T22" fmla="*/ 293 w 1043"/>
                      <a:gd name="T23" fmla="*/ 416 h 512"/>
                      <a:gd name="T24" fmla="*/ 321 w 1043"/>
                      <a:gd name="T25" fmla="*/ 451 h 512"/>
                      <a:gd name="T26" fmla="*/ 310 w 1043"/>
                      <a:gd name="T27" fmla="*/ 473 h 512"/>
                      <a:gd name="T28" fmla="*/ 327 w 1043"/>
                      <a:gd name="T29" fmla="*/ 484 h 512"/>
                      <a:gd name="T30" fmla="*/ 348 w 1043"/>
                      <a:gd name="T31" fmla="*/ 500 h 512"/>
                      <a:gd name="T32" fmla="*/ 376 w 1043"/>
                      <a:gd name="T33" fmla="*/ 512 h 512"/>
                      <a:gd name="T34" fmla="*/ 414 w 1043"/>
                      <a:gd name="T35" fmla="*/ 504 h 512"/>
                      <a:gd name="T36" fmla="*/ 463 w 1043"/>
                      <a:gd name="T37" fmla="*/ 497 h 512"/>
                      <a:gd name="T38" fmla="*/ 505 w 1043"/>
                      <a:gd name="T39" fmla="*/ 502 h 512"/>
                      <a:gd name="T40" fmla="*/ 601 w 1043"/>
                      <a:gd name="T41" fmla="*/ 510 h 512"/>
                      <a:gd name="T42" fmla="*/ 638 w 1043"/>
                      <a:gd name="T43" fmla="*/ 472 h 512"/>
                      <a:gd name="T44" fmla="*/ 676 w 1043"/>
                      <a:gd name="T45" fmla="*/ 416 h 512"/>
                      <a:gd name="T46" fmla="*/ 708 w 1043"/>
                      <a:gd name="T47" fmla="*/ 386 h 512"/>
                      <a:gd name="T48" fmla="*/ 739 w 1043"/>
                      <a:gd name="T49" fmla="*/ 373 h 512"/>
                      <a:gd name="T50" fmla="*/ 802 w 1043"/>
                      <a:gd name="T51" fmla="*/ 365 h 512"/>
                      <a:gd name="T52" fmla="*/ 834 w 1043"/>
                      <a:gd name="T53" fmla="*/ 374 h 512"/>
                      <a:gd name="T54" fmla="*/ 854 w 1043"/>
                      <a:gd name="T55" fmla="*/ 389 h 512"/>
                      <a:gd name="T56" fmla="*/ 891 w 1043"/>
                      <a:gd name="T57" fmla="*/ 411 h 512"/>
                      <a:gd name="T58" fmla="*/ 911 w 1043"/>
                      <a:gd name="T59" fmla="*/ 418 h 512"/>
                      <a:gd name="T60" fmla="*/ 961 w 1043"/>
                      <a:gd name="T61" fmla="*/ 429 h 512"/>
                      <a:gd name="T62" fmla="*/ 985 w 1043"/>
                      <a:gd name="T63" fmla="*/ 438 h 512"/>
                      <a:gd name="T64" fmla="*/ 1012 w 1043"/>
                      <a:gd name="T65" fmla="*/ 393 h 512"/>
                      <a:gd name="T66" fmla="*/ 1027 w 1043"/>
                      <a:gd name="T67" fmla="*/ 372 h 512"/>
                      <a:gd name="T68" fmla="*/ 1028 w 1043"/>
                      <a:gd name="T69" fmla="*/ 335 h 512"/>
                      <a:gd name="T70" fmla="*/ 1028 w 1043"/>
                      <a:gd name="T71" fmla="*/ 311 h 512"/>
                      <a:gd name="T72" fmla="*/ 1017 w 1043"/>
                      <a:gd name="T73" fmla="*/ 280 h 512"/>
                      <a:gd name="T74" fmla="*/ 914 w 1043"/>
                      <a:gd name="T75" fmla="*/ 217 h 512"/>
                      <a:gd name="T76" fmla="*/ 889 w 1043"/>
                      <a:gd name="T77" fmla="*/ 246 h 512"/>
                      <a:gd name="T78" fmla="*/ 843 w 1043"/>
                      <a:gd name="T79" fmla="*/ 270 h 512"/>
                      <a:gd name="T80" fmla="*/ 793 w 1043"/>
                      <a:gd name="T81" fmla="*/ 221 h 512"/>
                      <a:gd name="T82" fmla="*/ 755 w 1043"/>
                      <a:gd name="T83" fmla="*/ 176 h 512"/>
                      <a:gd name="T84" fmla="*/ 620 w 1043"/>
                      <a:gd name="T85" fmla="*/ 105 h 512"/>
                      <a:gd name="T86" fmla="*/ 563 w 1043"/>
                      <a:gd name="T87" fmla="*/ 53 h 512"/>
                      <a:gd name="T88" fmla="*/ 469 w 1043"/>
                      <a:gd name="T89" fmla="*/ 26 h 512"/>
                      <a:gd name="T90" fmla="*/ 432 w 1043"/>
                      <a:gd name="T91" fmla="*/ 49 h 512"/>
                      <a:gd name="T92" fmla="*/ 404 w 1043"/>
                      <a:gd name="T93" fmla="*/ 70 h 512"/>
                      <a:gd name="T94" fmla="*/ 360 w 1043"/>
                      <a:gd name="T95" fmla="*/ 65 h 512"/>
                      <a:gd name="T96" fmla="*/ 304 w 1043"/>
                      <a:gd name="T97" fmla="*/ 46 h 512"/>
                      <a:gd name="T98" fmla="*/ 234 w 1043"/>
                      <a:gd name="T99" fmla="*/ 26 h 512"/>
                      <a:gd name="T100" fmla="*/ 180 w 1043"/>
                      <a:gd name="T101" fmla="*/ 0 h 5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043" h="512">
                        <a:moveTo>
                          <a:pt x="180" y="0"/>
                        </a:moveTo>
                        <a:lnTo>
                          <a:pt x="166" y="25"/>
                        </a:lnTo>
                        <a:lnTo>
                          <a:pt x="153" y="64"/>
                        </a:lnTo>
                        <a:lnTo>
                          <a:pt x="142" y="102"/>
                        </a:lnTo>
                        <a:lnTo>
                          <a:pt x="142" y="103"/>
                        </a:lnTo>
                        <a:lnTo>
                          <a:pt x="141" y="104"/>
                        </a:lnTo>
                        <a:lnTo>
                          <a:pt x="108" y="150"/>
                        </a:lnTo>
                        <a:lnTo>
                          <a:pt x="106" y="152"/>
                        </a:lnTo>
                        <a:lnTo>
                          <a:pt x="103" y="152"/>
                        </a:lnTo>
                        <a:lnTo>
                          <a:pt x="51" y="156"/>
                        </a:lnTo>
                        <a:cubicBezTo>
                          <a:pt x="50" y="159"/>
                          <a:pt x="49" y="165"/>
                          <a:pt x="47" y="175"/>
                        </a:cubicBezTo>
                        <a:cubicBezTo>
                          <a:pt x="45" y="181"/>
                          <a:pt x="43" y="187"/>
                          <a:pt x="41" y="191"/>
                        </a:cubicBezTo>
                        <a:cubicBezTo>
                          <a:pt x="40" y="194"/>
                          <a:pt x="39" y="196"/>
                          <a:pt x="38" y="198"/>
                        </a:cubicBezTo>
                        <a:cubicBezTo>
                          <a:pt x="37" y="200"/>
                          <a:pt x="35" y="203"/>
                          <a:pt x="30" y="203"/>
                        </a:cubicBezTo>
                        <a:cubicBezTo>
                          <a:pt x="31" y="203"/>
                          <a:pt x="27" y="203"/>
                          <a:pt x="24" y="204"/>
                        </a:cubicBezTo>
                        <a:cubicBezTo>
                          <a:pt x="20" y="205"/>
                          <a:pt x="16" y="207"/>
                          <a:pt x="13" y="209"/>
                        </a:cubicBezTo>
                        <a:cubicBezTo>
                          <a:pt x="9" y="211"/>
                          <a:pt x="5" y="213"/>
                          <a:pt x="2" y="215"/>
                        </a:cubicBezTo>
                        <a:cubicBezTo>
                          <a:pt x="1" y="217"/>
                          <a:pt x="0" y="218"/>
                          <a:pt x="0" y="217"/>
                        </a:cubicBezTo>
                        <a:cubicBezTo>
                          <a:pt x="0" y="225"/>
                          <a:pt x="0" y="239"/>
                          <a:pt x="0" y="242"/>
                        </a:cubicBezTo>
                        <a:lnTo>
                          <a:pt x="41" y="271"/>
                        </a:lnTo>
                        <a:lnTo>
                          <a:pt x="41" y="272"/>
                        </a:lnTo>
                        <a:lnTo>
                          <a:pt x="123" y="299"/>
                        </a:lnTo>
                        <a:lnTo>
                          <a:pt x="205" y="310"/>
                        </a:lnTo>
                        <a:lnTo>
                          <a:pt x="209" y="311"/>
                        </a:lnTo>
                        <a:lnTo>
                          <a:pt x="210" y="315"/>
                        </a:lnTo>
                        <a:lnTo>
                          <a:pt x="216" y="360"/>
                        </a:lnTo>
                        <a:lnTo>
                          <a:pt x="216" y="361"/>
                        </a:lnTo>
                        <a:lnTo>
                          <a:pt x="216" y="363"/>
                        </a:lnTo>
                        <a:lnTo>
                          <a:pt x="205" y="392"/>
                        </a:lnTo>
                        <a:lnTo>
                          <a:pt x="212" y="423"/>
                        </a:lnTo>
                        <a:lnTo>
                          <a:pt x="225" y="427"/>
                        </a:lnTo>
                        <a:lnTo>
                          <a:pt x="245" y="416"/>
                        </a:lnTo>
                        <a:lnTo>
                          <a:pt x="246" y="416"/>
                        </a:lnTo>
                        <a:lnTo>
                          <a:pt x="248" y="416"/>
                        </a:lnTo>
                        <a:lnTo>
                          <a:pt x="291" y="416"/>
                        </a:lnTo>
                        <a:lnTo>
                          <a:pt x="293" y="416"/>
                        </a:lnTo>
                        <a:lnTo>
                          <a:pt x="295" y="418"/>
                        </a:lnTo>
                        <a:lnTo>
                          <a:pt x="319" y="448"/>
                        </a:lnTo>
                        <a:lnTo>
                          <a:pt x="321" y="451"/>
                        </a:lnTo>
                        <a:lnTo>
                          <a:pt x="320" y="454"/>
                        </a:lnTo>
                        <a:lnTo>
                          <a:pt x="316" y="474"/>
                        </a:lnTo>
                        <a:lnTo>
                          <a:pt x="310" y="473"/>
                        </a:lnTo>
                        <a:cubicBezTo>
                          <a:pt x="312" y="474"/>
                          <a:pt x="315" y="474"/>
                          <a:pt x="317" y="476"/>
                        </a:cubicBezTo>
                        <a:cubicBezTo>
                          <a:pt x="323" y="480"/>
                          <a:pt x="327" y="484"/>
                          <a:pt x="327" y="484"/>
                        </a:cubicBezTo>
                        <a:lnTo>
                          <a:pt x="327" y="484"/>
                        </a:lnTo>
                        <a:lnTo>
                          <a:pt x="328" y="485"/>
                        </a:lnTo>
                        <a:lnTo>
                          <a:pt x="347" y="499"/>
                        </a:lnTo>
                        <a:lnTo>
                          <a:pt x="348" y="500"/>
                        </a:lnTo>
                        <a:cubicBezTo>
                          <a:pt x="349" y="500"/>
                          <a:pt x="354" y="503"/>
                          <a:pt x="360" y="506"/>
                        </a:cubicBezTo>
                        <a:cubicBezTo>
                          <a:pt x="364" y="508"/>
                          <a:pt x="368" y="509"/>
                          <a:pt x="371" y="510"/>
                        </a:cubicBezTo>
                        <a:cubicBezTo>
                          <a:pt x="374" y="511"/>
                          <a:pt x="377" y="512"/>
                          <a:pt x="376" y="512"/>
                        </a:cubicBezTo>
                        <a:cubicBezTo>
                          <a:pt x="381" y="512"/>
                          <a:pt x="393" y="512"/>
                          <a:pt x="394" y="512"/>
                        </a:cubicBezTo>
                        <a:lnTo>
                          <a:pt x="414" y="504"/>
                        </a:lnTo>
                        <a:lnTo>
                          <a:pt x="414" y="504"/>
                        </a:lnTo>
                        <a:lnTo>
                          <a:pt x="415" y="504"/>
                        </a:lnTo>
                        <a:cubicBezTo>
                          <a:pt x="415" y="504"/>
                          <a:pt x="428" y="502"/>
                          <a:pt x="443" y="500"/>
                        </a:cubicBezTo>
                        <a:cubicBezTo>
                          <a:pt x="450" y="499"/>
                          <a:pt x="457" y="498"/>
                          <a:pt x="463" y="497"/>
                        </a:cubicBezTo>
                        <a:cubicBezTo>
                          <a:pt x="469" y="496"/>
                          <a:pt x="473" y="495"/>
                          <a:pt x="476" y="495"/>
                        </a:cubicBezTo>
                        <a:cubicBezTo>
                          <a:pt x="480" y="495"/>
                          <a:pt x="483" y="496"/>
                          <a:pt x="488" y="497"/>
                        </a:cubicBezTo>
                        <a:cubicBezTo>
                          <a:pt x="493" y="499"/>
                          <a:pt x="500" y="500"/>
                          <a:pt x="505" y="502"/>
                        </a:cubicBezTo>
                        <a:cubicBezTo>
                          <a:pt x="517" y="506"/>
                          <a:pt x="528" y="509"/>
                          <a:pt x="528" y="509"/>
                        </a:cubicBezTo>
                        <a:cubicBezTo>
                          <a:pt x="530" y="509"/>
                          <a:pt x="554" y="510"/>
                          <a:pt x="561" y="510"/>
                        </a:cubicBezTo>
                        <a:cubicBezTo>
                          <a:pt x="568" y="510"/>
                          <a:pt x="598" y="510"/>
                          <a:pt x="601" y="510"/>
                        </a:cubicBezTo>
                        <a:cubicBezTo>
                          <a:pt x="602" y="509"/>
                          <a:pt x="605" y="506"/>
                          <a:pt x="610" y="502"/>
                        </a:cubicBezTo>
                        <a:cubicBezTo>
                          <a:pt x="616" y="497"/>
                          <a:pt x="624" y="492"/>
                          <a:pt x="626" y="489"/>
                        </a:cubicBezTo>
                        <a:cubicBezTo>
                          <a:pt x="627" y="488"/>
                          <a:pt x="633" y="480"/>
                          <a:pt x="638" y="472"/>
                        </a:cubicBezTo>
                        <a:cubicBezTo>
                          <a:pt x="644" y="464"/>
                          <a:pt x="649" y="455"/>
                          <a:pt x="655" y="450"/>
                        </a:cubicBezTo>
                        <a:cubicBezTo>
                          <a:pt x="658" y="447"/>
                          <a:pt x="663" y="440"/>
                          <a:pt x="667" y="433"/>
                        </a:cubicBezTo>
                        <a:cubicBezTo>
                          <a:pt x="671" y="426"/>
                          <a:pt x="674" y="419"/>
                          <a:pt x="676" y="416"/>
                        </a:cubicBezTo>
                        <a:cubicBezTo>
                          <a:pt x="677" y="412"/>
                          <a:pt x="680" y="409"/>
                          <a:pt x="683" y="406"/>
                        </a:cubicBezTo>
                        <a:cubicBezTo>
                          <a:pt x="686" y="403"/>
                          <a:pt x="690" y="400"/>
                          <a:pt x="694" y="397"/>
                        </a:cubicBezTo>
                        <a:cubicBezTo>
                          <a:pt x="701" y="391"/>
                          <a:pt x="708" y="386"/>
                          <a:pt x="708" y="386"/>
                        </a:cubicBezTo>
                        <a:lnTo>
                          <a:pt x="709" y="385"/>
                        </a:lnTo>
                        <a:lnTo>
                          <a:pt x="709" y="385"/>
                        </a:lnTo>
                        <a:lnTo>
                          <a:pt x="739" y="373"/>
                        </a:lnTo>
                        <a:lnTo>
                          <a:pt x="740" y="373"/>
                        </a:lnTo>
                        <a:lnTo>
                          <a:pt x="741" y="373"/>
                        </a:lnTo>
                        <a:lnTo>
                          <a:pt x="802" y="365"/>
                        </a:lnTo>
                        <a:lnTo>
                          <a:pt x="804" y="365"/>
                        </a:lnTo>
                        <a:lnTo>
                          <a:pt x="805" y="365"/>
                        </a:lnTo>
                        <a:lnTo>
                          <a:pt x="834" y="374"/>
                        </a:lnTo>
                        <a:lnTo>
                          <a:pt x="835" y="375"/>
                        </a:lnTo>
                        <a:lnTo>
                          <a:pt x="836" y="375"/>
                        </a:lnTo>
                        <a:cubicBezTo>
                          <a:pt x="836" y="375"/>
                          <a:pt x="844" y="382"/>
                          <a:pt x="854" y="389"/>
                        </a:cubicBezTo>
                        <a:cubicBezTo>
                          <a:pt x="859" y="392"/>
                          <a:pt x="864" y="396"/>
                          <a:pt x="868" y="399"/>
                        </a:cubicBezTo>
                        <a:cubicBezTo>
                          <a:pt x="873" y="402"/>
                          <a:pt x="877" y="404"/>
                          <a:pt x="878" y="404"/>
                        </a:cubicBezTo>
                        <a:cubicBezTo>
                          <a:pt x="885" y="406"/>
                          <a:pt x="889" y="409"/>
                          <a:pt x="891" y="411"/>
                        </a:cubicBezTo>
                        <a:cubicBezTo>
                          <a:pt x="892" y="412"/>
                          <a:pt x="893" y="413"/>
                          <a:pt x="893" y="413"/>
                        </a:cubicBezTo>
                        <a:cubicBezTo>
                          <a:pt x="897" y="413"/>
                          <a:pt x="899" y="414"/>
                          <a:pt x="902" y="415"/>
                        </a:cubicBezTo>
                        <a:cubicBezTo>
                          <a:pt x="905" y="416"/>
                          <a:pt x="908" y="417"/>
                          <a:pt x="911" y="418"/>
                        </a:cubicBezTo>
                        <a:cubicBezTo>
                          <a:pt x="917" y="421"/>
                          <a:pt x="922" y="423"/>
                          <a:pt x="923" y="423"/>
                        </a:cubicBezTo>
                        <a:lnTo>
                          <a:pt x="923" y="423"/>
                        </a:lnTo>
                        <a:lnTo>
                          <a:pt x="961" y="429"/>
                        </a:lnTo>
                        <a:lnTo>
                          <a:pt x="962" y="429"/>
                        </a:lnTo>
                        <a:lnTo>
                          <a:pt x="962" y="429"/>
                        </a:lnTo>
                        <a:lnTo>
                          <a:pt x="985" y="438"/>
                        </a:lnTo>
                        <a:lnTo>
                          <a:pt x="999" y="425"/>
                        </a:lnTo>
                        <a:lnTo>
                          <a:pt x="1012" y="393"/>
                        </a:lnTo>
                        <a:lnTo>
                          <a:pt x="1012" y="393"/>
                        </a:lnTo>
                        <a:lnTo>
                          <a:pt x="1012" y="392"/>
                        </a:lnTo>
                        <a:lnTo>
                          <a:pt x="1026" y="373"/>
                        </a:lnTo>
                        <a:lnTo>
                          <a:pt x="1027" y="372"/>
                        </a:lnTo>
                        <a:lnTo>
                          <a:pt x="1043" y="340"/>
                        </a:lnTo>
                        <a:cubicBezTo>
                          <a:pt x="1039" y="339"/>
                          <a:pt x="1036" y="338"/>
                          <a:pt x="1035" y="338"/>
                        </a:cubicBezTo>
                        <a:cubicBezTo>
                          <a:pt x="1033" y="338"/>
                          <a:pt x="1030" y="337"/>
                          <a:pt x="1028" y="335"/>
                        </a:cubicBezTo>
                        <a:cubicBezTo>
                          <a:pt x="1027" y="333"/>
                          <a:pt x="1026" y="332"/>
                          <a:pt x="1026" y="330"/>
                        </a:cubicBezTo>
                        <a:cubicBezTo>
                          <a:pt x="1025" y="326"/>
                          <a:pt x="1026" y="323"/>
                          <a:pt x="1026" y="320"/>
                        </a:cubicBezTo>
                        <a:cubicBezTo>
                          <a:pt x="1027" y="315"/>
                          <a:pt x="1028" y="313"/>
                          <a:pt x="1028" y="311"/>
                        </a:cubicBezTo>
                        <a:lnTo>
                          <a:pt x="1017" y="281"/>
                        </a:lnTo>
                        <a:lnTo>
                          <a:pt x="1017" y="281"/>
                        </a:lnTo>
                        <a:lnTo>
                          <a:pt x="1017" y="280"/>
                        </a:lnTo>
                        <a:lnTo>
                          <a:pt x="1007" y="238"/>
                        </a:lnTo>
                        <a:lnTo>
                          <a:pt x="991" y="218"/>
                        </a:lnTo>
                        <a:lnTo>
                          <a:pt x="914" y="217"/>
                        </a:lnTo>
                        <a:lnTo>
                          <a:pt x="917" y="220"/>
                        </a:lnTo>
                        <a:lnTo>
                          <a:pt x="890" y="245"/>
                        </a:lnTo>
                        <a:lnTo>
                          <a:pt x="889" y="246"/>
                        </a:lnTo>
                        <a:lnTo>
                          <a:pt x="888" y="247"/>
                        </a:lnTo>
                        <a:lnTo>
                          <a:pt x="849" y="267"/>
                        </a:lnTo>
                        <a:lnTo>
                          <a:pt x="843" y="270"/>
                        </a:lnTo>
                        <a:lnTo>
                          <a:pt x="840" y="264"/>
                        </a:lnTo>
                        <a:lnTo>
                          <a:pt x="827" y="234"/>
                        </a:lnTo>
                        <a:lnTo>
                          <a:pt x="793" y="221"/>
                        </a:lnTo>
                        <a:lnTo>
                          <a:pt x="792" y="221"/>
                        </a:lnTo>
                        <a:lnTo>
                          <a:pt x="791" y="220"/>
                        </a:lnTo>
                        <a:lnTo>
                          <a:pt x="755" y="176"/>
                        </a:lnTo>
                        <a:lnTo>
                          <a:pt x="679" y="136"/>
                        </a:lnTo>
                        <a:lnTo>
                          <a:pt x="621" y="106"/>
                        </a:lnTo>
                        <a:lnTo>
                          <a:pt x="620" y="105"/>
                        </a:lnTo>
                        <a:lnTo>
                          <a:pt x="619" y="105"/>
                        </a:lnTo>
                        <a:lnTo>
                          <a:pt x="563" y="53"/>
                        </a:lnTo>
                        <a:lnTo>
                          <a:pt x="563" y="53"/>
                        </a:lnTo>
                        <a:lnTo>
                          <a:pt x="513" y="23"/>
                        </a:lnTo>
                        <a:cubicBezTo>
                          <a:pt x="511" y="23"/>
                          <a:pt x="505" y="23"/>
                          <a:pt x="495" y="24"/>
                        </a:cubicBezTo>
                        <a:cubicBezTo>
                          <a:pt x="485" y="24"/>
                          <a:pt x="472" y="25"/>
                          <a:pt x="469" y="26"/>
                        </a:cubicBezTo>
                        <a:cubicBezTo>
                          <a:pt x="468" y="26"/>
                          <a:pt x="464" y="27"/>
                          <a:pt x="460" y="30"/>
                        </a:cubicBezTo>
                        <a:cubicBezTo>
                          <a:pt x="456" y="32"/>
                          <a:pt x="450" y="36"/>
                          <a:pt x="446" y="39"/>
                        </a:cubicBezTo>
                        <a:cubicBezTo>
                          <a:pt x="441" y="43"/>
                          <a:pt x="436" y="46"/>
                          <a:pt x="432" y="49"/>
                        </a:cubicBezTo>
                        <a:cubicBezTo>
                          <a:pt x="429" y="53"/>
                          <a:pt x="426" y="56"/>
                          <a:pt x="426" y="56"/>
                        </a:cubicBezTo>
                        <a:cubicBezTo>
                          <a:pt x="423" y="60"/>
                          <a:pt x="420" y="62"/>
                          <a:pt x="417" y="64"/>
                        </a:cubicBezTo>
                        <a:cubicBezTo>
                          <a:pt x="413" y="66"/>
                          <a:pt x="409" y="68"/>
                          <a:pt x="404" y="70"/>
                        </a:cubicBezTo>
                        <a:cubicBezTo>
                          <a:pt x="396" y="73"/>
                          <a:pt x="388" y="75"/>
                          <a:pt x="382" y="75"/>
                        </a:cubicBezTo>
                        <a:cubicBezTo>
                          <a:pt x="376" y="75"/>
                          <a:pt x="372" y="71"/>
                          <a:pt x="369" y="69"/>
                        </a:cubicBezTo>
                        <a:cubicBezTo>
                          <a:pt x="366" y="67"/>
                          <a:pt x="364" y="65"/>
                          <a:pt x="360" y="65"/>
                        </a:cubicBezTo>
                        <a:cubicBezTo>
                          <a:pt x="355" y="65"/>
                          <a:pt x="351" y="64"/>
                          <a:pt x="345" y="62"/>
                        </a:cubicBezTo>
                        <a:cubicBezTo>
                          <a:pt x="339" y="60"/>
                          <a:pt x="333" y="58"/>
                          <a:pt x="327" y="56"/>
                        </a:cubicBezTo>
                        <a:cubicBezTo>
                          <a:pt x="315" y="51"/>
                          <a:pt x="305" y="46"/>
                          <a:pt x="304" y="46"/>
                        </a:cubicBezTo>
                        <a:cubicBezTo>
                          <a:pt x="304" y="46"/>
                          <a:pt x="290" y="41"/>
                          <a:pt x="273" y="36"/>
                        </a:cubicBezTo>
                        <a:cubicBezTo>
                          <a:pt x="265" y="33"/>
                          <a:pt x="256" y="31"/>
                          <a:pt x="249" y="29"/>
                        </a:cubicBezTo>
                        <a:cubicBezTo>
                          <a:pt x="242" y="27"/>
                          <a:pt x="235" y="26"/>
                          <a:pt x="234" y="26"/>
                        </a:cubicBezTo>
                        <a:cubicBezTo>
                          <a:pt x="229" y="26"/>
                          <a:pt x="224" y="24"/>
                          <a:pt x="219" y="22"/>
                        </a:cubicBezTo>
                        <a:cubicBezTo>
                          <a:pt x="214" y="20"/>
                          <a:pt x="208" y="17"/>
                          <a:pt x="203" y="14"/>
                        </a:cubicBezTo>
                        <a:cubicBezTo>
                          <a:pt x="193" y="8"/>
                          <a:pt x="184" y="3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78" name="Freeform 66"/>
                  <p:cNvSpPr>
                    <a:spLocks/>
                  </p:cNvSpPr>
                  <p:nvPr/>
                </p:nvSpPr>
                <p:spPr bwMode="auto">
                  <a:xfrm>
                    <a:off x="4148" y="1133"/>
                    <a:ext cx="391" cy="361"/>
                  </a:xfrm>
                  <a:custGeom>
                    <a:avLst/>
                    <a:gdLst>
                      <a:gd name="T0" fmla="*/ 427 w 778"/>
                      <a:gd name="T1" fmla="*/ 45 h 719"/>
                      <a:gd name="T2" fmla="*/ 385 w 778"/>
                      <a:gd name="T3" fmla="*/ 87 h 719"/>
                      <a:gd name="T4" fmla="*/ 317 w 778"/>
                      <a:gd name="T5" fmla="*/ 117 h 719"/>
                      <a:gd name="T6" fmla="*/ 281 w 778"/>
                      <a:gd name="T7" fmla="*/ 120 h 719"/>
                      <a:gd name="T8" fmla="*/ 228 w 778"/>
                      <a:gd name="T9" fmla="*/ 122 h 719"/>
                      <a:gd name="T10" fmla="*/ 170 w 778"/>
                      <a:gd name="T11" fmla="*/ 113 h 719"/>
                      <a:gd name="T12" fmla="*/ 66 w 778"/>
                      <a:gd name="T13" fmla="*/ 115 h 719"/>
                      <a:gd name="T14" fmla="*/ 4 w 778"/>
                      <a:gd name="T15" fmla="*/ 111 h 719"/>
                      <a:gd name="T16" fmla="*/ 0 w 778"/>
                      <a:gd name="T17" fmla="*/ 109 h 719"/>
                      <a:gd name="T18" fmla="*/ 15 w 778"/>
                      <a:gd name="T19" fmla="*/ 173 h 719"/>
                      <a:gd name="T20" fmla="*/ 20 w 778"/>
                      <a:gd name="T21" fmla="*/ 243 h 719"/>
                      <a:gd name="T22" fmla="*/ 6 w 778"/>
                      <a:gd name="T23" fmla="*/ 270 h 719"/>
                      <a:gd name="T24" fmla="*/ 16 w 778"/>
                      <a:gd name="T25" fmla="*/ 293 h 719"/>
                      <a:gd name="T26" fmla="*/ 118 w 778"/>
                      <a:gd name="T27" fmla="*/ 277 h 719"/>
                      <a:gd name="T28" fmla="*/ 180 w 778"/>
                      <a:gd name="T29" fmla="*/ 291 h 719"/>
                      <a:gd name="T30" fmla="*/ 222 w 778"/>
                      <a:gd name="T31" fmla="*/ 343 h 719"/>
                      <a:gd name="T32" fmla="*/ 192 w 778"/>
                      <a:gd name="T33" fmla="*/ 399 h 719"/>
                      <a:gd name="T34" fmla="*/ 108 w 778"/>
                      <a:gd name="T35" fmla="*/ 472 h 719"/>
                      <a:gd name="T36" fmla="*/ 113 w 778"/>
                      <a:gd name="T37" fmla="*/ 567 h 719"/>
                      <a:gd name="T38" fmla="*/ 124 w 778"/>
                      <a:gd name="T39" fmla="*/ 613 h 719"/>
                      <a:gd name="T40" fmla="*/ 117 w 778"/>
                      <a:gd name="T41" fmla="*/ 632 h 719"/>
                      <a:gd name="T42" fmla="*/ 201 w 778"/>
                      <a:gd name="T43" fmla="*/ 633 h 719"/>
                      <a:gd name="T44" fmla="*/ 308 w 778"/>
                      <a:gd name="T45" fmla="*/ 695 h 719"/>
                      <a:gd name="T46" fmla="*/ 381 w 778"/>
                      <a:gd name="T47" fmla="*/ 702 h 719"/>
                      <a:gd name="T48" fmla="*/ 423 w 778"/>
                      <a:gd name="T49" fmla="*/ 619 h 719"/>
                      <a:gd name="T50" fmla="*/ 495 w 778"/>
                      <a:gd name="T51" fmla="*/ 580 h 719"/>
                      <a:gd name="T52" fmla="*/ 530 w 778"/>
                      <a:gd name="T53" fmla="*/ 574 h 719"/>
                      <a:gd name="T54" fmla="*/ 572 w 778"/>
                      <a:gd name="T55" fmla="*/ 644 h 719"/>
                      <a:gd name="T56" fmla="*/ 659 w 778"/>
                      <a:gd name="T57" fmla="*/ 693 h 719"/>
                      <a:gd name="T58" fmla="*/ 704 w 778"/>
                      <a:gd name="T59" fmla="*/ 554 h 719"/>
                      <a:gd name="T60" fmla="*/ 717 w 778"/>
                      <a:gd name="T61" fmla="*/ 505 h 719"/>
                      <a:gd name="T62" fmla="*/ 735 w 778"/>
                      <a:gd name="T63" fmla="*/ 453 h 719"/>
                      <a:gd name="T64" fmla="*/ 756 w 778"/>
                      <a:gd name="T65" fmla="*/ 380 h 719"/>
                      <a:gd name="T66" fmla="*/ 730 w 778"/>
                      <a:gd name="T67" fmla="*/ 355 h 719"/>
                      <a:gd name="T68" fmla="*/ 627 w 778"/>
                      <a:gd name="T69" fmla="*/ 318 h 719"/>
                      <a:gd name="T70" fmla="*/ 576 w 778"/>
                      <a:gd name="T71" fmla="*/ 268 h 719"/>
                      <a:gd name="T72" fmla="*/ 571 w 778"/>
                      <a:gd name="T73" fmla="*/ 238 h 719"/>
                      <a:gd name="T74" fmla="*/ 538 w 778"/>
                      <a:gd name="T75" fmla="*/ 199 h 719"/>
                      <a:gd name="T76" fmla="*/ 511 w 778"/>
                      <a:gd name="T77" fmla="*/ 150 h 719"/>
                      <a:gd name="T78" fmla="*/ 513 w 778"/>
                      <a:gd name="T79" fmla="*/ 97 h 719"/>
                      <a:gd name="T80" fmla="*/ 519 w 778"/>
                      <a:gd name="T81" fmla="*/ 61 h 719"/>
                      <a:gd name="T82" fmla="*/ 482 w 778"/>
                      <a:gd name="T83" fmla="*/ 30 h 7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778" h="719">
                        <a:moveTo>
                          <a:pt x="453" y="0"/>
                        </a:moveTo>
                        <a:lnTo>
                          <a:pt x="440" y="9"/>
                        </a:lnTo>
                        <a:lnTo>
                          <a:pt x="427" y="45"/>
                        </a:lnTo>
                        <a:lnTo>
                          <a:pt x="427" y="46"/>
                        </a:lnTo>
                        <a:lnTo>
                          <a:pt x="426" y="48"/>
                        </a:lnTo>
                        <a:lnTo>
                          <a:pt x="385" y="87"/>
                        </a:lnTo>
                        <a:lnTo>
                          <a:pt x="384" y="88"/>
                        </a:lnTo>
                        <a:lnTo>
                          <a:pt x="383" y="88"/>
                        </a:lnTo>
                        <a:lnTo>
                          <a:pt x="317" y="117"/>
                        </a:lnTo>
                        <a:lnTo>
                          <a:pt x="315" y="117"/>
                        </a:lnTo>
                        <a:lnTo>
                          <a:pt x="315" y="117"/>
                        </a:lnTo>
                        <a:cubicBezTo>
                          <a:pt x="315" y="117"/>
                          <a:pt x="298" y="118"/>
                          <a:pt x="281" y="120"/>
                        </a:cubicBezTo>
                        <a:cubicBezTo>
                          <a:pt x="273" y="121"/>
                          <a:pt x="264" y="121"/>
                          <a:pt x="257" y="122"/>
                        </a:cubicBezTo>
                        <a:cubicBezTo>
                          <a:pt x="250" y="123"/>
                          <a:pt x="245" y="123"/>
                          <a:pt x="243" y="123"/>
                        </a:cubicBezTo>
                        <a:cubicBezTo>
                          <a:pt x="240" y="123"/>
                          <a:pt x="235" y="122"/>
                          <a:pt x="228" y="122"/>
                        </a:cubicBezTo>
                        <a:cubicBezTo>
                          <a:pt x="221" y="121"/>
                          <a:pt x="213" y="120"/>
                          <a:pt x="204" y="118"/>
                        </a:cubicBezTo>
                        <a:cubicBezTo>
                          <a:pt x="187" y="116"/>
                          <a:pt x="171" y="114"/>
                          <a:pt x="171" y="114"/>
                        </a:cubicBezTo>
                        <a:lnTo>
                          <a:pt x="170" y="113"/>
                        </a:lnTo>
                        <a:lnTo>
                          <a:pt x="170" y="113"/>
                        </a:lnTo>
                        <a:lnTo>
                          <a:pt x="135" y="103"/>
                        </a:lnTo>
                        <a:lnTo>
                          <a:pt x="66" y="115"/>
                        </a:lnTo>
                        <a:lnTo>
                          <a:pt x="65" y="115"/>
                        </a:lnTo>
                        <a:lnTo>
                          <a:pt x="64" y="115"/>
                        </a:lnTo>
                        <a:lnTo>
                          <a:pt x="4" y="111"/>
                        </a:lnTo>
                        <a:lnTo>
                          <a:pt x="4" y="111"/>
                        </a:lnTo>
                        <a:lnTo>
                          <a:pt x="3" y="110"/>
                        </a:lnTo>
                        <a:lnTo>
                          <a:pt x="0" y="109"/>
                        </a:lnTo>
                        <a:lnTo>
                          <a:pt x="0" y="139"/>
                        </a:lnTo>
                        <a:lnTo>
                          <a:pt x="15" y="171"/>
                        </a:lnTo>
                        <a:lnTo>
                          <a:pt x="15" y="173"/>
                        </a:lnTo>
                        <a:lnTo>
                          <a:pt x="15" y="174"/>
                        </a:lnTo>
                        <a:lnTo>
                          <a:pt x="20" y="241"/>
                        </a:lnTo>
                        <a:lnTo>
                          <a:pt x="20" y="243"/>
                        </a:lnTo>
                        <a:lnTo>
                          <a:pt x="19" y="244"/>
                        </a:lnTo>
                        <a:cubicBezTo>
                          <a:pt x="19" y="244"/>
                          <a:pt x="15" y="251"/>
                          <a:pt x="11" y="259"/>
                        </a:cubicBezTo>
                        <a:cubicBezTo>
                          <a:pt x="9" y="262"/>
                          <a:pt x="7" y="266"/>
                          <a:pt x="6" y="270"/>
                        </a:cubicBezTo>
                        <a:cubicBezTo>
                          <a:pt x="5" y="273"/>
                          <a:pt x="4" y="277"/>
                          <a:pt x="4" y="277"/>
                        </a:cubicBezTo>
                        <a:cubicBezTo>
                          <a:pt x="4" y="278"/>
                          <a:pt x="7" y="283"/>
                          <a:pt x="10" y="287"/>
                        </a:cubicBezTo>
                        <a:cubicBezTo>
                          <a:pt x="13" y="290"/>
                          <a:pt x="14" y="291"/>
                          <a:pt x="16" y="293"/>
                        </a:cubicBezTo>
                        <a:lnTo>
                          <a:pt x="66" y="288"/>
                        </a:lnTo>
                        <a:lnTo>
                          <a:pt x="117" y="277"/>
                        </a:lnTo>
                        <a:lnTo>
                          <a:pt x="118" y="277"/>
                        </a:lnTo>
                        <a:lnTo>
                          <a:pt x="120" y="277"/>
                        </a:lnTo>
                        <a:lnTo>
                          <a:pt x="178" y="291"/>
                        </a:lnTo>
                        <a:lnTo>
                          <a:pt x="180" y="291"/>
                        </a:lnTo>
                        <a:lnTo>
                          <a:pt x="181" y="293"/>
                        </a:lnTo>
                        <a:lnTo>
                          <a:pt x="219" y="340"/>
                        </a:lnTo>
                        <a:lnTo>
                          <a:pt x="222" y="343"/>
                        </a:lnTo>
                        <a:lnTo>
                          <a:pt x="220" y="347"/>
                        </a:lnTo>
                        <a:lnTo>
                          <a:pt x="193" y="398"/>
                        </a:lnTo>
                        <a:lnTo>
                          <a:pt x="192" y="399"/>
                        </a:lnTo>
                        <a:lnTo>
                          <a:pt x="191" y="401"/>
                        </a:lnTo>
                        <a:lnTo>
                          <a:pt x="151" y="429"/>
                        </a:lnTo>
                        <a:lnTo>
                          <a:pt x="108" y="472"/>
                        </a:lnTo>
                        <a:lnTo>
                          <a:pt x="108" y="472"/>
                        </a:lnTo>
                        <a:lnTo>
                          <a:pt x="89" y="514"/>
                        </a:lnTo>
                        <a:lnTo>
                          <a:pt x="113" y="567"/>
                        </a:lnTo>
                        <a:lnTo>
                          <a:pt x="113" y="567"/>
                        </a:lnTo>
                        <a:lnTo>
                          <a:pt x="113" y="568"/>
                        </a:lnTo>
                        <a:lnTo>
                          <a:pt x="124" y="613"/>
                        </a:lnTo>
                        <a:lnTo>
                          <a:pt x="125" y="614"/>
                        </a:lnTo>
                        <a:lnTo>
                          <a:pt x="124" y="616"/>
                        </a:lnTo>
                        <a:lnTo>
                          <a:pt x="117" y="632"/>
                        </a:lnTo>
                        <a:lnTo>
                          <a:pt x="199" y="632"/>
                        </a:lnTo>
                        <a:lnTo>
                          <a:pt x="200" y="632"/>
                        </a:lnTo>
                        <a:lnTo>
                          <a:pt x="201" y="633"/>
                        </a:lnTo>
                        <a:lnTo>
                          <a:pt x="255" y="662"/>
                        </a:lnTo>
                        <a:lnTo>
                          <a:pt x="255" y="662"/>
                        </a:lnTo>
                        <a:lnTo>
                          <a:pt x="308" y="695"/>
                        </a:lnTo>
                        <a:lnTo>
                          <a:pt x="309" y="696"/>
                        </a:lnTo>
                        <a:lnTo>
                          <a:pt x="362" y="719"/>
                        </a:lnTo>
                        <a:lnTo>
                          <a:pt x="381" y="702"/>
                        </a:lnTo>
                        <a:lnTo>
                          <a:pt x="382" y="701"/>
                        </a:lnTo>
                        <a:lnTo>
                          <a:pt x="405" y="670"/>
                        </a:lnTo>
                        <a:lnTo>
                          <a:pt x="423" y="619"/>
                        </a:lnTo>
                        <a:lnTo>
                          <a:pt x="423" y="616"/>
                        </a:lnTo>
                        <a:lnTo>
                          <a:pt x="426" y="615"/>
                        </a:lnTo>
                        <a:lnTo>
                          <a:pt x="495" y="580"/>
                        </a:lnTo>
                        <a:lnTo>
                          <a:pt x="496" y="579"/>
                        </a:lnTo>
                        <a:lnTo>
                          <a:pt x="497" y="579"/>
                        </a:lnTo>
                        <a:lnTo>
                          <a:pt x="530" y="574"/>
                        </a:lnTo>
                        <a:lnTo>
                          <a:pt x="535" y="574"/>
                        </a:lnTo>
                        <a:lnTo>
                          <a:pt x="537" y="578"/>
                        </a:lnTo>
                        <a:lnTo>
                          <a:pt x="572" y="644"/>
                        </a:lnTo>
                        <a:lnTo>
                          <a:pt x="573" y="645"/>
                        </a:lnTo>
                        <a:lnTo>
                          <a:pt x="602" y="691"/>
                        </a:lnTo>
                        <a:lnTo>
                          <a:pt x="659" y="693"/>
                        </a:lnTo>
                        <a:lnTo>
                          <a:pt x="705" y="666"/>
                        </a:lnTo>
                        <a:lnTo>
                          <a:pt x="728" y="616"/>
                        </a:lnTo>
                        <a:lnTo>
                          <a:pt x="704" y="554"/>
                        </a:lnTo>
                        <a:lnTo>
                          <a:pt x="703" y="552"/>
                        </a:lnTo>
                        <a:lnTo>
                          <a:pt x="704" y="550"/>
                        </a:lnTo>
                        <a:lnTo>
                          <a:pt x="717" y="505"/>
                        </a:lnTo>
                        <a:lnTo>
                          <a:pt x="717" y="505"/>
                        </a:lnTo>
                        <a:lnTo>
                          <a:pt x="735" y="454"/>
                        </a:lnTo>
                        <a:lnTo>
                          <a:pt x="735" y="453"/>
                        </a:lnTo>
                        <a:lnTo>
                          <a:pt x="736" y="452"/>
                        </a:lnTo>
                        <a:lnTo>
                          <a:pt x="778" y="386"/>
                        </a:lnTo>
                        <a:lnTo>
                          <a:pt x="756" y="380"/>
                        </a:lnTo>
                        <a:lnTo>
                          <a:pt x="754" y="380"/>
                        </a:lnTo>
                        <a:lnTo>
                          <a:pt x="753" y="379"/>
                        </a:lnTo>
                        <a:lnTo>
                          <a:pt x="730" y="355"/>
                        </a:lnTo>
                        <a:lnTo>
                          <a:pt x="677" y="335"/>
                        </a:lnTo>
                        <a:lnTo>
                          <a:pt x="629" y="319"/>
                        </a:lnTo>
                        <a:lnTo>
                          <a:pt x="627" y="318"/>
                        </a:lnTo>
                        <a:lnTo>
                          <a:pt x="626" y="316"/>
                        </a:lnTo>
                        <a:lnTo>
                          <a:pt x="604" y="284"/>
                        </a:lnTo>
                        <a:lnTo>
                          <a:pt x="576" y="268"/>
                        </a:lnTo>
                        <a:lnTo>
                          <a:pt x="573" y="266"/>
                        </a:lnTo>
                        <a:lnTo>
                          <a:pt x="573" y="263"/>
                        </a:lnTo>
                        <a:lnTo>
                          <a:pt x="571" y="238"/>
                        </a:lnTo>
                        <a:lnTo>
                          <a:pt x="540" y="203"/>
                        </a:lnTo>
                        <a:lnTo>
                          <a:pt x="538" y="201"/>
                        </a:lnTo>
                        <a:lnTo>
                          <a:pt x="538" y="199"/>
                        </a:lnTo>
                        <a:lnTo>
                          <a:pt x="539" y="182"/>
                        </a:lnTo>
                        <a:lnTo>
                          <a:pt x="513" y="151"/>
                        </a:lnTo>
                        <a:lnTo>
                          <a:pt x="511" y="150"/>
                        </a:lnTo>
                        <a:lnTo>
                          <a:pt x="511" y="147"/>
                        </a:lnTo>
                        <a:lnTo>
                          <a:pt x="513" y="98"/>
                        </a:lnTo>
                        <a:lnTo>
                          <a:pt x="513" y="97"/>
                        </a:lnTo>
                        <a:lnTo>
                          <a:pt x="513" y="96"/>
                        </a:lnTo>
                        <a:lnTo>
                          <a:pt x="526" y="67"/>
                        </a:lnTo>
                        <a:cubicBezTo>
                          <a:pt x="524" y="65"/>
                          <a:pt x="523" y="64"/>
                          <a:pt x="519" y="61"/>
                        </a:cubicBezTo>
                        <a:cubicBezTo>
                          <a:pt x="514" y="56"/>
                          <a:pt x="507" y="51"/>
                          <a:pt x="504" y="50"/>
                        </a:cubicBezTo>
                        <a:cubicBezTo>
                          <a:pt x="500" y="49"/>
                          <a:pt x="497" y="46"/>
                          <a:pt x="493" y="42"/>
                        </a:cubicBezTo>
                        <a:cubicBezTo>
                          <a:pt x="489" y="38"/>
                          <a:pt x="485" y="34"/>
                          <a:pt x="482" y="30"/>
                        </a:cubicBezTo>
                        <a:cubicBezTo>
                          <a:pt x="475" y="22"/>
                          <a:pt x="470" y="16"/>
                          <a:pt x="469" y="15"/>
                        </a:cubicBezTo>
                        <a:lnTo>
                          <a:pt x="453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79" name="Freeform 67"/>
                  <p:cNvSpPr>
                    <a:spLocks/>
                  </p:cNvSpPr>
                  <p:nvPr/>
                </p:nvSpPr>
                <p:spPr bwMode="auto">
                  <a:xfrm>
                    <a:off x="4660" y="1787"/>
                    <a:ext cx="942" cy="839"/>
                  </a:xfrm>
                  <a:custGeom>
                    <a:avLst/>
                    <a:gdLst>
                      <a:gd name="T0" fmla="*/ 1346 w 1874"/>
                      <a:gd name="T1" fmla="*/ 104 h 1671"/>
                      <a:gd name="T2" fmla="*/ 1238 w 1874"/>
                      <a:gd name="T3" fmla="*/ 123 h 1671"/>
                      <a:gd name="T4" fmla="*/ 1175 w 1874"/>
                      <a:gd name="T5" fmla="*/ 157 h 1671"/>
                      <a:gd name="T6" fmla="*/ 1086 w 1874"/>
                      <a:gd name="T7" fmla="*/ 188 h 1671"/>
                      <a:gd name="T8" fmla="*/ 847 w 1874"/>
                      <a:gd name="T9" fmla="*/ 288 h 1671"/>
                      <a:gd name="T10" fmla="*/ 729 w 1874"/>
                      <a:gd name="T11" fmla="*/ 277 h 1671"/>
                      <a:gd name="T12" fmla="*/ 561 w 1874"/>
                      <a:gd name="T13" fmla="*/ 272 h 1671"/>
                      <a:gd name="T14" fmla="*/ 449 w 1874"/>
                      <a:gd name="T15" fmla="*/ 481 h 1671"/>
                      <a:gd name="T16" fmla="*/ 343 w 1874"/>
                      <a:gd name="T17" fmla="*/ 480 h 1671"/>
                      <a:gd name="T18" fmla="*/ 156 w 1874"/>
                      <a:gd name="T19" fmla="*/ 489 h 1671"/>
                      <a:gd name="T20" fmla="*/ 116 w 1874"/>
                      <a:gd name="T21" fmla="*/ 564 h 1671"/>
                      <a:gd name="T22" fmla="*/ 168 w 1874"/>
                      <a:gd name="T23" fmla="*/ 685 h 1671"/>
                      <a:gd name="T24" fmla="*/ 154 w 1874"/>
                      <a:gd name="T25" fmla="*/ 845 h 1671"/>
                      <a:gd name="T26" fmla="*/ 46 w 1874"/>
                      <a:gd name="T27" fmla="*/ 989 h 1671"/>
                      <a:gd name="T28" fmla="*/ 24 w 1874"/>
                      <a:gd name="T29" fmla="*/ 1071 h 1671"/>
                      <a:gd name="T30" fmla="*/ 35 w 1874"/>
                      <a:gd name="T31" fmla="*/ 1135 h 1671"/>
                      <a:gd name="T32" fmla="*/ 73 w 1874"/>
                      <a:gd name="T33" fmla="*/ 1167 h 1671"/>
                      <a:gd name="T34" fmla="*/ 141 w 1874"/>
                      <a:gd name="T35" fmla="*/ 1197 h 1671"/>
                      <a:gd name="T36" fmla="*/ 321 w 1874"/>
                      <a:gd name="T37" fmla="*/ 1192 h 1671"/>
                      <a:gd name="T38" fmla="*/ 375 w 1874"/>
                      <a:gd name="T39" fmla="*/ 1191 h 1671"/>
                      <a:gd name="T40" fmla="*/ 414 w 1874"/>
                      <a:gd name="T41" fmla="*/ 1205 h 1671"/>
                      <a:gd name="T42" fmla="*/ 496 w 1874"/>
                      <a:gd name="T43" fmla="*/ 1166 h 1671"/>
                      <a:gd name="T44" fmla="*/ 579 w 1874"/>
                      <a:gd name="T45" fmla="*/ 1153 h 1671"/>
                      <a:gd name="T46" fmla="*/ 625 w 1874"/>
                      <a:gd name="T47" fmla="*/ 1232 h 1671"/>
                      <a:gd name="T48" fmla="*/ 688 w 1874"/>
                      <a:gd name="T49" fmla="*/ 1254 h 1671"/>
                      <a:gd name="T50" fmla="*/ 721 w 1874"/>
                      <a:gd name="T51" fmla="*/ 1295 h 1671"/>
                      <a:gd name="T52" fmla="*/ 689 w 1874"/>
                      <a:gd name="T53" fmla="*/ 1370 h 1671"/>
                      <a:gd name="T54" fmla="*/ 643 w 1874"/>
                      <a:gd name="T55" fmla="*/ 1446 h 1671"/>
                      <a:gd name="T56" fmla="*/ 571 w 1874"/>
                      <a:gd name="T57" fmla="*/ 1505 h 1671"/>
                      <a:gd name="T58" fmla="*/ 547 w 1874"/>
                      <a:gd name="T59" fmla="*/ 1540 h 1671"/>
                      <a:gd name="T60" fmla="*/ 586 w 1874"/>
                      <a:gd name="T61" fmla="*/ 1616 h 1671"/>
                      <a:gd name="T62" fmla="*/ 591 w 1874"/>
                      <a:gd name="T63" fmla="*/ 1653 h 1671"/>
                      <a:gd name="T64" fmla="*/ 712 w 1874"/>
                      <a:gd name="T65" fmla="*/ 1652 h 1671"/>
                      <a:gd name="T66" fmla="*/ 881 w 1874"/>
                      <a:gd name="T67" fmla="*/ 1640 h 1671"/>
                      <a:gd name="T68" fmla="*/ 988 w 1874"/>
                      <a:gd name="T69" fmla="*/ 1583 h 1671"/>
                      <a:gd name="T70" fmla="*/ 1019 w 1874"/>
                      <a:gd name="T71" fmla="*/ 1536 h 1671"/>
                      <a:gd name="T72" fmla="*/ 1093 w 1874"/>
                      <a:gd name="T73" fmla="*/ 1485 h 1671"/>
                      <a:gd name="T74" fmla="*/ 1079 w 1874"/>
                      <a:gd name="T75" fmla="*/ 1409 h 1671"/>
                      <a:gd name="T76" fmla="*/ 1063 w 1874"/>
                      <a:gd name="T77" fmla="*/ 1351 h 1671"/>
                      <a:gd name="T78" fmla="*/ 1055 w 1874"/>
                      <a:gd name="T79" fmla="*/ 1276 h 1671"/>
                      <a:gd name="T80" fmla="*/ 1073 w 1874"/>
                      <a:gd name="T81" fmla="*/ 1255 h 1671"/>
                      <a:gd name="T82" fmla="*/ 1191 w 1874"/>
                      <a:gd name="T83" fmla="*/ 1273 h 1671"/>
                      <a:gd name="T84" fmla="*/ 1242 w 1874"/>
                      <a:gd name="T85" fmla="*/ 1265 h 1671"/>
                      <a:gd name="T86" fmla="*/ 1271 w 1874"/>
                      <a:gd name="T87" fmla="*/ 1202 h 1671"/>
                      <a:gd name="T88" fmla="*/ 1448 w 1874"/>
                      <a:gd name="T89" fmla="*/ 1190 h 1671"/>
                      <a:gd name="T90" fmla="*/ 1579 w 1874"/>
                      <a:gd name="T91" fmla="*/ 1142 h 1671"/>
                      <a:gd name="T92" fmla="*/ 1621 w 1874"/>
                      <a:gd name="T93" fmla="*/ 1117 h 1671"/>
                      <a:gd name="T94" fmla="*/ 1611 w 1874"/>
                      <a:gd name="T95" fmla="*/ 996 h 1671"/>
                      <a:gd name="T96" fmla="*/ 1647 w 1874"/>
                      <a:gd name="T97" fmla="*/ 910 h 1671"/>
                      <a:gd name="T98" fmla="*/ 1598 w 1874"/>
                      <a:gd name="T99" fmla="*/ 856 h 1671"/>
                      <a:gd name="T100" fmla="*/ 1590 w 1874"/>
                      <a:gd name="T101" fmla="*/ 795 h 1671"/>
                      <a:gd name="T102" fmla="*/ 1590 w 1874"/>
                      <a:gd name="T103" fmla="*/ 728 h 1671"/>
                      <a:gd name="T104" fmla="*/ 1662 w 1874"/>
                      <a:gd name="T105" fmla="*/ 573 h 1671"/>
                      <a:gd name="T106" fmla="*/ 1620 w 1874"/>
                      <a:gd name="T107" fmla="*/ 510 h 1671"/>
                      <a:gd name="T108" fmla="*/ 1657 w 1874"/>
                      <a:gd name="T109" fmla="*/ 427 h 1671"/>
                      <a:gd name="T110" fmla="*/ 1731 w 1874"/>
                      <a:gd name="T111" fmla="*/ 450 h 1671"/>
                      <a:gd name="T112" fmla="*/ 1874 w 1874"/>
                      <a:gd name="T113" fmla="*/ 397 h 1671"/>
                      <a:gd name="T114" fmla="*/ 1746 w 1874"/>
                      <a:gd name="T115" fmla="*/ 335 h 1671"/>
                      <a:gd name="T116" fmla="*/ 1647 w 1874"/>
                      <a:gd name="T117" fmla="*/ 308 h 1671"/>
                      <a:gd name="T118" fmla="*/ 1480 w 1874"/>
                      <a:gd name="T119" fmla="*/ 246 h 1671"/>
                      <a:gd name="T120" fmla="*/ 1469 w 1874"/>
                      <a:gd name="T121" fmla="*/ 80 h 16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874" h="1671">
                        <a:moveTo>
                          <a:pt x="1456" y="0"/>
                        </a:moveTo>
                        <a:lnTo>
                          <a:pt x="1408" y="11"/>
                        </a:lnTo>
                        <a:lnTo>
                          <a:pt x="1407" y="11"/>
                        </a:lnTo>
                        <a:lnTo>
                          <a:pt x="1364" y="32"/>
                        </a:lnTo>
                        <a:lnTo>
                          <a:pt x="1347" y="101"/>
                        </a:lnTo>
                        <a:lnTo>
                          <a:pt x="1346" y="104"/>
                        </a:lnTo>
                        <a:lnTo>
                          <a:pt x="1343" y="105"/>
                        </a:lnTo>
                        <a:lnTo>
                          <a:pt x="1283" y="132"/>
                        </a:lnTo>
                        <a:lnTo>
                          <a:pt x="1281" y="132"/>
                        </a:lnTo>
                        <a:lnTo>
                          <a:pt x="1279" y="132"/>
                        </a:lnTo>
                        <a:lnTo>
                          <a:pt x="1239" y="123"/>
                        </a:lnTo>
                        <a:lnTo>
                          <a:pt x="1238" y="123"/>
                        </a:lnTo>
                        <a:lnTo>
                          <a:pt x="1237" y="122"/>
                        </a:lnTo>
                        <a:lnTo>
                          <a:pt x="1220" y="111"/>
                        </a:lnTo>
                        <a:lnTo>
                          <a:pt x="1213" y="145"/>
                        </a:lnTo>
                        <a:lnTo>
                          <a:pt x="1212" y="149"/>
                        </a:lnTo>
                        <a:lnTo>
                          <a:pt x="1208" y="150"/>
                        </a:lnTo>
                        <a:lnTo>
                          <a:pt x="1175" y="157"/>
                        </a:lnTo>
                        <a:lnTo>
                          <a:pt x="1172" y="157"/>
                        </a:lnTo>
                        <a:lnTo>
                          <a:pt x="1170" y="155"/>
                        </a:lnTo>
                        <a:lnTo>
                          <a:pt x="1130" y="125"/>
                        </a:lnTo>
                        <a:lnTo>
                          <a:pt x="1087" y="187"/>
                        </a:lnTo>
                        <a:lnTo>
                          <a:pt x="1087" y="188"/>
                        </a:lnTo>
                        <a:lnTo>
                          <a:pt x="1086" y="188"/>
                        </a:lnTo>
                        <a:lnTo>
                          <a:pt x="1034" y="239"/>
                        </a:lnTo>
                        <a:lnTo>
                          <a:pt x="1012" y="306"/>
                        </a:lnTo>
                        <a:lnTo>
                          <a:pt x="1010" y="312"/>
                        </a:lnTo>
                        <a:lnTo>
                          <a:pt x="1005" y="310"/>
                        </a:lnTo>
                        <a:lnTo>
                          <a:pt x="937" y="293"/>
                        </a:lnTo>
                        <a:lnTo>
                          <a:pt x="847" y="288"/>
                        </a:lnTo>
                        <a:lnTo>
                          <a:pt x="845" y="288"/>
                        </a:lnTo>
                        <a:lnTo>
                          <a:pt x="844" y="287"/>
                        </a:lnTo>
                        <a:lnTo>
                          <a:pt x="795" y="249"/>
                        </a:lnTo>
                        <a:lnTo>
                          <a:pt x="775" y="242"/>
                        </a:lnTo>
                        <a:lnTo>
                          <a:pt x="731" y="275"/>
                        </a:lnTo>
                        <a:lnTo>
                          <a:pt x="729" y="277"/>
                        </a:lnTo>
                        <a:lnTo>
                          <a:pt x="728" y="277"/>
                        </a:lnTo>
                        <a:lnTo>
                          <a:pt x="652" y="284"/>
                        </a:lnTo>
                        <a:lnTo>
                          <a:pt x="650" y="284"/>
                        </a:lnTo>
                        <a:lnTo>
                          <a:pt x="649" y="283"/>
                        </a:lnTo>
                        <a:lnTo>
                          <a:pt x="604" y="268"/>
                        </a:lnTo>
                        <a:lnTo>
                          <a:pt x="561" y="272"/>
                        </a:lnTo>
                        <a:lnTo>
                          <a:pt x="510" y="352"/>
                        </a:lnTo>
                        <a:lnTo>
                          <a:pt x="510" y="353"/>
                        </a:lnTo>
                        <a:lnTo>
                          <a:pt x="492" y="450"/>
                        </a:lnTo>
                        <a:lnTo>
                          <a:pt x="492" y="453"/>
                        </a:lnTo>
                        <a:lnTo>
                          <a:pt x="489" y="454"/>
                        </a:lnTo>
                        <a:lnTo>
                          <a:pt x="449" y="481"/>
                        </a:lnTo>
                        <a:lnTo>
                          <a:pt x="448" y="482"/>
                        </a:lnTo>
                        <a:lnTo>
                          <a:pt x="446" y="482"/>
                        </a:lnTo>
                        <a:cubicBezTo>
                          <a:pt x="446" y="482"/>
                          <a:pt x="434" y="484"/>
                          <a:pt x="419" y="485"/>
                        </a:cubicBezTo>
                        <a:cubicBezTo>
                          <a:pt x="405" y="487"/>
                          <a:pt x="390" y="489"/>
                          <a:pt x="383" y="489"/>
                        </a:cubicBezTo>
                        <a:cubicBezTo>
                          <a:pt x="376" y="489"/>
                          <a:pt x="366" y="487"/>
                          <a:pt x="357" y="484"/>
                        </a:cubicBezTo>
                        <a:cubicBezTo>
                          <a:pt x="350" y="482"/>
                          <a:pt x="345" y="480"/>
                          <a:pt x="343" y="480"/>
                        </a:cubicBezTo>
                        <a:cubicBezTo>
                          <a:pt x="343" y="480"/>
                          <a:pt x="343" y="480"/>
                          <a:pt x="343" y="480"/>
                        </a:cubicBezTo>
                        <a:lnTo>
                          <a:pt x="208" y="482"/>
                        </a:lnTo>
                        <a:lnTo>
                          <a:pt x="207" y="482"/>
                        </a:lnTo>
                        <a:lnTo>
                          <a:pt x="156" y="488"/>
                        </a:lnTo>
                        <a:lnTo>
                          <a:pt x="156" y="489"/>
                        </a:lnTo>
                        <a:lnTo>
                          <a:pt x="156" y="489"/>
                        </a:lnTo>
                        <a:lnTo>
                          <a:pt x="86" y="490"/>
                        </a:lnTo>
                        <a:lnTo>
                          <a:pt x="88" y="495"/>
                        </a:lnTo>
                        <a:lnTo>
                          <a:pt x="89" y="498"/>
                        </a:lnTo>
                        <a:lnTo>
                          <a:pt x="87" y="501"/>
                        </a:lnTo>
                        <a:lnTo>
                          <a:pt x="68" y="540"/>
                        </a:lnTo>
                        <a:lnTo>
                          <a:pt x="116" y="564"/>
                        </a:lnTo>
                        <a:lnTo>
                          <a:pt x="119" y="566"/>
                        </a:lnTo>
                        <a:lnTo>
                          <a:pt x="119" y="569"/>
                        </a:lnTo>
                        <a:lnTo>
                          <a:pt x="119" y="634"/>
                        </a:lnTo>
                        <a:lnTo>
                          <a:pt x="167" y="681"/>
                        </a:lnTo>
                        <a:lnTo>
                          <a:pt x="168" y="683"/>
                        </a:lnTo>
                        <a:lnTo>
                          <a:pt x="168" y="685"/>
                        </a:lnTo>
                        <a:lnTo>
                          <a:pt x="182" y="760"/>
                        </a:lnTo>
                        <a:lnTo>
                          <a:pt x="182" y="762"/>
                        </a:lnTo>
                        <a:lnTo>
                          <a:pt x="181" y="763"/>
                        </a:lnTo>
                        <a:lnTo>
                          <a:pt x="154" y="844"/>
                        </a:lnTo>
                        <a:lnTo>
                          <a:pt x="154" y="844"/>
                        </a:lnTo>
                        <a:lnTo>
                          <a:pt x="154" y="845"/>
                        </a:lnTo>
                        <a:lnTo>
                          <a:pt x="105" y="934"/>
                        </a:lnTo>
                        <a:lnTo>
                          <a:pt x="104" y="935"/>
                        </a:lnTo>
                        <a:lnTo>
                          <a:pt x="104" y="936"/>
                        </a:lnTo>
                        <a:lnTo>
                          <a:pt x="47" y="988"/>
                        </a:lnTo>
                        <a:lnTo>
                          <a:pt x="47" y="989"/>
                        </a:lnTo>
                        <a:lnTo>
                          <a:pt x="46" y="989"/>
                        </a:lnTo>
                        <a:lnTo>
                          <a:pt x="0" y="1048"/>
                        </a:lnTo>
                        <a:cubicBezTo>
                          <a:pt x="0" y="1048"/>
                          <a:pt x="0" y="1048"/>
                          <a:pt x="0" y="1049"/>
                        </a:cubicBezTo>
                        <a:cubicBezTo>
                          <a:pt x="3" y="1051"/>
                          <a:pt x="7" y="1054"/>
                          <a:pt x="10" y="1058"/>
                        </a:cubicBezTo>
                        <a:cubicBezTo>
                          <a:pt x="16" y="1064"/>
                          <a:pt x="22" y="1069"/>
                          <a:pt x="22" y="1069"/>
                        </a:cubicBezTo>
                        <a:lnTo>
                          <a:pt x="23" y="1070"/>
                        </a:lnTo>
                        <a:lnTo>
                          <a:pt x="24" y="1071"/>
                        </a:lnTo>
                        <a:cubicBezTo>
                          <a:pt x="24" y="1071"/>
                          <a:pt x="26" y="1075"/>
                          <a:pt x="28" y="1080"/>
                        </a:cubicBezTo>
                        <a:cubicBezTo>
                          <a:pt x="29" y="1083"/>
                          <a:pt x="30" y="1086"/>
                          <a:pt x="31" y="1088"/>
                        </a:cubicBezTo>
                        <a:cubicBezTo>
                          <a:pt x="32" y="1091"/>
                          <a:pt x="33" y="1093"/>
                          <a:pt x="33" y="1096"/>
                        </a:cubicBezTo>
                        <a:cubicBezTo>
                          <a:pt x="33" y="1099"/>
                          <a:pt x="33" y="1109"/>
                          <a:pt x="33" y="1118"/>
                        </a:cubicBezTo>
                        <a:cubicBezTo>
                          <a:pt x="33" y="1123"/>
                          <a:pt x="34" y="1127"/>
                          <a:pt x="34" y="1131"/>
                        </a:cubicBezTo>
                        <a:cubicBezTo>
                          <a:pt x="34" y="1133"/>
                          <a:pt x="35" y="1134"/>
                          <a:pt x="35" y="1135"/>
                        </a:cubicBezTo>
                        <a:cubicBezTo>
                          <a:pt x="35" y="1135"/>
                          <a:pt x="35" y="1135"/>
                          <a:pt x="35" y="1135"/>
                        </a:cubicBezTo>
                        <a:cubicBezTo>
                          <a:pt x="35" y="1136"/>
                          <a:pt x="38" y="1138"/>
                          <a:pt x="42" y="1141"/>
                        </a:cubicBezTo>
                        <a:cubicBezTo>
                          <a:pt x="46" y="1145"/>
                          <a:pt x="51" y="1148"/>
                          <a:pt x="55" y="1152"/>
                        </a:cubicBezTo>
                        <a:cubicBezTo>
                          <a:pt x="65" y="1159"/>
                          <a:pt x="73" y="1166"/>
                          <a:pt x="73" y="1166"/>
                        </a:cubicBezTo>
                        <a:lnTo>
                          <a:pt x="73" y="1166"/>
                        </a:lnTo>
                        <a:lnTo>
                          <a:pt x="73" y="1167"/>
                        </a:lnTo>
                        <a:cubicBezTo>
                          <a:pt x="73" y="1167"/>
                          <a:pt x="81" y="1173"/>
                          <a:pt x="88" y="1180"/>
                        </a:cubicBezTo>
                        <a:cubicBezTo>
                          <a:pt x="92" y="1183"/>
                          <a:pt x="96" y="1186"/>
                          <a:pt x="100" y="1188"/>
                        </a:cubicBezTo>
                        <a:cubicBezTo>
                          <a:pt x="101" y="1190"/>
                          <a:pt x="102" y="1191"/>
                          <a:pt x="103" y="1191"/>
                        </a:cubicBezTo>
                        <a:cubicBezTo>
                          <a:pt x="104" y="1191"/>
                          <a:pt x="104" y="1191"/>
                          <a:pt x="104" y="1192"/>
                        </a:cubicBezTo>
                        <a:cubicBezTo>
                          <a:pt x="108" y="1192"/>
                          <a:pt x="113" y="1192"/>
                          <a:pt x="120" y="1193"/>
                        </a:cubicBezTo>
                        <a:cubicBezTo>
                          <a:pt x="128" y="1195"/>
                          <a:pt x="136" y="1196"/>
                          <a:pt x="141" y="1197"/>
                        </a:cubicBezTo>
                        <a:cubicBezTo>
                          <a:pt x="146" y="1199"/>
                          <a:pt x="156" y="1201"/>
                          <a:pt x="168" y="1204"/>
                        </a:cubicBezTo>
                        <a:cubicBezTo>
                          <a:pt x="179" y="1206"/>
                          <a:pt x="191" y="1208"/>
                          <a:pt x="198" y="1208"/>
                        </a:cubicBezTo>
                        <a:cubicBezTo>
                          <a:pt x="213" y="1208"/>
                          <a:pt x="235" y="1206"/>
                          <a:pt x="250" y="1206"/>
                        </a:cubicBezTo>
                        <a:cubicBezTo>
                          <a:pt x="256" y="1206"/>
                          <a:pt x="273" y="1205"/>
                          <a:pt x="287" y="1203"/>
                        </a:cubicBezTo>
                        <a:cubicBezTo>
                          <a:pt x="300" y="1202"/>
                          <a:pt x="309" y="1201"/>
                          <a:pt x="311" y="1201"/>
                        </a:cubicBezTo>
                        <a:cubicBezTo>
                          <a:pt x="312" y="1200"/>
                          <a:pt x="316" y="1196"/>
                          <a:pt x="321" y="1192"/>
                        </a:cubicBezTo>
                        <a:cubicBezTo>
                          <a:pt x="325" y="1189"/>
                          <a:pt x="328" y="1186"/>
                          <a:pt x="331" y="1184"/>
                        </a:cubicBezTo>
                        <a:cubicBezTo>
                          <a:pt x="334" y="1182"/>
                          <a:pt x="336" y="1180"/>
                          <a:pt x="340" y="1179"/>
                        </a:cubicBezTo>
                        <a:cubicBezTo>
                          <a:pt x="345" y="1179"/>
                          <a:pt x="347" y="1180"/>
                          <a:pt x="351" y="1181"/>
                        </a:cubicBezTo>
                        <a:cubicBezTo>
                          <a:pt x="354" y="1182"/>
                          <a:pt x="358" y="1183"/>
                          <a:pt x="361" y="1185"/>
                        </a:cubicBezTo>
                        <a:cubicBezTo>
                          <a:pt x="368" y="1188"/>
                          <a:pt x="375" y="1191"/>
                          <a:pt x="375" y="1191"/>
                        </a:cubicBezTo>
                        <a:lnTo>
                          <a:pt x="375" y="1191"/>
                        </a:lnTo>
                        <a:cubicBezTo>
                          <a:pt x="375" y="1191"/>
                          <a:pt x="380" y="1194"/>
                          <a:pt x="386" y="1197"/>
                        </a:cubicBezTo>
                        <a:cubicBezTo>
                          <a:pt x="389" y="1199"/>
                          <a:pt x="392" y="1200"/>
                          <a:pt x="394" y="1201"/>
                        </a:cubicBezTo>
                        <a:cubicBezTo>
                          <a:pt x="396" y="1202"/>
                          <a:pt x="397" y="1203"/>
                          <a:pt x="397" y="1203"/>
                        </a:cubicBezTo>
                        <a:cubicBezTo>
                          <a:pt x="398" y="1203"/>
                          <a:pt x="398" y="1203"/>
                          <a:pt x="398" y="1203"/>
                        </a:cubicBezTo>
                        <a:cubicBezTo>
                          <a:pt x="400" y="1203"/>
                          <a:pt x="402" y="1203"/>
                          <a:pt x="405" y="1204"/>
                        </a:cubicBezTo>
                        <a:cubicBezTo>
                          <a:pt x="408" y="1204"/>
                          <a:pt x="411" y="1205"/>
                          <a:pt x="414" y="1205"/>
                        </a:cubicBezTo>
                        <a:cubicBezTo>
                          <a:pt x="421" y="1206"/>
                          <a:pt x="429" y="1205"/>
                          <a:pt x="430" y="1204"/>
                        </a:cubicBezTo>
                        <a:cubicBezTo>
                          <a:pt x="435" y="1200"/>
                          <a:pt x="441" y="1199"/>
                          <a:pt x="447" y="1197"/>
                        </a:cubicBezTo>
                        <a:cubicBezTo>
                          <a:pt x="453" y="1195"/>
                          <a:pt x="458" y="1193"/>
                          <a:pt x="459" y="1192"/>
                        </a:cubicBezTo>
                        <a:cubicBezTo>
                          <a:pt x="467" y="1186"/>
                          <a:pt x="486" y="1174"/>
                          <a:pt x="487" y="1173"/>
                        </a:cubicBezTo>
                        <a:cubicBezTo>
                          <a:pt x="487" y="1173"/>
                          <a:pt x="488" y="1173"/>
                          <a:pt x="488" y="1173"/>
                        </a:cubicBezTo>
                        <a:cubicBezTo>
                          <a:pt x="488" y="1172"/>
                          <a:pt x="492" y="1169"/>
                          <a:pt x="496" y="1166"/>
                        </a:cubicBezTo>
                        <a:cubicBezTo>
                          <a:pt x="499" y="1164"/>
                          <a:pt x="502" y="1162"/>
                          <a:pt x="504" y="1160"/>
                        </a:cubicBezTo>
                        <a:cubicBezTo>
                          <a:pt x="507" y="1158"/>
                          <a:pt x="509" y="1157"/>
                          <a:pt x="512" y="1156"/>
                        </a:cubicBezTo>
                        <a:cubicBezTo>
                          <a:pt x="519" y="1155"/>
                          <a:pt x="537" y="1154"/>
                          <a:pt x="555" y="1154"/>
                        </a:cubicBezTo>
                        <a:cubicBezTo>
                          <a:pt x="563" y="1154"/>
                          <a:pt x="567" y="1152"/>
                          <a:pt x="571" y="1151"/>
                        </a:cubicBezTo>
                        <a:cubicBezTo>
                          <a:pt x="572" y="1151"/>
                          <a:pt x="572" y="1151"/>
                          <a:pt x="574" y="1151"/>
                        </a:cubicBezTo>
                        <a:cubicBezTo>
                          <a:pt x="575" y="1151"/>
                          <a:pt x="577" y="1151"/>
                          <a:pt x="579" y="1153"/>
                        </a:cubicBezTo>
                        <a:cubicBezTo>
                          <a:pt x="581" y="1154"/>
                          <a:pt x="582" y="1156"/>
                          <a:pt x="582" y="1157"/>
                        </a:cubicBezTo>
                        <a:cubicBezTo>
                          <a:pt x="582" y="1159"/>
                          <a:pt x="582" y="1160"/>
                          <a:pt x="582" y="1161"/>
                        </a:cubicBezTo>
                        <a:cubicBezTo>
                          <a:pt x="582" y="1164"/>
                          <a:pt x="583" y="1173"/>
                          <a:pt x="586" y="1181"/>
                        </a:cubicBezTo>
                        <a:cubicBezTo>
                          <a:pt x="588" y="1190"/>
                          <a:pt x="593" y="1198"/>
                          <a:pt x="595" y="1200"/>
                        </a:cubicBezTo>
                        <a:cubicBezTo>
                          <a:pt x="601" y="1205"/>
                          <a:pt x="609" y="1212"/>
                          <a:pt x="615" y="1219"/>
                        </a:cubicBezTo>
                        <a:cubicBezTo>
                          <a:pt x="621" y="1226"/>
                          <a:pt x="624" y="1230"/>
                          <a:pt x="625" y="1232"/>
                        </a:cubicBezTo>
                        <a:cubicBezTo>
                          <a:pt x="626" y="1232"/>
                          <a:pt x="635" y="1236"/>
                          <a:pt x="644" y="1240"/>
                        </a:cubicBezTo>
                        <a:cubicBezTo>
                          <a:pt x="650" y="1242"/>
                          <a:pt x="655" y="1245"/>
                          <a:pt x="660" y="1246"/>
                        </a:cubicBezTo>
                        <a:cubicBezTo>
                          <a:pt x="662" y="1247"/>
                          <a:pt x="664" y="1248"/>
                          <a:pt x="665" y="1248"/>
                        </a:cubicBezTo>
                        <a:cubicBezTo>
                          <a:pt x="667" y="1248"/>
                          <a:pt x="668" y="1249"/>
                          <a:pt x="668" y="1249"/>
                        </a:cubicBezTo>
                        <a:cubicBezTo>
                          <a:pt x="671" y="1249"/>
                          <a:pt x="673" y="1249"/>
                          <a:pt x="677" y="1250"/>
                        </a:cubicBezTo>
                        <a:cubicBezTo>
                          <a:pt x="680" y="1251"/>
                          <a:pt x="685" y="1253"/>
                          <a:pt x="688" y="1254"/>
                        </a:cubicBezTo>
                        <a:cubicBezTo>
                          <a:pt x="696" y="1256"/>
                          <a:pt x="702" y="1259"/>
                          <a:pt x="702" y="1259"/>
                        </a:cubicBezTo>
                        <a:lnTo>
                          <a:pt x="704" y="1260"/>
                        </a:lnTo>
                        <a:lnTo>
                          <a:pt x="705" y="1262"/>
                        </a:lnTo>
                        <a:lnTo>
                          <a:pt x="721" y="1291"/>
                        </a:lnTo>
                        <a:lnTo>
                          <a:pt x="722" y="1293"/>
                        </a:lnTo>
                        <a:lnTo>
                          <a:pt x="721" y="1295"/>
                        </a:lnTo>
                        <a:lnTo>
                          <a:pt x="715" y="1328"/>
                        </a:lnTo>
                        <a:lnTo>
                          <a:pt x="715" y="1329"/>
                        </a:lnTo>
                        <a:lnTo>
                          <a:pt x="714" y="1330"/>
                        </a:lnTo>
                        <a:lnTo>
                          <a:pt x="689" y="1369"/>
                        </a:lnTo>
                        <a:lnTo>
                          <a:pt x="689" y="1370"/>
                        </a:lnTo>
                        <a:lnTo>
                          <a:pt x="689" y="1370"/>
                        </a:lnTo>
                        <a:cubicBezTo>
                          <a:pt x="689" y="1370"/>
                          <a:pt x="675" y="1383"/>
                          <a:pt x="667" y="1390"/>
                        </a:cubicBezTo>
                        <a:cubicBezTo>
                          <a:pt x="661" y="1396"/>
                          <a:pt x="653" y="1409"/>
                          <a:pt x="651" y="1413"/>
                        </a:cubicBezTo>
                        <a:cubicBezTo>
                          <a:pt x="651" y="1413"/>
                          <a:pt x="650" y="1416"/>
                          <a:pt x="649" y="1419"/>
                        </a:cubicBezTo>
                        <a:cubicBezTo>
                          <a:pt x="648" y="1422"/>
                          <a:pt x="647" y="1426"/>
                          <a:pt x="646" y="1430"/>
                        </a:cubicBezTo>
                        <a:cubicBezTo>
                          <a:pt x="645" y="1437"/>
                          <a:pt x="643" y="1445"/>
                          <a:pt x="643" y="1445"/>
                        </a:cubicBezTo>
                        <a:lnTo>
                          <a:pt x="643" y="1446"/>
                        </a:lnTo>
                        <a:lnTo>
                          <a:pt x="643" y="1446"/>
                        </a:lnTo>
                        <a:lnTo>
                          <a:pt x="628" y="1475"/>
                        </a:lnTo>
                        <a:lnTo>
                          <a:pt x="628" y="1477"/>
                        </a:lnTo>
                        <a:lnTo>
                          <a:pt x="626" y="1478"/>
                        </a:lnTo>
                        <a:cubicBezTo>
                          <a:pt x="626" y="1478"/>
                          <a:pt x="612" y="1488"/>
                          <a:pt x="600" y="1492"/>
                        </a:cubicBezTo>
                        <a:cubicBezTo>
                          <a:pt x="591" y="1495"/>
                          <a:pt x="577" y="1501"/>
                          <a:pt x="571" y="1505"/>
                        </a:cubicBezTo>
                        <a:cubicBezTo>
                          <a:pt x="570" y="1505"/>
                          <a:pt x="566" y="1511"/>
                          <a:pt x="563" y="1516"/>
                        </a:cubicBezTo>
                        <a:cubicBezTo>
                          <a:pt x="562" y="1519"/>
                          <a:pt x="560" y="1522"/>
                          <a:pt x="560" y="1524"/>
                        </a:cubicBezTo>
                        <a:cubicBezTo>
                          <a:pt x="559" y="1527"/>
                          <a:pt x="559" y="1529"/>
                          <a:pt x="559" y="1528"/>
                        </a:cubicBezTo>
                        <a:cubicBezTo>
                          <a:pt x="559" y="1531"/>
                          <a:pt x="557" y="1533"/>
                          <a:pt x="556" y="1534"/>
                        </a:cubicBezTo>
                        <a:cubicBezTo>
                          <a:pt x="555" y="1536"/>
                          <a:pt x="554" y="1536"/>
                          <a:pt x="553" y="1537"/>
                        </a:cubicBezTo>
                        <a:cubicBezTo>
                          <a:pt x="550" y="1538"/>
                          <a:pt x="548" y="1539"/>
                          <a:pt x="547" y="1540"/>
                        </a:cubicBezTo>
                        <a:cubicBezTo>
                          <a:pt x="546" y="1541"/>
                          <a:pt x="546" y="1541"/>
                          <a:pt x="546" y="1541"/>
                        </a:cubicBezTo>
                        <a:cubicBezTo>
                          <a:pt x="546" y="1541"/>
                          <a:pt x="546" y="1541"/>
                          <a:pt x="547" y="1544"/>
                        </a:cubicBezTo>
                        <a:cubicBezTo>
                          <a:pt x="558" y="1558"/>
                          <a:pt x="560" y="1568"/>
                          <a:pt x="564" y="1574"/>
                        </a:cubicBezTo>
                        <a:cubicBezTo>
                          <a:pt x="568" y="1579"/>
                          <a:pt x="571" y="1587"/>
                          <a:pt x="574" y="1594"/>
                        </a:cubicBezTo>
                        <a:cubicBezTo>
                          <a:pt x="576" y="1600"/>
                          <a:pt x="578" y="1605"/>
                          <a:pt x="578" y="1606"/>
                        </a:cubicBezTo>
                        <a:lnTo>
                          <a:pt x="586" y="1616"/>
                        </a:lnTo>
                        <a:lnTo>
                          <a:pt x="587" y="1617"/>
                        </a:lnTo>
                        <a:lnTo>
                          <a:pt x="587" y="1618"/>
                        </a:lnTo>
                        <a:lnTo>
                          <a:pt x="594" y="1643"/>
                        </a:lnTo>
                        <a:lnTo>
                          <a:pt x="595" y="1645"/>
                        </a:lnTo>
                        <a:lnTo>
                          <a:pt x="594" y="1647"/>
                        </a:lnTo>
                        <a:cubicBezTo>
                          <a:pt x="594" y="1647"/>
                          <a:pt x="592" y="1650"/>
                          <a:pt x="591" y="1653"/>
                        </a:cubicBezTo>
                        <a:cubicBezTo>
                          <a:pt x="589" y="1656"/>
                          <a:pt x="588" y="1661"/>
                          <a:pt x="587" y="1662"/>
                        </a:cubicBezTo>
                        <a:cubicBezTo>
                          <a:pt x="587" y="1662"/>
                          <a:pt x="587" y="1667"/>
                          <a:pt x="586" y="1671"/>
                        </a:cubicBezTo>
                        <a:lnTo>
                          <a:pt x="629" y="1667"/>
                        </a:lnTo>
                        <a:lnTo>
                          <a:pt x="630" y="1667"/>
                        </a:lnTo>
                        <a:cubicBezTo>
                          <a:pt x="632" y="1666"/>
                          <a:pt x="653" y="1658"/>
                          <a:pt x="666" y="1655"/>
                        </a:cubicBezTo>
                        <a:cubicBezTo>
                          <a:pt x="674" y="1654"/>
                          <a:pt x="693" y="1653"/>
                          <a:pt x="712" y="1652"/>
                        </a:cubicBezTo>
                        <a:cubicBezTo>
                          <a:pt x="730" y="1651"/>
                          <a:pt x="747" y="1651"/>
                          <a:pt x="747" y="1651"/>
                        </a:cubicBezTo>
                        <a:lnTo>
                          <a:pt x="797" y="1641"/>
                        </a:lnTo>
                        <a:lnTo>
                          <a:pt x="797" y="1641"/>
                        </a:lnTo>
                        <a:lnTo>
                          <a:pt x="798" y="1641"/>
                        </a:lnTo>
                        <a:lnTo>
                          <a:pt x="880" y="1640"/>
                        </a:lnTo>
                        <a:lnTo>
                          <a:pt x="881" y="1640"/>
                        </a:lnTo>
                        <a:lnTo>
                          <a:pt x="928" y="1640"/>
                        </a:lnTo>
                        <a:lnTo>
                          <a:pt x="950" y="1626"/>
                        </a:lnTo>
                        <a:lnTo>
                          <a:pt x="957" y="1621"/>
                        </a:lnTo>
                        <a:lnTo>
                          <a:pt x="958" y="1623"/>
                        </a:lnTo>
                        <a:lnTo>
                          <a:pt x="988" y="1584"/>
                        </a:lnTo>
                        <a:cubicBezTo>
                          <a:pt x="988" y="1584"/>
                          <a:pt x="988" y="1584"/>
                          <a:pt x="988" y="1583"/>
                        </a:cubicBezTo>
                        <a:cubicBezTo>
                          <a:pt x="988" y="1582"/>
                          <a:pt x="989" y="1578"/>
                          <a:pt x="991" y="1573"/>
                        </a:cubicBezTo>
                        <a:cubicBezTo>
                          <a:pt x="992" y="1569"/>
                          <a:pt x="993" y="1566"/>
                          <a:pt x="995" y="1562"/>
                        </a:cubicBezTo>
                        <a:cubicBezTo>
                          <a:pt x="996" y="1559"/>
                          <a:pt x="997" y="1556"/>
                          <a:pt x="999" y="1554"/>
                        </a:cubicBezTo>
                        <a:cubicBezTo>
                          <a:pt x="1002" y="1550"/>
                          <a:pt x="1008" y="1546"/>
                          <a:pt x="1012" y="1542"/>
                        </a:cubicBezTo>
                        <a:cubicBezTo>
                          <a:pt x="1014" y="1540"/>
                          <a:pt x="1016" y="1538"/>
                          <a:pt x="1017" y="1537"/>
                        </a:cubicBezTo>
                        <a:cubicBezTo>
                          <a:pt x="1018" y="1536"/>
                          <a:pt x="1018" y="1536"/>
                          <a:pt x="1019" y="1536"/>
                        </a:cubicBezTo>
                        <a:cubicBezTo>
                          <a:pt x="1019" y="1533"/>
                          <a:pt x="1021" y="1532"/>
                          <a:pt x="1022" y="1530"/>
                        </a:cubicBezTo>
                        <a:cubicBezTo>
                          <a:pt x="1023" y="1528"/>
                          <a:pt x="1025" y="1526"/>
                          <a:pt x="1027" y="1524"/>
                        </a:cubicBezTo>
                        <a:cubicBezTo>
                          <a:pt x="1031" y="1519"/>
                          <a:pt x="1035" y="1516"/>
                          <a:pt x="1039" y="1513"/>
                        </a:cubicBezTo>
                        <a:cubicBezTo>
                          <a:pt x="1044" y="1510"/>
                          <a:pt x="1077" y="1491"/>
                          <a:pt x="1081" y="1489"/>
                        </a:cubicBezTo>
                        <a:cubicBezTo>
                          <a:pt x="1083" y="1487"/>
                          <a:pt x="1085" y="1487"/>
                          <a:pt x="1087" y="1487"/>
                        </a:cubicBezTo>
                        <a:cubicBezTo>
                          <a:pt x="1089" y="1486"/>
                          <a:pt x="1091" y="1486"/>
                          <a:pt x="1093" y="1485"/>
                        </a:cubicBezTo>
                        <a:cubicBezTo>
                          <a:pt x="1095" y="1484"/>
                          <a:pt x="1096" y="1483"/>
                          <a:pt x="1096" y="1483"/>
                        </a:cubicBezTo>
                        <a:cubicBezTo>
                          <a:pt x="1097" y="1483"/>
                          <a:pt x="1097" y="1483"/>
                          <a:pt x="1097" y="1483"/>
                        </a:cubicBezTo>
                        <a:cubicBezTo>
                          <a:pt x="1096" y="1473"/>
                          <a:pt x="1095" y="1447"/>
                          <a:pt x="1095" y="1444"/>
                        </a:cubicBezTo>
                        <a:cubicBezTo>
                          <a:pt x="1095" y="1444"/>
                          <a:pt x="1092" y="1437"/>
                          <a:pt x="1088" y="1428"/>
                        </a:cubicBezTo>
                        <a:cubicBezTo>
                          <a:pt x="1086" y="1424"/>
                          <a:pt x="1084" y="1420"/>
                          <a:pt x="1082" y="1416"/>
                        </a:cubicBezTo>
                        <a:cubicBezTo>
                          <a:pt x="1080" y="1412"/>
                          <a:pt x="1079" y="1409"/>
                          <a:pt x="1079" y="1409"/>
                        </a:cubicBezTo>
                        <a:cubicBezTo>
                          <a:pt x="1077" y="1405"/>
                          <a:pt x="1064" y="1385"/>
                          <a:pt x="1064" y="1385"/>
                        </a:cubicBezTo>
                        <a:lnTo>
                          <a:pt x="1063" y="1384"/>
                        </a:lnTo>
                        <a:lnTo>
                          <a:pt x="1063" y="1382"/>
                        </a:lnTo>
                        <a:cubicBezTo>
                          <a:pt x="1063" y="1382"/>
                          <a:pt x="1063" y="1375"/>
                          <a:pt x="1062" y="1367"/>
                        </a:cubicBezTo>
                        <a:cubicBezTo>
                          <a:pt x="1062" y="1363"/>
                          <a:pt x="1062" y="1359"/>
                          <a:pt x="1062" y="1356"/>
                        </a:cubicBezTo>
                        <a:cubicBezTo>
                          <a:pt x="1063" y="1354"/>
                          <a:pt x="1063" y="1353"/>
                          <a:pt x="1063" y="1351"/>
                        </a:cubicBezTo>
                        <a:cubicBezTo>
                          <a:pt x="1063" y="1350"/>
                          <a:pt x="1063" y="1348"/>
                          <a:pt x="1064" y="1346"/>
                        </a:cubicBezTo>
                        <a:cubicBezTo>
                          <a:pt x="1064" y="1346"/>
                          <a:pt x="1065" y="1346"/>
                          <a:pt x="1065" y="1345"/>
                        </a:cubicBezTo>
                        <a:cubicBezTo>
                          <a:pt x="1065" y="1344"/>
                          <a:pt x="1066" y="1342"/>
                          <a:pt x="1066" y="1341"/>
                        </a:cubicBezTo>
                        <a:cubicBezTo>
                          <a:pt x="1067" y="1337"/>
                          <a:pt x="1068" y="1332"/>
                          <a:pt x="1069" y="1327"/>
                        </a:cubicBezTo>
                        <a:cubicBezTo>
                          <a:pt x="1070" y="1318"/>
                          <a:pt x="1071" y="1311"/>
                          <a:pt x="1071" y="1310"/>
                        </a:cubicBezTo>
                        <a:lnTo>
                          <a:pt x="1055" y="1276"/>
                        </a:lnTo>
                        <a:lnTo>
                          <a:pt x="1053" y="1274"/>
                        </a:lnTo>
                        <a:lnTo>
                          <a:pt x="1055" y="1272"/>
                        </a:lnTo>
                        <a:cubicBezTo>
                          <a:pt x="1055" y="1272"/>
                          <a:pt x="1056" y="1269"/>
                          <a:pt x="1057" y="1265"/>
                        </a:cubicBezTo>
                        <a:cubicBezTo>
                          <a:pt x="1058" y="1263"/>
                          <a:pt x="1059" y="1261"/>
                          <a:pt x="1061" y="1260"/>
                        </a:cubicBezTo>
                        <a:cubicBezTo>
                          <a:pt x="1062" y="1258"/>
                          <a:pt x="1064" y="1256"/>
                          <a:pt x="1068" y="1255"/>
                        </a:cubicBezTo>
                        <a:cubicBezTo>
                          <a:pt x="1069" y="1255"/>
                          <a:pt x="1071" y="1255"/>
                          <a:pt x="1073" y="1255"/>
                        </a:cubicBezTo>
                        <a:cubicBezTo>
                          <a:pt x="1076" y="1254"/>
                          <a:pt x="1079" y="1254"/>
                          <a:pt x="1083" y="1254"/>
                        </a:cubicBezTo>
                        <a:cubicBezTo>
                          <a:pt x="1090" y="1254"/>
                          <a:pt x="1100" y="1253"/>
                          <a:pt x="1110" y="1253"/>
                        </a:cubicBezTo>
                        <a:cubicBezTo>
                          <a:pt x="1120" y="1253"/>
                          <a:pt x="1130" y="1253"/>
                          <a:pt x="1139" y="1253"/>
                        </a:cubicBezTo>
                        <a:cubicBezTo>
                          <a:pt x="1147" y="1253"/>
                          <a:pt x="1153" y="1253"/>
                          <a:pt x="1158" y="1253"/>
                        </a:cubicBezTo>
                        <a:cubicBezTo>
                          <a:pt x="1166" y="1255"/>
                          <a:pt x="1172" y="1260"/>
                          <a:pt x="1178" y="1265"/>
                        </a:cubicBezTo>
                        <a:cubicBezTo>
                          <a:pt x="1184" y="1269"/>
                          <a:pt x="1189" y="1273"/>
                          <a:pt x="1191" y="1273"/>
                        </a:cubicBezTo>
                        <a:cubicBezTo>
                          <a:pt x="1197" y="1275"/>
                          <a:pt x="1206" y="1278"/>
                          <a:pt x="1214" y="1281"/>
                        </a:cubicBezTo>
                        <a:cubicBezTo>
                          <a:pt x="1221" y="1284"/>
                          <a:pt x="1224" y="1285"/>
                          <a:pt x="1226" y="1286"/>
                        </a:cubicBezTo>
                        <a:cubicBezTo>
                          <a:pt x="1227" y="1285"/>
                          <a:pt x="1228" y="1285"/>
                          <a:pt x="1230" y="1283"/>
                        </a:cubicBezTo>
                        <a:cubicBezTo>
                          <a:pt x="1232" y="1282"/>
                          <a:pt x="1234" y="1281"/>
                          <a:pt x="1235" y="1280"/>
                        </a:cubicBezTo>
                        <a:cubicBezTo>
                          <a:pt x="1235" y="1279"/>
                          <a:pt x="1236" y="1279"/>
                          <a:pt x="1236" y="1278"/>
                        </a:cubicBezTo>
                        <a:cubicBezTo>
                          <a:pt x="1237" y="1273"/>
                          <a:pt x="1240" y="1269"/>
                          <a:pt x="1242" y="1265"/>
                        </a:cubicBezTo>
                        <a:cubicBezTo>
                          <a:pt x="1244" y="1262"/>
                          <a:pt x="1246" y="1260"/>
                          <a:pt x="1246" y="1259"/>
                        </a:cubicBezTo>
                        <a:lnTo>
                          <a:pt x="1255" y="1217"/>
                        </a:lnTo>
                        <a:lnTo>
                          <a:pt x="1255" y="1216"/>
                        </a:lnTo>
                        <a:lnTo>
                          <a:pt x="1255" y="1215"/>
                        </a:lnTo>
                        <a:cubicBezTo>
                          <a:pt x="1255" y="1215"/>
                          <a:pt x="1257" y="1212"/>
                          <a:pt x="1259" y="1209"/>
                        </a:cubicBezTo>
                        <a:cubicBezTo>
                          <a:pt x="1262" y="1206"/>
                          <a:pt x="1265" y="1202"/>
                          <a:pt x="1271" y="1202"/>
                        </a:cubicBezTo>
                        <a:cubicBezTo>
                          <a:pt x="1271" y="1202"/>
                          <a:pt x="1279" y="1202"/>
                          <a:pt x="1289" y="1202"/>
                        </a:cubicBezTo>
                        <a:cubicBezTo>
                          <a:pt x="1300" y="1201"/>
                          <a:pt x="1313" y="1201"/>
                          <a:pt x="1326" y="1200"/>
                        </a:cubicBezTo>
                        <a:cubicBezTo>
                          <a:pt x="1351" y="1199"/>
                          <a:pt x="1374" y="1199"/>
                          <a:pt x="1376" y="1198"/>
                        </a:cubicBezTo>
                        <a:cubicBezTo>
                          <a:pt x="1377" y="1198"/>
                          <a:pt x="1377" y="1197"/>
                          <a:pt x="1380" y="1196"/>
                        </a:cubicBezTo>
                        <a:cubicBezTo>
                          <a:pt x="1384" y="1194"/>
                          <a:pt x="1389" y="1192"/>
                          <a:pt x="1396" y="1192"/>
                        </a:cubicBezTo>
                        <a:cubicBezTo>
                          <a:pt x="1409" y="1192"/>
                          <a:pt x="1448" y="1190"/>
                          <a:pt x="1448" y="1190"/>
                        </a:cubicBezTo>
                        <a:lnTo>
                          <a:pt x="1448" y="1191"/>
                        </a:lnTo>
                        <a:lnTo>
                          <a:pt x="1523" y="1181"/>
                        </a:lnTo>
                        <a:lnTo>
                          <a:pt x="1566" y="1148"/>
                        </a:lnTo>
                        <a:lnTo>
                          <a:pt x="1566" y="1148"/>
                        </a:lnTo>
                        <a:lnTo>
                          <a:pt x="1566" y="1148"/>
                        </a:lnTo>
                        <a:cubicBezTo>
                          <a:pt x="1566" y="1148"/>
                          <a:pt x="1572" y="1145"/>
                          <a:pt x="1579" y="1142"/>
                        </a:cubicBezTo>
                        <a:cubicBezTo>
                          <a:pt x="1582" y="1141"/>
                          <a:pt x="1585" y="1140"/>
                          <a:pt x="1589" y="1139"/>
                        </a:cubicBezTo>
                        <a:cubicBezTo>
                          <a:pt x="1592" y="1138"/>
                          <a:pt x="1595" y="1137"/>
                          <a:pt x="1599" y="1138"/>
                        </a:cubicBezTo>
                        <a:cubicBezTo>
                          <a:pt x="1602" y="1138"/>
                          <a:pt x="1605" y="1140"/>
                          <a:pt x="1609" y="1142"/>
                        </a:cubicBezTo>
                        <a:cubicBezTo>
                          <a:pt x="1610" y="1143"/>
                          <a:pt x="1611" y="1143"/>
                          <a:pt x="1613" y="1144"/>
                        </a:cubicBezTo>
                        <a:lnTo>
                          <a:pt x="1621" y="1118"/>
                        </a:lnTo>
                        <a:lnTo>
                          <a:pt x="1621" y="1117"/>
                        </a:lnTo>
                        <a:lnTo>
                          <a:pt x="1621" y="1084"/>
                        </a:lnTo>
                        <a:lnTo>
                          <a:pt x="1621" y="1083"/>
                        </a:lnTo>
                        <a:lnTo>
                          <a:pt x="1622" y="1017"/>
                        </a:lnTo>
                        <a:lnTo>
                          <a:pt x="1612" y="1000"/>
                        </a:lnTo>
                        <a:lnTo>
                          <a:pt x="1611" y="998"/>
                        </a:lnTo>
                        <a:lnTo>
                          <a:pt x="1611" y="996"/>
                        </a:lnTo>
                        <a:lnTo>
                          <a:pt x="1612" y="958"/>
                        </a:lnTo>
                        <a:lnTo>
                          <a:pt x="1612" y="956"/>
                        </a:lnTo>
                        <a:lnTo>
                          <a:pt x="1614" y="954"/>
                        </a:lnTo>
                        <a:lnTo>
                          <a:pt x="1630" y="935"/>
                        </a:lnTo>
                        <a:lnTo>
                          <a:pt x="1631" y="935"/>
                        </a:lnTo>
                        <a:lnTo>
                          <a:pt x="1647" y="910"/>
                        </a:lnTo>
                        <a:lnTo>
                          <a:pt x="1615" y="882"/>
                        </a:lnTo>
                        <a:lnTo>
                          <a:pt x="1615" y="881"/>
                        </a:lnTo>
                        <a:lnTo>
                          <a:pt x="1615" y="881"/>
                        </a:lnTo>
                        <a:lnTo>
                          <a:pt x="1599" y="857"/>
                        </a:lnTo>
                        <a:lnTo>
                          <a:pt x="1599" y="857"/>
                        </a:lnTo>
                        <a:lnTo>
                          <a:pt x="1598" y="856"/>
                        </a:lnTo>
                        <a:lnTo>
                          <a:pt x="1586" y="827"/>
                        </a:lnTo>
                        <a:lnTo>
                          <a:pt x="1586" y="826"/>
                        </a:lnTo>
                        <a:lnTo>
                          <a:pt x="1586" y="826"/>
                        </a:lnTo>
                        <a:cubicBezTo>
                          <a:pt x="1586" y="826"/>
                          <a:pt x="1585" y="820"/>
                          <a:pt x="1585" y="814"/>
                        </a:cubicBezTo>
                        <a:cubicBezTo>
                          <a:pt x="1584" y="811"/>
                          <a:pt x="1585" y="808"/>
                          <a:pt x="1585" y="804"/>
                        </a:cubicBezTo>
                        <a:cubicBezTo>
                          <a:pt x="1586" y="801"/>
                          <a:pt x="1587" y="798"/>
                          <a:pt x="1590" y="795"/>
                        </a:cubicBezTo>
                        <a:cubicBezTo>
                          <a:pt x="1590" y="794"/>
                          <a:pt x="1592" y="792"/>
                          <a:pt x="1594" y="788"/>
                        </a:cubicBezTo>
                        <a:cubicBezTo>
                          <a:pt x="1596" y="785"/>
                          <a:pt x="1598" y="780"/>
                          <a:pt x="1601" y="776"/>
                        </a:cubicBezTo>
                        <a:cubicBezTo>
                          <a:pt x="1604" y="770"/>
                          <a:pt x="1606" y="765"/>
                          <a:pt x="1607" y="763"/>
                        </a:cubicBezTo>
                        <a:lnTo>
                          <a:pt x="1597" y="744"/>
                        </a:lnTo>
                        <a:lnTo>
                          <a:pt x="1591" y="730"/>
                        </a:lnTo>
                        <a:lnTo>
                          <a:pt x="1590" y="728"/>
                        </a:lnTo>
                        <a:lnTo>
                          <a:pt x="1590" y="726"/>
                        </a:lnTo>
                        <a:lnTo>
                          <a:pt x="1607" y="681"/>
                        </a:lnTo>
                        <a:lnTo>
                          <a:pt x="1641" y="600"/>
                        </a:lnTo>
                        <a:lnTo>
                          <a:pt x="1641" y="599"/>
                        </a:lnTo>
                        <a:lnTo>
                          <a:pt x="1642" y="599"/>
                        </a:lnTo>
                        <a:lnTo>
                          <a:pt x="1662" y="573"/>
                        </a:lnTo>
                        <a:lnTo>
                          <a:pt x="1662" y="572"/>
                        </a:lnTo>
                        <a:lnTo>
                          <a:pt x="1670" y="543"/>
                        </a:lnTo>
                        <a:lnTo>
                          <a:pt x="1639" y="527"/>
                        </a:lnTo>
                        <a:lnTo>
                          <a:pt x="1639" y="526"/>
                        </a:lnTo>
                        <a:lnTo>
                          <a:pt x="1638" y="526"/>
                        </a:lnTo>
                        <a:lnTo>
                          <a:pt x="1620" y="510"/>
                        </a:lnTo>
                        <a:lnTo>
                          <a:pt x="1618" y="508"/>
                        </a:lnTo>
                        <a:lnTo>
                          <a:pt x="1618" y="506"/>
                        </a:lnTo>
                        <a:lnTo>
                          <a:pt x="1616" y="461"/>
                        </a:lnTo>
                        <a:lnTo>
                          <a:pt x="1616" y="458"/>
                        </a:lnTo>
                        <a:lnTo>
                          <a:pt x="1618" y="456"/>
                        </a:lnTo>
                        <a:lnTo>
                          <a:pt x="1657" y="427"/>
                        </a:lnTo>
                        <a:lnTo>
                          <a:pt x="1660" y="425"/>
                        </a:lnTo>
                        <a:lnTo>
                          <a:pt x="1663" y="426"/>
                        </a:lnTo>
                        <a:lnTo>
                          <a:pt x="1703" y="436"/>
                        </a:lnTo>
                        <a:lnTo>
                          <a:pt x="1704" y="436"/>
                        </a:lnTo>
                        <a:lnTo>
                          <a:pt x="1704" y="436"/>
                        </a:lnTo>
                        <a:lnTo>
                          <a:pt x="1731" y="450"/>
                        </a:lnTo>
                        <a:lnTo>
                          <a:pt x="1743" y="451"/>
                        </a:lnTo>
                        <a:lnTo>
                          <a:pt x="1773" y="429"/>
                        </a:lnTo>
                        <a:lnTo>
                          <a:pt x="1775" y="428"/>
                        </a:lnTo>
                        <a:lnTo>
                          <a:pt x="1777" y="428"/>
                        </a:lnTo>
                        <a:lnTo>
                          <a:pt x="1863" y="428"/>
                        </a:lnTo>
                        <a:lnTo>
                          <a:pt x="1874" y="397"/>
                        </a:lnTo>
                        <a:lnTo>
                          <a:pt x="1874" y="369"/>
                        </a:lnTo>
                        <a:lnTo>
                          <a:pt x="1825" y="362"/>
                        </a:lnTo>
                        <a:lnTo>
                          <a:pt x="1824" y="362"/>
                        </a:lnTo>
                        <a:lnTo>
                          <a:pt x="1823" y="362"/>
                        </a:lnTo>
                        <a:lnTo>
                          <a:pt x="1747" y="335"/>
                        </a:lnTo>
                        <a:lnTo>
                          <a:pt x="1746" y="335"/>
                        </a:lnTo>
                        <a:lnTo>
                          <a:pt x="1745" y="333"/>
                        </a:lnTo>
                        <a:lnTo>
                          <a:pt x="1715" y="299"/>
                        </a:lnTo>
                        <a:cubicBezTo>
                          <a:pt x="1713" y="298"/>
                          <a:pt x="1689" y="290"/>
                          <a:pt x="1676" y="286"/>
                        </a:cubicBezTo>
                        <a:cubicBezTo>
                          <a:pt x="1675" y="286"/>
                          <a:pt x="1673" y="286"/>
                          <a:pt x="1670" y="288"/>
                        </a:cubicBezTo>
                        <a:cubicBezTo>
                          <a:pt x="1666" y="289"/>
                          <a:pt x="1663" y="292"/>
                          <a:pt x="1659" y="295"/>
                        </a:cubicBezTo>
                        <a:cubicBezTo>
                          <a:pt x="1653" y="301"/>
                          <a:pt x="1647" y="308"/>
                          <a:pt x="1647" y="308"/>
                        </a:cubicBezTo>
                        <a:lnTo>
                          <a:pt x="1644" y="312"/>
                        </a:lnTo>
                        <a:lnTo>
                          <a:pt x="1640" y="310"/>
                        </a:lnTo>
                        <a:lnTo>
                          <a:pt x="1580" y="284"/>
                        </a:lnTo>
                        <a:lnTo>
                          <a:pt x="1579" y="283"/>
                        </a:lnTo>
                        <a:cubicBezTo>
                          <a:pt x="1578" y="283"/>
                          <a:pt x="1513" y="263"/>
                          <a:pt x="1493" y="257"/>
                        </a:cubicBezTo>
                        <a:cubicBezTo>
                          <a:pt x="1487" y="255"/>
                          <a:pt x="1482" y="251"/>
                          <a:pt x="1480" y="246"/>
                        </a:cubicBezTo>
                        <a:cubicBezTo>
                          <a:pt x="1478" y="241"/>
                          <a:pt x="1477" y="236"/>
                          <a:pt x="1478" y="232"/>
                        </a:cubicBezTo>
                        <a:cubicBezTo>
                          <a:pt x="1479" y="224"/>
                          <a:pt x="1482" y="219"/>
                          <a:pt x="1483" y="218"/>
                        </a:cubicBezTo>
                        <a:lnTo>
                          <a:pt x="1482" y="218"/>
                        </a:lnTo>
                        <a:lnTo>
                          <a:pt x="1495" y="173"/>
                        </a:lnTo>
                        <a:lnTo>
                          <a:pt x="1491" y="121"/>
                        </a:lnTo>
                        <a:lnTo>
                          <a:pt x="1469" y="80"/>
                        </a:lnTo>
                        <a:lnTo>
                          <a:pt x="1469" y="79"/>
                        </a:lnTo>
                        <a:lnTo>
                          <a:pt x="1469" y="78"/>
                        </a:lnTo>
                        <a:lnTo>
                          <a:pt x="1464" y="51"/>
                        </a:lnTo>
                        <a:lnTo>
                          <a:pt x="1464" y="51"/>
                        </a:lnTo>
                        <a:lnTo>
                          <a:pt x="1456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 dirty="0"/>
                  </a:p>
                </p:txBody>
              </p:sp>
              <p:sp>
                <p:nvSpPr>
                  <p:cNvPr id="680" name="Freeform 68"/>
                  <p:cNvSpPr>
                    <a:spLocks/>
                  </p:cNvSpPr>
                  <p:nvPr/>
                </p:nvSpPr>
                <p:spPr bwMode="auto">
                  <a:xfrm>
                    <a:off x="1714" y="1251"/>
                    <a:ext cx="477" cy="379"/>
                  </a:xfrm>
                  <a:custGeom>
                    <a:avLst/>
                    <a:gdLst>
                      <a:gd name="T0" fmla="*/ 900 w 951"/>
                      <a:gd name="T1" fmla="*/ 4 h 755"/>
                      <a:gd name="T2" fmla="*/ 850 w 951"/>
                      <a:gd name="T3" fmla="*/ 6 h 755"/>
                      <a:gd name="T4" fmla="*/ 799 w 951"/>
                      <a:gd name="T5" fmla="*/ 29 h 755"/>
                      <a:gd name="T6" fmla="*/ 706 w 951"/>
                      <a:gd name="T7" fmla="*/ 45 h 755"/>
                      <a:gd name="T8" fmla="*/ 627 w 951"/>
                      <a:gd name="T9" fmla="*/ 86 h 755"/>
                      <a:gd name="T10" fmla="*/ 585 w 951"/>
                      <a:gd name="T11" fmla="*/ 209 h 755"/>
                      <a:gd name="T12" fmla="*/ 580 w 951"/>
                      <a:gd name="T13" fmla="*/ 214 h 755"/>
                      <a:gd name="T14" fmla="*/ 509 w 951"/>
                      <a:gd name="T15" fmla="*/ 220 h 755"/>
                      <a:gd name="T16" fmla="*/ 485 w 951"/>
                      <a:gd name="T17" fmla="*/ 232 h 755"/>
                      <a:gd name="T18" fmla="*/ 455 w 951"/>
                      <a:gd name="T19" fmla="*/ 218 h 755"/>
                      <a:gd name="T20" fmla="*/ 453 w 951"/>
                      <a:gd name="T21" fmla="*/ 217 h 755"/>
                      <a:gd name="T22" fmla="*/ 302 w 951"/>
                      <a:gd name="T23" fmla="*/ 143 h 755"/>
                      <a:gd name="T24" fmla="*/ 298 w 951"/>
                      <a:gd name="T25" fmla="*/ 142 h 755"/>
                      <a:gd name="T26" fmla="*/ 277 w 951"/>
                      <a:gd name="T27" fmla="*/ 129 h 755"/>
                      <a:gd name="T28" fmla="*/ 164 w 951"/>
                      <a:gd name="T29" fmla="*/ 127 h 755"/>
                      <a:gd name="T30" fmla="*/ 173 w 951"/>
                      <a:gd name="T31" fmla="*/ 157 h 755"/>
                      <a:gd name="T32" fmla="*/ 180 w 951"/>
                      <a:gd name="T33" fmla="*/ 210 h 755"/>
                      <a:gd name="T34" fmla="*/ 179 w 951"/>
                      <a:gd name="T35" fmla="*/ 213 h 755"/>
                      <a:gd name="T36" fmla="*/ 155 w 951"/>
                      <a:gd name="T37" fmla="*/ 266 h 755"/>
                      <a:gd name="T38" fmla="*/ 90 w 951"/>
                      <a:gd name="T39" fmla="*/ 309 h 755"/>
                      <a:gd name="T40" fmla="*/ 89 w 951"/>
                      <a:gd name="T41" fmla="*/ 310 h 755"/>
                      <a:gd name="T42" fmla="*/ 0 w 951"/>
                      <a:gd name="T43" fmla="*/ 336 h 755"/>
                      <a:gd name="T44" fmla="*/ 13 w 951"/>
                      <a:gd name="T45" fmla="*/ 355 h 755"/>
                      <a:gd name="T46" fmla="*/ 23 w 951"/>
                      <a:gd name="T47" fmla="*/ 379 h 755"/>
                      <a:gd name="T48" fmla="*/ 23 w 951"/>
                      <a:gd name="T49" fmla="*/ 383 h 755"/>
                      <a:gd name="T50" fmla="*/ 3 w 951"/>
                      <a:gd name="T51" fmla="*/ 463 h 755"/>
                      <a:gd name="T52" fmla="*/ 23 w 951"/>
                      <a:gd name="T53" fmla="*/ 555 h 755"/>
                      <a:gd name="T54" fmla="*/ 25 w 951"/>
                      <a:gd name="T55" fmla="*/ 558 h 755"/>
                      <a:gd name="T56" fmla="*/ 140 w 951"/>
                      <a:gd name="T57" fmla="*/ 601 h 755"/>
                      <a:gd name="T58" fmla="*/ 146 w 951"/>
                      <a:gd name="T59" fmla="*/ 604 h 755"/>
                      <a:gd name="T60" fmla="*/ 163 w 951"/>
                      <a:gd name="T61" fmla="*/ 640 h 755"/>
                      <a:gd name="T62" fmla="*/ 136 w 951"/>
                      <a:gd name="T63" fmla="*/ 689 h 755"/>
                      <a:gd name="T64" fmla="*/ 136 w 951"/>
                      <a:gd name="T65" fmla="*/ 690 h 755"/>
                      <a:gd name="T66" fmla="*/ 123 w 951"/>
                      <a:gd name="T67" fmla="*/ 749 h 755"/>
                      <a:gd name="T68" fmla="*/ 123 w 951"/>
                      <a:gd name="T69" fmla="*/ 750 h 755"/>
                      <a:gd name="T70" fmla="*/ 144 w 951"/>
                      <a:gd name="T71" fmla="*/ 755 h 755"/>
                      <a:gd name="T72" fmla="*/ 191 w 951"/>
                      <a:gd name="T73" fmla="*/ 718 h 755"/>
                      <a:gd name="T74" fmla="*/ 258 w 951"/>
                      <a:gd name="T75" fmla="*/ 713 h 755"/>
                      <a:gd name="T76" fmla="*/ 307 w 951"/>
                      <a:gd name="T77" fmla="*/ 684 h 755"/>
                      <a:gd name="T78" fmla="*/ 381 w 951"/>
                      <a:gd name="T79" fmla="*/ 615 h 755"/>
                      <a:gd name="T80" fmla="*/ 382 w 951"/>
                      <a:gd name="T81" fmla="*/ 614 h 755"/>
                      <a:gd name="T82" fmla="*/ 436 w 951"/>
                      <a:gd name="T83" fmla="*/ 561 h 755"/>
                      <a:gd name="T84" fmla="*/ 465 w 951"/>
                      <a:gd name="T85" fmla="*/ 545 h 755"/>
                      <a:gd name="T86" fmla="*/ 479 w 951"/>
                      <a:gd name="T87" fmla="*/ 484 h 755"/>
                      <a:gd name="T88" fmla="*/ 499 w 951"/>
                      <a:gd name="T89" fmla="*/ 431 h 755"/>
                      <a:gd name="T90" fmla="*/ 505 w 951"/>
                      <a:gd name="T91" fmla="*/ 427 h 755"/>
                      <a:gd name="T92" fmla="*/ 618 w 951"/>
                      <a:gd name="T93" fmla="*/ 415 h 755"/>
                      <a:gd name="T94" fmla="*/ 620 w 951"/>
                      <a:gd name="T95" fmla="*/ 415 h 755"/>
                      <a:gd name="T96" fmla="*/ 663 w 951"/>
                      <a:gd name="T97" fmla="*/ 413 h 755"/>
                      <a:gd name="T98" fmla="*/ 708 w 951"/>
                      <a:gd name="T99" fmla="*/ 423 h 755"/>
                      <a:gd name="T100" fmla="*/ 711 w 951"/>
                      <a:gd name="T101" fmla="*/ 424 h 755"/>
                      <a:gd name="T102" fmla="*/ 806 w 951"/>
                      <a:gd name="T103" fmla="*/ 456 h 755"/>
                      <a:gd name="T104" fmla="*/ 813 w 951"/>
                      <a:gd name="T105" fmla="*/ 371 h 755"/>
                      <a:gd name="T106" fmla="*/ 813 w 951"/>
                      <a:gd name="T107" fmla="*/ 367 h 755"/>
                      <a:gd name="T108" fmla="*/ 829 w 951"/>
                      <a:gd name="T109" fmla="*/ 299 h 755"/>
                      <a:gd name="T110" fmla="*/ 881 w 951"/>
                      <a:gd name="T111" fmla="*/ 213 h 755"/>
                      <a:gd name="T112" fmla="*/ 951 w 951"/>
                      <a:gd name="T113" fmla="*/ 85 h 755"/>
                      <a:gd name="T114" fmla="*/ 926 w 951"/>
                      <a:gd name="T115" fmla="*/ 37 h 755"/>
                      <a:gd name="T116" fmla="*/ 946 w 951"/>
                      <a:gd name="T117" fmla="*/ 0 h 7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951" h="755">
                        <a:moveTo>
                          <a:pt x="946" y="0"/>
                        </a:moveTo>
                        <a:lnTo>
                          <a:pt x="900" y="4"/>
                        </a:lnTo>
                        <a:lnTo>
                          <a:pt x="900" y="4"/>
                        </a:lnTo>
                        <a:lnTo>
                          <a:pt x="850" y="6"/>
                        </a:lnTo>
                        <a:lnTo>
                          <a:pt x="800" y="29"/>
                        </a:lnTo>
                        <a:lnTo>
                          <a:pt x="799" y="29"/>
                        </a:lnTo>
                        <a:lnTo>
                          <a:pt x="798" y="30"/>
                        </a:lnTo>
                        <a:lnTo>
                          <a:pt x="706" y="45"/>
                        </a:lnTo>
                        <a:lnTo>
                          <a:pt x="705" y="45"/>
                        </a:lnTo>
                        <a:lnTo>
                          <a:pt x="627" y="86"/>
                        </a:lnTo>
                        <a:lnTo>
                          <a:pt x="594" y="145"/>
                        </a:lnTo>
                        <a:lnTo>
                          <a:pt x="585" y="209"/>
                        </a:lnTo>
                        <a:lnTo>
                          <a:pt x="585" y="213"/>
                        </a:lnTo>
                        <a:lnTo>
                          <a:pt x="580" y="214"/>
                        </a:lnTo>
                        <a:lnTo>
                          <a:pt x="509" y="220"/>
                        </a:lnTo>
                        <a:lnTo>
                          <a:pt x="509" y="220"/>
                        </a:lnTo>
                        <a:lnTo>
                          <a:pt x="487" y="231"/>
                        </a:lnTo>
                        <a:lnTo>
                          <a:pt x="485" y="232"/>
                        </a:lnTo>
                        <a:lnTo>
                          <a:pt x="482" y="231"/>
                        </a:lnTo>
                        <a:lnTo>
                          <a:pt x="455" y="218"/>
                        </a:lnTo>
                        <a:lnTo>
                          <a:pt x="454" y="218"/>
                        </a:lnTo>
                        <a:lnTo>
                          <a:pt x="453" y="217"/>
                        </a:lnTo>
                        <a:lnTo>
                          <a:pt x="387" y="143"/>
                        </a:lnTo>
                        <a:lnTo>
                          <a:pt x="302" y="143"/>
                        </a:lnTo>
                        <a:lnTo>
                          <a:pt x="300" y="143"/>
                        </a:lnTo>
                        <a:lnTo>
                          <a:pt x="298" y="142"/>
                        </a:lnTo>
                        <a:lnTo>
                          <a:pt x="277" y="130"/>
                        </a:lnTo>
                        <a:lnTo>
                          <a:pt x="277" y="129"/>
                        </a:lnTo>
                        <a:lnTo>
                          <a:pt x="218" y="104"/>
                        </a:lnTo>
                        <a:lnTo>
                          <a:pt x="164" y="127"/>
                        </a:lnTo>
                        <a:lnTo>
                          <a:pt x="173" y="157"/>
                        </a:lnTo>
                        <a:lnTo>
                          <a:pt x="173" y="157"/>
                        </a:lnTo>
                        <a:lnTo>
                          <a:pt x="174" y="158"/>
                        </a:lnTo>
                        <a:lnTo>
                          <a:pt x="180" y="210"/>
                        </a:lnTo>
                        <a:lnTo>
                          <a:pt x="180" y="212"/>
                        </a:lnTo>
                        <a:lnTo>
                          <a:pt x="179" y="213"/>
                        </a:lnTo>
                        <a:lnTo>
                          <a:pt x="156" y="264"/>
                        </a:lnTo>
                        <a:lnTo>
                          <a:pt x="155" y="266"/>
                        </a:lnTo>
                        <a:lnTo>
                          <a:pt x="153" y="266"/>
                        </a:lnTo>
                        <a:lnTo>
                          <a:pt x="90" y="309"/>
                        </a:lnTo>
                        <a:lnTo>
                          <a:pt x="89" y="310"/>
                        </a:lnTo>
                        <a:lnTo>
                          <a:pt x="89" y="310"/>
                        </a:lnTo>
                        <a:lnTo>
                          <a:pt x="2" y="333"/>
                        </a:lnTo>
                        <a:lnTo>
                          <a:pt x="0" y="336"/>
                        </a:lnTo>
                        <a:lnTo>
                          <a:pt x="13" y="354"/>
                        </a:lnTo>
                        <a:lnTo>
                          <a:pt x="13" y="355"/>
                        </a:lnTo>
                        <a:lnTo>
                          <a:pt x="14" y="355"/>
                        </a:lnTo>
                        <a:lnTo>
                          <a:pt x="23" y="379"/>
                        </a:lnTo>
                        <a:lnTo>
                          <a:pt x="24" y="381"/>
                        </a:lnTo>
                        <a:lnTo>
                          <a:pt x="23" y="383"/>
                        </a:lnTo>
                        <a:lnTo>
                          <a:pt x="12" y="428"/>
                        </a:lnTo>
                        <a:lnTo>
                          <a:pt x="3" y="463"/>
                        </a:lnTo>
                        <a:lnTo>
                          <a:pt x="0" y="533"/>
                        </a:lnTo>
                        <a:lnTo>
                          <a:pt x="23" y="555"/>
                        </a:lnTo>
                        <a:lnTo>
                          <a:pt x="24" y="556"/>
                        </a:lnTo>
                        <a:lnTo>
                          <a:pt x="25" y="558"/>
                        </a:lnTo>
                        <a:lnTo>
                          <a:pt x="36" y="601"/>
                        </a:lnTo>
                        <a:lnTo>
                          <a:pt x="140" y="601"/>
                        </a:lnTo>
                        <a:lnTo>
                          <a:pt x="144" y="601"/>
                        </a:lnTo>
                        <a:lnTo>
                          <a:pt x="146" y="604"/>
                        </a:lnTo>
                        <a:lnTo>
                          <a:pt x="162" y="637"/>
                        </a:lnTo>
                        <a:lnTo>
                          <a:pt x="163" y="640"/>
                        </a:lnTo>
                        <a:lnTo>
                          <a:pt x="161" y="643"/>
                        </a:lnTo>
                        <a:lnTo>
                          <a:pt x="136" y="689"/>
                        </a:lnTo>
                        <a:lnTo>
                          <a:pt x="136" y="689"/>
                        </a:lnTo>
                        <a:lnTo>
                          <a:pt x="136" y="690"/>
                        </a:lnTo>
                        <a:lnTo>
                          <a:pt x="116" y="714"/>
                        </a:lnTo>
                        <a:lnTo>
                          <a:pt x="123" y="749"/>
                        </a:lnTo>
                        <a:lnTo>
                          <a:pt x="123" y="750"/>
                        </a:lnTo>
                        <a:lnTo>
                          <a:pt x="123" y="750"/>
                        </a:lnTo>
                        <a:lnTo>
                          <a:pt x="123" y="755"/>
                        </a:lnTo>
                        <a:lnTo>
                          <a:pt x="144" y="755"/>
                        </a:lnTo>
                        <a:lnTo>
                          <a:pt x="190" y="719"/>
                        </a:lnTo>
                        <a:lnTo>
                          <a:pt x="191" y="718"/>
                        </a:lnTo>
                        <a:lnTo>
                          <a:pt x="193" y="718"/>
                        </a:lnTo>
                        <a:lnTo>
                          <a:pt x="258" y="713"/>
                        </a:lnTo>
                        <a:lnTo>
                          <a:pt x="307" y="684"/>
                        </a:lnTo>
                        <a:lnTo>
                          <a:pt x="307" y="684"/>
                        </a:lnTo>
                        <a:lnTo>
                          <a:pt x="361" y="645"/>
                        </a:lnTo>
                        <a:lnTo>
                          <a:pt x="381" y="615"/>
                        </a:lnTo>
                        <a:lnTo>
                          <a:pt x="382" y="614"/>
                        </a:lnTo>
                        <a:lnTo>
                          <a:pt x="382" y="614"/>
                        </a:lnTo>
                        <a:lnTo>
                          <a:pt x="436" y="561"/>
                        </a:lnTo>
                        <a:lnTo>
                          <a:pt x="436" y="561"/>
                        </a:lnTo>
                        <a:lnTo>
                          <a:pt x="437" y="561"/>
                        </a:lnTo>
                        <a:lnTo>
                          <a:pt x="465" y="545"/>
                        </a:lnTo>
                        <a:lnTo>
                          <a:pt x="478" y="484"/>
                        </a:lnTo>
                        <a:lnTo>
                          <a:pt x="479" y="484"/>
                        </a:lnTo>
                        <a:lnTo>
                          <a:pt x="479" y="483"/>
                        </a:lnTo>
                        <a:lnTo>
                          <a:pt x="499" y="431"/>
                        </a:lnTo>
                        <a:lnTo>
                          <a:pt x="500" y="427"/>
                        </a:lnTo>
                        <a:lnTo>
                          <a:pt x="505" y="427"/>
                        </a:lnTo>
                        <a:lnTo>
                          <a:pt x="590" y="426"/>
                        </a:lnTo>
                        <a:lnTo>
                          <a:pt x="618" y="415"/>
                        </a:lnTo>
                        <a:lnTo>
                          <a:pt x="619" y="415"/>
                        </a:lnTo>
                        <a:lnTo>
                          <a:pt x="620" y="415"/>
                        </a:lnTo>
                        <a:lnTo>
                          <a:pt x="663" y="413"/>
                        </a:lnTo>
                        <a:lnTo>
                          <a:pt x="663" y="413"/>
                        </a:lnTo>
                        <a:lnTo>
                          <a:pt x="664" y="413"/>
                        </a:lnTo>
                        <a:lnTo>
                          <a:pt x="708" y="423"/>
                        </a:lnTo>
                        <a:lnTo>
                          <a:pt x="709" y="423"/>
                        </a:lnTo>
                        <a:lnTo>
                          <a:pt x="711" y="424"/>
                        </a:lnTo>
                        <a:lnTo>
                          <a:pt x="764" y="463"/>
                        </a:lnTo>
                        <a:lnTo>
                          <a:pt x="806" y="456"/>
                        </a:lnTo>
                        <a:lnTo>
                          <a:pt x="827" y="417"/>
                        </a:lnTo>
                        <a:lnTo>
                          <a:pt x="813" y="371"/>
                        </a:lnTo>
                        <a:lnTo>
                          <a:pt x="813" y="369"/>
                        </a:lnTo>
                        <a:lnTo>
                          <a:pt x="813" y="367"/>
                        </a:lnTo>
                        <a:lnTo>
                          <a:pt x="829" y="300"/>
                        </a:lnTo>
                        <a:lnTo>
                          <a:pt x="829" y="299"/>
                        </a:lnTo>
                        <a:lnTo>
                          <a:pt x="829" y="298"/>
                        </a:lnTo>
                        <a:lnTo>
                          <a:pt x="881" y="213"/>
                        </a:lnTo>
                        <a:lnTo>
                          <a:pt x="922" y="139"/>
                        </a:lnTo>
                        <a:lnTo>
                          <a:pt x="951" y="85"/>
                        </a:lnTo>
                        <a:lnTo>
                          <a:pt x="927" y="41"/>
                        </a:lnTo>
                        <a:lnTo>
                          <a:pt x="926" y="37"/>
                        </a:lnTo>
                        <a:lnTo>
                          <a:pt x="927" y="35"/>
                        </a:lnTo>
                        <a:lnTo>
                          <a:pt x="946" y="0"/>
                        </a:lnTo>
                        <a:close/>
                      </a:path>
                    </a:pathLst>
                  </a:custGeom>
                  <a:solidFill>
                    <a:srgbClr val="C94B5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81" name="Freeform 69"/>
                  <p:cNvSpPr>
                    <a:spLocks/>
                  </p:cNvSpPr>
                  <p:nvPr/>
                </p:nvSpPr>
                <p:spPr bwMode="auto">
                  <a:xfrm>
                    <a:off x="4518" y="1622"/>
                    <a:ext cx="707" cy="405"/>
                  </a:xfrm>
                  <a:custGeom>
                    <a:avLst/>
                    <a:gdLst>
                      <a:gd name="T0" fmla="*/ 762 w 1408"/>
                      <a:gd name="T1" fmla="*/ 7 h 807"/>
                      <a:gd name="T2" fmla="*/ 694 w 1408"/>
                      <a:gd name="T3" fmla="*/ 25 h 807"/>
                      <a:gd name="T4" fmla="*/ 630 w 1408"/>
                      <a:gd name="T5" fmla="*/ 41 h 807"/>
                      <a:gd name="T6" fmla="*/ 684 w 1408"/>
                      <a:gd name="T7" fmla="*/ 89 h 807"/>
                      <a:gd name="T8" fmla="*/ 691 w 1408"/>
                      <a:gd name="T9" fmla="*/ 120 h 807"/>
                      <a:gd name="T10" fmla="*/ 638 w 1408"/>
                      <a:gd name="T11" fmla="*/ 163 h 807"/>
                      <a:gd name="T12" fmla="*/ 623 w 1408"/>
                      <a:gd name="T13" fmla="*/ 223 h 807"/>
                      <a:gd name="T14" fmla="*/ 659 w 1408"/>
                      <a:gd name="T15" fmla="*/ 267 h 807"/>
                      <a:gd name="T16" fmla="*/ 635 w 1408"/>
                      <a:gd name="T17" fmla="*/ 288 h 807"/>
                      <a:gd name="T18" fmla="*/ 598 w 1408"/>
                      <a:gd name="T19" fmla="*/ 267 h 807"/>
                      <a:gd name="T20" fmla="*/ 542 w 1408"/>
                      <a:gd name="T21" fmla="*/ 314 h 807"/>
                      <a:gd name="T22" fmla="*/ 528 w 1408"/>
                      <a:gd name="T23" fmla="*/ 354 h 807"/>
                      <a:gd name="T24" fmla="*/ 486 w 1408"/>
                      <a:gd name="T25" fmla="*/ 382 h 807"/>
                      <a:gd name="T26" fmla="*/ 422 w 1408"/>
                      <a:gd name="T27" fmla="*/ 394 h 807"/>
                      <a:gd name="T28" fmla="*/ 365 w 1408"/>
                      <a:gd name="T29" fmla="*/ 385 h 807"/>
                      <a:gd name="T30" fmla="*/ 350 w 1408"/>
                      <a:gd name="T31" fmla="*/ 357 h 807"/>
                      <a:gd name="T32" fmla="*/ 284 w 1408"/>
                      <a:gd name="T33" fmla="*/ 370 h 807"/>
                      <a:gd name="T34" fmla="*/ 240 w 1408"/>
                      <a:gd name="T35" fmla="*/ 404 h 807"/>
                      <a:gd name="T36" fmla="*/ 210 w 1408"/>
                      <a:gd name="T37" fmla="*/ 439 h 807"/>
                      <a:gd name="T38" fmla="*/ 165 w 1408"/>
                      <a:gd name="T39" fmla="*/ 462 h 807"/>
                      <a:gd name="T40" fmla="*/ 122 w 1408"/>
                      <a:gd name="T41" fmla="*/ 488 h 807"/>
                      <a:gd name="T42" fmla="*/ 81 w 1408"/>
                      <a:gd name="T43" fmla="*/ 496 h 807"/>
                      <a:gd name="T44" fmla="*/ 55 w 1408"/>
                      <a:gd name="T45" fmla="*/ 506 h 807"/>
                      <a:gd name="T46" fmla="*/ 20 w 1408"/>
                      <a:gd name="T47" fmla="*/ 544 h 807"/>
                      <a:gd name="T48" fmla="*/ 19 w 1408"/>
                      <a:gd name="T49" fmla="*/ 632 h 807"/>
                      <a:gd name="T50" fmla="*/ 118 w 1408"/>
                      <a:gd name="T51" fmla="*/ 700 h 807"/>
                      <a:gd name="T52" fmla="*/ 269 w 1408"/>
                      <a:gd name="T53" fmla="*/ 682 h 807"/>
                      <a:gd name="T54" fmla="*/ 326 w 1408"/>
                      <a:gd name="T55" fmla="*/ 720 h 807"/>
                      <a:gd name="T56" fmla="*/ 439 w 1408"/>
                      <a:gd name="T57" fmla="*/ 805 h 807"/>
                      <a:gd name="T58" fmla="*/ 491 w 1408"/>
                      <a:gd name="T59" fmla="*/ 798 h 807"/>
                      <a:gd name="T60" fmla="*/ 628 w 1408"/>
                      <a:gd name="T61" fmla="*/ 796 h 807"/>
                      <a:gd name="T62" fmla="*/ 667 w 1408"/>
                      <a:gd name="T63" fmla="*/ 805 h 807"/>
                      <a:gd name="T64" fmla="*/ 764 w 1408"/>
                      <a:gd name="T65" fmla="*/ 775 h 807"/>
                      <a:gd name="T66" fmla="*/ 782 w 1408"/>
                      <a:gd name="T67" fmla="*/ 677 h 807"/>
                      <a:gd name="T68" fmla="*/ 841 w 1408"/>
                      <a:gd name="T69" fmla="*/ 589 h 807"/>
                      <a:gd name="T70" fmla="*/ 890 w 1408"/>
                      <a:gd name="T71" fmla="*/ 585 h 807"/>
                      <a:gd name="T72" fmla="*/ 1054 w 1408"/>
                      <a:gd name="T73" fmla="*/ 559 h 807"/>
                      <a:gd name="T74" fmla="*/ 1085 w 1408"/>
                      <a:gd name="T75" fmla="*/ 567 h 807"/>
                      <a:gd name="T76" fmla="*/ 1134 w 1408"/>
                      <a:gd name="T77" fmla="*/ 605 h 807"/>
                      <a:gd name="T78" fmla="*/ 1222 w 1408"/>
                      <a:gd name="T79" fmla="*/ 609 h 807"/>
                      <a:gd name="T80" fmla="*/ 1307 w 1408"/>
                      <a:gd name="T81" fmla="*/ 561 h 807"/>
                      <a:gd name="T82" fmla="*/ 1404 w 1408"/>
                      <a:gd name="T83" fmla="*/ 446 h 807"/>
                      <a:gd name="T84" fmla="*/ 1372 w 1408"/>
                      <a:gd name="T85" fmla="*/ 404 h 807"/>
                      <a:gd name="T86" fmla="*/ 1392 w 1408"/>
                      <a:gd name="T87" fmla="*/ 361 h 807"/>
                      <a:gd name="T88" fmla="*/ 1278 w 1408"/>
                      <a:gd name="T89" fmla="*/ 323 h 807"/>
                      <a:gd name="T90" fmla="*/ 1210 w 1408"/>
                      <a:gd name="T91" fmla="*/ 303 h 807"/>
                      <a:gd name="T92" fmla="*/ 1162 w 1408"/>
                      <a:gd name="T93" fmla="*/ 255 h 807"/>
                      <a:gd name="T94" fmla="*/ 1107 w 1408"/>
                      <a:gd name="T95" fmla="*/ 188 h 807"/>
                      <a:gd name="T96" fmla="*/ 1000 w 1408"/>
                      <a:gd name="T97" fmla="*/ 175 h 807"/>
                      <a:gd name="T98" fmla="*/ 921 w 1408"/>
                      <a:gd name="T99" fmla="*/ 163 h 807"/>
                      <a:gd name="T100" fmla="*/ 901 w 1408"/>
                      <a:gd name="T101" fmla="*/ 132 h 807"/>
                      <a:gd name="T102" fmla="*/ 805 w 1408"/>
                      <a:gd name="T103" fmla="*/ 51 h 807"/>
                      <a:gd name="T104" fmla="*/ 799 w 1408"/>
                      <a:gd name="T105" fmla="*/ 29 h 807"/>
                      <a:gd name="T106" fmla="*/ 798 w 1408"/>
                      <a:gd name="T107" fmla="*/ 4 h 807"/>
                      <a:gd name="T108" fmla="*/ 790 w 1408"/>
                      <a:gd name="T109" fmla="*/ 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408" h="807">
                        <a:moveTo>
                          <a:pt x="790" y="0"/>
                        </a:moveTo>
                        <a:cubicBezTo>
                          <a:pt x="788" y="1"/>
                          <a:pt x="785" y="1"/>
                          <a:pt x="782" y="1"/>
                        </a:cubicBezTo>
                        <a:cubicBezTo>
                          <a:pt x="772" y="3"/>
                          <a:pt x="762" y="7"/>
                          <a:pt x="762" y="7"/>
                        </a:cubicBezTo>
                        <a:lnTo>
                          <a:pt x="761" y="7"/>
                        </a:lnTo>
                        <a:lnTo>
                          <a:pt x="761" y="7"/>
                        </a:lnTo>
                        <a:lnTo>
                          <a:pt x="694" y="25"/>
                        </a:lnTo>
                        <a:lnTo>
                          <a:pt x="694" y="25"/>
                        </a:lnTo>
                        <a:lnTo>
                          <a:pt x="631" y="41"/>
                        </a:lnTo>
                        <a:lnTo>
                          <a:pt x="630" y="41"/>
                        </a:lnTo>
                        <a:lnTo>
                          <a:pt x="628" y="81"/>
                        </a:lnTo>
                        <a:lnTo>
                          <a:pt x="680" y="88"/>
                        </a:lnTo>
                        <a:lnTo>
                          <a:pt x="684" y="89"/>
                        </a:lnTo>
                        <a:lnTo>
                          <a:pt x="685" y="93"/>
                        </a:lnTo>
                        <a:lnTo>
                          <a:pt x="690" y="115"/>
                        </a:lnTo>
                        <a:lnTo>
                          <a:pt x="691" y="120"/>
                        </a:lnTo>
                        <a:lnTo>
                          <a:pt x="686" y="122"/>
                        </a:lnTo>
                        <a:lnTo>
                          <a:pt x="641" y="140"/>
                        </a:lnTo>
                        <a:lnTo>
                          <a:pt x="638" y="163"/>
                        </a:lnTo>
                        <a:lnTo>
                          <a:pt x="638" y="163"/>
                        </a:lnTo>
                        <a:lnTo>
                          <a:pt x="638" y="164"/>
                        </a:lnTo>
                        <a:lnTo>
                          <a:pt x="623" y="223"/>
                        </a:lnTo>
                        <a:lnTo>
                          <a:pt x="630" y="243"/>
                        </a:lnTo>
                        <a:cubicBezTo>
                          <a:pt x="631" y="244"/>
                          <a:pt x="636" y="247"/>
                          <a:pt x="642" y="252"/>
                        </a:cubicBezTo>
                        <a:cubicBezTo>
                          <a:pt x="648" y="257"/>
                          <a:pt x="655" y="262"/>
                          <a:pt x="659" y="267"/>
                        </a:cubicBezTo>
                        <a:cubicBezTo>
                          <a:pt x="661" y="270"/>
                          <a:pt x="661" y="276"/>
                          <a:pt x="659" y="279"/>
                        </a:cubicBezTo>
                        <a:cubicBezTo>
                          <a:pt x="657" y="282"/>
                          <a:pt x="654" y="284"/>
                          <a:pt x="651" y="285"/>
                        </a:cubicBezTo>
                        <a:cubicBezTo>
                          <a:pt x="646" y="287"/>
                          <a:pt x="640" y="288"/>
                          <a:pt x="635" y="288"/>
                        </a:cubicBezTo>
                        <a:cubicBezTo>
                          <a:pt x="630" y="288"/>
                          <a:pt x="627" y="286"/>
                          <a:pt x="623" y="284"/>
                        </a:cubicBezTo>
                        <a:cubicBezTo>
                          <a:pt x="619" y="282"/>
                          <a:pt x="615" y="279"/>
                          <a:pt x="611" y="276"/>
                        </a:cubicBezTo>
                        <a:cubicBezTo>
                          <a:pt x="604" y="271"/>
                          <a:pt x="600" y="268"/>
                          <a:pt x="598" y="267"/>
                        </a:cubicBezTo>
                        <a:lnTo>
                          <a:pt x="526" y="275"/>
                        </a:lnTo>
                        <a:lnTo>
                          <a:pt x="522" y="296"/>
                        </a:lnTo>
                        <a:lnTo>
                          <a:pt x="542" y="314"/>
                        </a:lnTo>
                        <a:lnTo>
                          <a:pt x="546" y="317"/>
                        </a:lnTo>
                        <a:lnTo>
                          <a:pt x="544" y="321"/>
                        </a:lnTo>
                        <a:lnTo>
                          <a:pt x="528" y="354"/>
                        </a:lnTo>
                        <a:lnTo>
                          <a:pt x="528" y="356"/>
                        </a:lnTo>
                        <a:lnTo>
                          <a:pt x="526" y="357"/>
                        </a:lnTo>
                        <a:cubicBezTo>
                          <a:pt x="526" y="357"/>
                          <a:pt x="498" y="376"/>
                          <a:pt x="486" y="382"/>
                        </a:cubicBezTo>
                        <a:cubicBezTo>
                          <a:pt x="482" y="385"/>
                          <a:pt x="477" y="386"/>
                          <a:pt x="470" y="387"/>
                        </a:cubicBezTo>
                        <a:cubicBezTo>
                          <a:pt x="464" y="389"/>
                          <a:pt x="456" y="390"/>
                          <a:pt x="449" y="391"/>
                        </a:cubicBezTo>
                        <a:cubicBezTo>
                          <a:pt x="435" y="393"/>
                          <a:pt x="422" y="394"/>
                          <a:pt x="422" y="394"/>
                        </a:cubicBezTo>
                        <a:lnTo>
                          <a:pt x="421" y="394"/>
                        </a:lnTo>
                        <a:lnTo>
                          <a:pt x="421" y="394"/>
                        </a:lnTo>
                        <a:lnTo>
                          <a:pt x="365" y="385"/>
                        </a:lnTo>
                        <a:lnTo>
                          <a:pt x="362" y="384"/>
                        </a:lnTo>
                        <a:lnTo>
                          <a:pt x="361" y="381"/>
                        </a:lnTo>
                        <a:lnTo>
                          <a:pt x="350" y="357"/>
                        </a:lnTo>
                        <a:cubicBezTo>
                          <a:pt x="346" y="358"/>
                          <a:pt x="338" y="360"/>
                          <a:pt x="324" y="363"/>
                        </a:cubicBezTo>
                        <a:cubicBezTo>
                          <a:pt x="316" y="365"/>
                          <a:pt x="308" y="367"/>
                          <a:pt x="301" y="368"/>
                        </a:cubicBezTo>
                        <a:cubicBezTo>
                          <a:pt x="294" y="369"/>
                          <a:pt x="288" y="370"/>
                          <a:pt x="284" y="370"/>
                        </a:cubicBezTo>
                        <a:cubicBezTo>
                          <a:pt x="276" y="370"/>
                          <a:pt x="268" y="366"/>
                          <a:pt x="262" y="362"/>
                        </a:cubicBezTo>
                        <a:cubicBezTo>
                          <a:pt x="259" y="361"/>
                          <a:pt x="258" y="360"/>
                          <a:pt x="256" y="359"/>
                        </a:cubicBezTo>
                        <a:lnTo>
                          <a:pt x="240" y="404"/>
                        </a:lnTo>
                        <a:lnTo>
                          <a:pt x="239" y="405"/>
                        </a:lnTo>
                        <a:lnTo>
                          <a:pt x="238" y="406"/>
                        </a:lnTo>
                        <a:lnTo>
                          <a:pt x="210" y="439"/>
                        </a:lnTo>
                        <a:lnTo>
                          <a:pt x="209" y="440"/>
                        </a:lnTo>
                        <a:lnTo>
                          <a:pt x="208" y="441"/>
                        </a:lnTo>
                        <a:lnTo>
                          <a:pt x="165" y="462"/>
                        </a:lnTo>
                        <a:lnTo>
                          <a:pt x="165" y="463"/>
                        </a:lnTo>
                        <a:lnTo>
                          <a:pt x="124" y="488"/>
                        </a:lnTo>
                        <a:lnTo>
                          <a:pt x="122" y="488"/>
                        </a:lnTo>
                        <a:lnTo>
                          <a:pt x="122" y="488"/>
                        </a:lnTo>
                        <a:cubicBezTo>
                          <a:pt x="122" y="488"/>
                          <a:pt x="110" y="491"/>
                          <a:pt x="99" y="493"/>
                        </a:cubicBezTo>
                        <a:cubicBezTo>
                          <a:pt x="93" y="494"/>
                          <a:pt x="87" y="496"/>
                          <a:pt x="81" y="496"/>
                        </a:cubicBezTo>
                        <a:cubicBezTo>
                          <a:pt x="76" y="497"/>
                          <a:pt x="73" y="498"/>
                          <a:pt x="70" y="498"/>
                        </a:cubicBezTo>
                        <a:cubicBezTo>
                          <a:pt x="71" y="498"/>
                          <a:pt x="68" y="499"/>
                          <a:pt x="65" y="500"/>
                        </a:cubicBezTo>
                        <a:cubicBezTo>
                          <a:pt x="62" y="501"/>
                          <a:pt x="58" y="504"/>
                          <a:pt x="55" y="506"/>
                        </a:cubicBezTo>
                        <a:cubicBezTo>
                          <a:pt x="49" y="510"/>
                          <a:pt x="44" y="512"/>
                          <a:pt x="43" y="513"/>
                        </a:cubicBezTo>
                        <a:lnTo>
                          <a:pt x="43" y="513"/>
                        </a:lnTo>
                        <a:lnTo>
                          <a:pt x="20" y="544"/>
                        </a:lnTo>
                        <a:lnTo>
                          <a:pt x="19" y="545"/>
                        </a:lnTo>
                        <a:lnTo>
                          <a:pt x="0" y="579"/>
                        </a:lnTo>
                        <a:lnTo>
                          <a:pt x="19" y="632"/>
                        </a:lnTo>
                        <a:lnTo>
                          <a:pt x="65" y="678"/>
                        </a:lnTo>
                        <a:lnTo>
                          <a:pt x="66" y="679"/>
                        </a:lnTo>
                        <a:lnTo>
                          <a:pt x="118" y="700"/>
                        </a:lnTo>
                        <a:lnTo>
                          <a:pt x="213" y="700"/>
                        </a:lnTo>
                        <a:lnTo>
                          <a:pt x="266" y="683"/>
                        </a:lnTo>
                        <a:lnTo>
                          <a:pt x="269" y="682"/>
                        </a:lnTo>
                        <a:lnTo>
                          <a:pt x="271" y="683"/>
                        </a:lnTo>
                        <a:lnTo>
                          <a:pt x="325" y="719"/>
                        </a:lnTo>
                        <a:lnTo>
                          <a:pt x="326" y="720"/>
                        </a:lnTo>
                        <a:lnTo>
                          <a:pt x="327" y="722"/>
                        </a:lnTo>
                        <a:lnTo>
                          <a:pt x="364" y="807"/>
                        </a:lnTo>
                        <a:lnTo>
                          <a:pt x="439" y="805"/>
                        </a:lnTo>
                        <a:lnTo>
                          <a:pt x="439" y="805"/>
                        </a:lnTo>
                        <a:lnTo>
                          <a:pt x="490" y="799"/>
                        </a:lnTo>
                        <a:lnTo>
                          <a:pt x="491" y="798"/>
                        </a:lnTo>
                        <a:lnTo>
                          <a:pt x="491" y="798"/>
                        </a:lnTo>
                        <a:lnTo>
                          <a:pt x="627" y="796"/>
                        </a:lnTo>
                        <a:lnTo>
                          <a:pt x="628" y="796"/>
                        </a:lnTo>
                        <a:lnTo>
                          <a:pt x="629" y="796"/>
                        </a:lnTo>
                        <a:cubicBezTo>
                          <a:pt x="629" y="796"/>
                          <a:pt x="636" y="799"/>
                          <a:pt x="645" y="801"/>
                        </a:cubicBezTo>
                        <a:cubicBezTo>
                          <a:pt x="653" y="803"/>
                          <a:pt x="663" y="805"/>
                          <a:pt x="667" y="805"/>
                        </a:cubicBezTo>
                        <a:cubicBezTo>
                          <a:pt x="671" y="805"/>
                          <a:pt x="688" y="804"/>
                          <a:pt x="702" y="802"/>
                        </a:cubicBezTo>
                        <a:cubicBezTo>
                          <a:pt x="715" y="800"/>
                          <a:pt x="725" y="799"/>
                          <a:pt x="727" y="799"/>
                        </a:cubicBezTo>
                        <a:lnTo>
                          <a:pt x="764" y="775"/>
                        </a:lnTo>
                        <a:lnTo>
                          <a:pt x="782" y="679"/>
                        </a:lnTo>
                        <a:lnTo>
                          <a:pt x="782" y="678"/>
                        </a:lnTo>
                        <a:lnTo>
                          <a:pt x="782" y="677"/>
                        </a:lnTo>
                        <a:lnTo>
                          <a:pt x="836" y="592"/>
                        </a:lnTo>
                        <a:lnTo>
                          <a:pt x="838" y="589"/>
                        </a:lnTo>
                        <a:lnTo>
                          <a:pt x="841" y="589"/>
                        </a:lnTo>
                        <a:lnTo>
                          <a:pt x="888" y="584"/>
                        </a:lnTo>
                        <a:lnTo>
                          <a:pt x="889" y="584"/>
                        </a:lnTo>
                        <a:lnTo>
                          <a:pt x="890" y="585"/>
                        </a:lnTo>
                        <a:lnTo>
                          <a:pt x="936" y="600"/>
                        </a:lnTo>
                        <a:lnTo>
                          <a:pt x="1009" y="594"/>
                        </a:lnTo>
                        <a:lnTo>
                          <a:pt x="1054" y="559"/>
                        </a:lnTo>
                        <a:lnTo>
                          <a:pt x="1057" y="557"/>
                        </a:lnTo>
                        <a:lnTo>
                          <a:pt x="1060" y="558"/>
                        </a:lnTo>
                        <a:lnTo>
                          <a:pt x="1085" y="567"/>
                        </a:lnTo>
                        <a:lnTo>
                          <a:pt x="1086" y="567"/>
                        </a:lnTo>
                        <a:lnTo>
                          <a:pt x="1086" y="568"/>
                        </a:lnTo>
                        <a:lnTo>
                          <a:pt x="1134" y="605"/>
                        </a:lnTo>
                        <a:lnTo>
                          <a:pt x="1221" y="609"/>
                        </a:lnTo>
                        <a:lnTo>
                          <a:pt x="1222" y="609"/>
                        </a:lnTo>
                        <a:lnTo>
                          <a:pt x="1222" y="609"/>
                        </a:lnTo>
                        <a:lnTo>
                          <a:pt x="1286" y="626"/>
                        </a:lnTo>
                        <a:lnTo>
                          <a:pt x="1306" y="562"/>
                        </a:lnTo>
                        <a:lnTo>
                          <a:pt x="1307" y="561"/>
                        </a:lnTo>
                        <a:lnTo>
                          <a:pt x="1308" y="560"/>
                        </a:lnTo>
                        <a:lnTo>
                          <a:pt x="1362" y="508"/>
                        </a:lnTo>
                        <a:lnTo>
                          <a:pt x="1404" y="446"/>
                        </a:lnTo>
                        <a:lnTo>
                          <a:pt x="1404" y="445"/>
                        </a:lnTo>
                        <a:lnTo>
                          <a:pt x="1374" y="407"/>
                        </a:lnTo>
                        <a:lnTo>
                          <a:pt x="1372" y="404"/>
                        </a:lnTo>
                        <a:lnTo>
                          <a:pt x="1374" y="401"/>
                        </a:lnTo>
                        <a:lnTo>
                          <a:pt x="1392" y="361"/>
                        </a:lnTo>
                        <a:lnTo>
                          <a:pt x="1392" y="361"/>
                        </a:lnTo>
                        <a:lnTo>
                          <a:pt x="1408" y="325"/>
                        </a:lnTo>
                        <a:lnTo>
                          <a:pt x="1279" y="323"/>
                        </a:lnTo>
                        <a:lnTo>
                          <a:pt x="1278" y="323"/>
                        </a:lnTo>
                        <a:lnTo>
                          <a:pt x="1277" y="322"/>
                        </a:lnTo>
                        <a:cubicBezTo>
                          <a:pt x="1277" y="322"/>
                          <a:pt x="1264" y="317"/>
                          <a:pt x="1249" y="312"/>
                        </a:cubicBezTo>
                        <a:cubicBezTo>
                          <a:pt x="1235" y="307"/>
                          <a:pt x="1217" y="303"/>
                          <a:pt x="1210" y="303"/>
                        </a:cubicBezTo>
                        <a:cubicBezTo>
                          <a:pt x="1203" y="303"/>
                          <a:pt x="1198" y="299"/>
                          <a:pt x="1194" y="295"/>
                        </a:cubicBezTo>
                        <a:cubicBezTo>
                          <a:pt x="1190" y="291"/>
                          <a:pt x="1186" y="286"/>
                          <a:pt x="1183" y="280"/>
                        </a:cubicBezTo>
                        <a:cubicBezTo>
                          <a:pt x="1177" y="270"/>
                          <a:pt x="1170" y="259"/>
                          <a:pt x="1162" y="255"/>
                        </a:cubicBezTo>
                        <a:cubicBezTo>
                          <a:pt x="1150" y="248"/>
                          <a:pt x="1144" y="233"/>
                          <a:pt x="1140" y="220"/>
                        </a:cubicBezTo>
                        <a:cubicBezTo>
                          <a:pt x="1137" y="210"/>
                          <a:pt x="1136" y="203"/>
                          <a:pt x="1135" y="200"/>
                        </a:cubicBezTo>
                        <a:lnTo>
                          <a:pt x="1107" y="188"/>
                        </a:lnTo>
                        <a:lnTo>
                          <a:pt x="1068" y="173"/>
                        </a:lnTo>
                        <a:lnTo>
                          <a:pt x="1000" y="175"/>
                        </a:lnTo>
                        <a:lnTo>
                          <a:pt x="1000" y="175"/>
                        </a:lnTo>
                        <a:lnTo>
                          <a:pt x="999" y="175"/>
                        </a:lnTo>
                        <a:lnTo>
                          <a:pt x="923" y="164"/>
                        </a:lnTo>
                        <a:lnTo>
                          <a:pt x="921" y="163"/>
                        </a:lnTo>
                        <a:lnTo>
                          <a:pt x="919" y="161"/>
                        </a:lnTo>
                        <a:lnTo>
                          <a:pt x="902" y="133"/>
                        </a:lnTo>
                        <a:lnTo>
                          <a:pt x="901" y="132"/>
                        </a:lnTo>
                        <a:lnTo>
                          <a:pt x="865" y="93"/>
                        </a:lnTo>
                        <a:lnTo>
                          <a:pt x="864" y="93"/>
                        </a:lnTo>
                        <a:lnTo>
                          <a:pt x="805" y="51"/>
                        </a:lnTo>
                        <a:lnTo>
                          <a:pt x="803" y="50"/>
                        </a:lnTo>
                        <a:lnTo>
                          <a:pt x="802" y="47"/>
                        </a:lnTo>
                        <a:lnTo>
                          <a:pt x="799" y="29"/>
                        </a:lnTo>
                        <a:lnTo>
                          <a:pt x="798" y="28"/>
                        </a:lnTo>
                        <a:lnTo>
                          <a:pt x="798" y="18"/>
                        </a:lnTo>
                        <a:cubicBezTo>
                          <a:pt x="798" y="15"/>
                          <a:pt x="798" y="15"/>
                          <a:pt x="798" y="4"/>
                        </a:cubicBezTo>
                        <a:cubicBezTo>
                          <a:pt x="798" y="2"/>
                          <a:pt x="798" y="2"/>
                          <a:pt x="797" y="2"/>
                        </a:cubicBezTo>
                        <a:cubicBezTo>
                          <a:pt x="797" y="1"/>
                          <a:pt x="797" y="1"/>
                          <a:pt x="795" y="1"/>
                        </a:cubicBezTo>
                        <a:cubicBezTo>
                          <a:pt x="794" y="1"/>
                          <a:pt x="792" y="0"/>
                          <a:pt x="790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82" name="Freeform 70"/>
                  <p:cNvSpPr>
                    <a:spLocks/>
                  </p:cNvSpPr>
                  <p:nvPr/>
                </p:nvSpPr>
                <p:spPr bwMode="auto">
                  <a:xfrm>
                    <a:off x="5706" y="1535"/>
                    <a:ext cx="436" cy="226"/>
                  </a:xfrm>
                  <a:custGeom>
                    <a:avLst/>
                    <a:gdLst>
                      <a:gd name="T0" fmla="*/ 131 w 869"/>
                      <a:gd name="T1" fmla="*/ 30 h 451"/>
                      <a:gd name="T2" fmla="*/ 82 w 869"/>
                      <a:gd name="T3" fmla="*/ 52 h 451"/>
                      <a:gd name="T4" fmla="*/ 76 w 869"/>
                      <a:gd name="T5" fmla="*/ 52 h 451"/>
                      <a:gd name="T6" fmla="*/ 0 w 869"/>
                      <a:gd name="T7" fmla="*/ 44 h 451"/>
                      <a:gd name="T8" fmla="*/ 2 w 869"/>
                      <a:gd name="T9" fmla="*/ 104 h 451"/>
                      <a:gd name="T10" fmla="*/ 9 w 869"/>
                      <a:gd name="T11" fmla="*/ 185 h 451"/>
                      <a:gd name="T12" fmla="*/ 29 w 869"/>
                      <a:gd name="T13" fmla="*/ 234 h 451"/>
                      <a:gd name="T14" fmla="*/ 78 w 869"/>
                      <a:gd name="T15" fmla="*/ 265 h 451"/>
                      <a:gd name="T16" fmla="*/ 78 w 869"/>
                      <a:gd name="T17" fmla="*/ 265 h 451"/>
                      <a:gd name="T18" fmla="*/ 120 w 869"/>
                      <a:gd name="T19" fmla="*/ 301 h 451"/>
                      <a:gd name="T20" fmla="*/ 184 w 869"/>
                      <a:gd name="T21" fmla="*/ 341 h 451"/>
                      <a:gd name="T22" fmla="*/ 264 w 869"/>
                      <a:gd name="T23" fmla="*/ 378 h 451"/>
                      <a:gd name="T24" fmla="*/ 329 w 869"/>
                      <a:gd name="T25" fmla="*/ 414 h 451"/>
                      <a:gd name="T26" fmla="*/ 356 w 869"/>
                      <a:gd name="T27" fmla="*/ 434 h 451"/>
                      <a:gd name="T28" fmla="*/ 405 w 869"/>
                      <a:gd name="T29" fmla="*/ 347 h 451"/>
                      <a:gd name="T30" fmla="*/ 415 w 869"/>
                      <a:gd name="T31" fmla="*/ 300 h 451"/>
                      <a:gd name="T32" fmla="*/ 462 w 869"/>
                      <a:gd name="T33" fmla="*/ 295 h 451"/>
                      <a:gd name="T34" fmla="*/ 469 w 869"/>
                      <a:gd name="T35" fmla="*/ 301 h 451"/>
                      <a:gd name="T36" fmla="*/ 469 w 869"/>
                      <a:gd name="T37" fmla="*/ 346 h 451"/>
                      <a:gd name="T38" fmla="*/ 455 w 869"/>
                      <a:gd name="T39" fmla="*/ 363 h 451"/>
                      <a:gd name="T40" fmla="*/ 499 w 869"/>
                      <a:gd name="T41" fmla="*/ 379 h 451"/>
                      <a:gd name="T42" fmla="*/ 519 w 869"/>
                      <a:gd name="T43" fmla="*/ 404 h 451"/>
                      <a:gd name="T44" fmla="*/ 559 w 869"/>
                      <a:gd name="T45" fmla="*/ 351 h 451"/>
                      <a:gd name="T46" fmla="*/ 568 w 869"/>
                      <a:gd name="T47" fmla="*/ 347 h 451"/>
                      <a:gd name="T48" fmla="*/ 601 w 869"/>
                      <a:gd name="T49" fmla="*/ 364 h 451"/>
                      <a:gd name="T50" fmla="*/ 617 w 869"/>
                      <a:gd name="T51" fmla="*/ 406 h 451"/>
                      <a:gd name="T52" fmla="*/ 679 w 869"/>
                      <a:gd name="T53" fmla="*/ 434 h 451"/>
                      <a:gd name="T54" fmla="*/ 745 w 869"/>
                      <a:gd name="T55" fmla="*/ 451 h 451"/>
                      <a:gd name="T56" fmla="*/ 859 w 869"/>
                      <a:gd name="T57" fmla="*/ 427 h 451"/>
                      <a:gd name="T58" fmla="*/ 851 w 869"/>
                      <a:gd name="T59" fmla="*/ 392 h 451"/>
                      <a:gd name="T60" fmla="*/ 847 w 869"/>
                      <a:gd name="T61" fmla="*/ 358 h 451"/>
                      <a:gd name="T62" fmla="*/ 847 w 869"/>
                      <a:gd name="T63" fmla="*/ 355 h 451"/>
                      <a:gd name="T64" fmla="*/ 869 w 869"/>
                      <a:gd name="T65" fmla="*/ 254 h 451"/>
                      <a:gd name="T66" fmla="*/ 851 w 869"/>
                      <a:gd name="T67" fmla="*/ 217 h 451"/>
                      <a:gd name="T68" fmla="*/ 828 w 869"/>
                      <a:gd name="T69" fmla="*/ 143 h 451"/>
                      <a:gd name="T70" fmla="*/ 802 w 869"/>
                      <a:gd name="T71" fmla="*/ 108 h 451"/>
                      <a:gd name="T72" fmla="*/ 763 w 869"/>
                      <a:gd name="T73" fmla="*/ 78 h 451"/>
                      <a:gd name="T74" fmla="*/ 720 w 869"/>
                      <a:gd name="T75" fmla="*/ 119 h 451"/>
                      <a:gd name="T76" fmla="*/ 693 w 869"/>
                      <a:gd name="T77" fmla="*/ 128 h 451"/>
                      <a:gd name="T78" fmla="*/ 652 w 869"/>
                      <a:gd name="T79" fmla="*/ 137 h 451"/>
                      <a:gd name="T80" fmla="*/ 621 w 869"/>
                      <a:gd name="T81" fmla="*/ 135 h 451"/>
                      <a:gd name="T82" fmla="*/ 618 w 869"/>
                      <a:gd name="T83" fmla="*/ 134 h 451"/>
                      <a:gd name="T84" fmla="*/ 550 w 869"/>
                      <a:gd name="T85" fmla="*/ 101 h 451"/>
                      <a:gd name="T86" fmla="*/ 513 w 869"/>
                      <a:gd name="T87" fmla="*/ 112 h 451"/>
                      <a:gd name="T88" fmla="*/ 459 w 869"/>
                      <a:gd name="T89" fmla="*/ 108 h 451"/>
                      <a:gd name="T90" fmla="*/ 456 w 869"/>
                      <a:gd name="T91" fmla="*/ 107 h 451"/>
                      <a:gd name="T92" fmla="*/ 430 w 869"/>
                      <a:gd name="T93" fmla="*/ 86 h 451"/>
                      <a:gd name="T94" fmla="*/ 350 w 869"/>
                      <a:gd name="T95" fmla="*/ 78 h 451"/>
                      <a:gd name="T96" fmla="*/ 349 w 869"/>
                      <a:gd name="T97" fmla="*/ 78 h 451"/>
                      <a:gd name="T98" fmla="*/ 323 w 869"/>
                      <a:gd name="T99" fmla="*/ 85 h 451"/>
                      <a:gd name="T100" fmla="*/ 296 w 869"/>
                      <a:gd name="T101" fmla="*/ 70 h 451"/>
                      <a:gd name="T102" fmla="*/ 295 w 869"/>
                      <a:gd name="T103" fmla="*/ 69 h 451"/>
                      <a:gd name="T104" fmla="*/ 259 w 869"/>
                      <a:gd name="T105" fmla="*/ 44 h 451"/>
                      <a:gd name="T106" fmla="*/ 229 w 869"/>
                      <a:gd name="T107" fmla="*/ 15 h 451"/>
                      <a:gd name="T108" fmla="*/ 189 w 869"/>
                      <a:gd name="T109" fmla="*/ 0 h 4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869" h="451">
                        <a:moveTo>
                          <a:pt x="189" y="0"/>
                        </a:moveTo>
                        <a:lnTo>
                          <a:pt x="131" y="30"/>
                        </a:lnTo>
                        <a:lnTo>
                          <a:pt x="131" y="30"/>
                        </a:lnTo>
                        <a:lnTo>
                          <a:pt x="82" y="52"/>
                        </a:lnTo>
                        <a:lnTo>
                          <a:pt x="79" y="54"/>
                        </a:lnTo>
                        <a:lnTo>
                          <a:pt x="76" y="52"/>
                        </a:lnTo>
                        <a:lnTo>
                          <a:pt x="28" y="24"/>
                        </a:lnTo>
                        <a:lnTo>
                          <a:pt x="0" y="44"/>
                        </a:lnTo>
                        <a:lnTo>
                          <a:pt x="2" y="44"/>
                        </a:lnTo>
                        <a:lnTo>
                          <a:pt x="2" y="104"/>
                        </a:lnTo>
                        <a:lnTo>
                          <a:pt x="2" y="105"/>
                        </a:lnTo>
                        <a:lnTo>
                          <a:pt x="9" y="185"/>
                        </a:lnTo>
                        <a:lnTo>
                          <a:pt x="28" y="232"/>
                        </a:lnTo>
                        <a:lnTo>
                          <a:pt x="29" y="234"/>
                        </a:lnTo>
                        <a:lnTo>
                          <a:pt x="31" y="232"/>
                        </a:lnTo>
                        <a:lnTo>
                          <a:pt x="78" y="265"/>
                        </a:lnTo>
                        <a:lnTo>
                          <a:pt x="78" y="265"/>
                        </a:lnTo>
                        <a:lnTo>
                          <a:pt x="78" y="265"/>
                        </a:lnTo>
                        <a:lnTo>
                          <a:pt x="119" y="300"/>
                        </a:lnTo>
                        <a:lnTo>
                          <a:pt x="120" y="301"/>
                        </a:lnTo>
                        <a:lnTo>
                          <a:pt x="184" y="340"/>
                        </a:lnTo>
                        <a:lnTo>
                          <a:pt x="184" y="341"/>
                        </a:lnTo>
                        <a:lnTo>
                          <a:pt x="264" y="378"/>
                        </a:lnTo>
                        <a:lnTo>
                          <a:pt x="264" y="378"/>
                        </a:lnTo>
                        <a:lnTo>
                          <a:pt x="264" y="379"/>
                        </a:lnTo>
                        <a:lnTo>
                          <a:pt x="329" y="414"/>
                        </a:lnTo>
                        <a:lnTo>
                          <a:pt x="330" y="415"/>
                        </a:lnTo>
                        <a:lnTo>
                          <a:pt x="356" y="434"/>
                        </a:lnTo>
                        <a:lnTo>
                          <a:pt x="394" y="396"/>
                        </a:lnTo>
                        <a:lnTo>
                          <a:pt x="405" y="347"/>
                        </a:lnTo>
                        <a:lnTo>
                          <a:pt x="414" y="304"/>
                        </a:lnTo>
                        <a:lnTo>
                          <a:pt x="415" y="300"/>
                        </a:lnTo>
                        <a:lnTo>
                          <a:pt x="419" y="300"/>
                        </a:lnTo>
                        <a:lnTo>
                          <a:pt x="462" y="295"/>
                        </a:lnTo>
                        <a:lnTo>
                          <a:pt x="469" y="295"/>
                        </a:lnTo>
                        <a:lnTo>
                          <a:pt x="469" y="301"/>
                        </a:lnTo>
                        <a:lnTo>
                          <a:pt x="469" y="344"/>
                        </a:lnTo>
                        <a:lnTo>
                          <a:pt x="469" y="346"/>
                        </a:lnTo>
                        <a:lnTo>
                          <a:pt x="467" y="348"/>
                        </a:lnTo>
                        <a:lnTo>
                          <a:pt x="455" y="363"/>
                        </a:lnTo>
                        <a:lnTo>
                          <a:pt x="498" y="378"/>
                        </a:lnTo>
                        <a:lnTo>
                          <a:pt x="499" y="379"/>
                        </a:lnTo>
                        <a:lnTo>
                          <a:pt x="501" y="380"/>
                        </a:lnTo>
                        <a:lnTo>
                          <a:pt x="519" y="404"/>
                        </a:lnTo>
                        <a:lnTo>
                          <a:pt x="547" y="401"/>
                        </a:lnTo>
                        <a:lnTo>
                          <a:pt x="559" y="351"/>
                        </a:lnTo>
                        <a:lnTo>
                          <a:pt x="561" y="344"/>
                        </a:lnTo>
                        <a:lnTo>
                          <a:pt x="568" y="347"/>
                        </a:lnTo>
                        <a:lnTo>
                          <a:pt x="599" y="363"/>
                        </a:lnTo>
                        <a:lnTo>
                          <a:pt x="601" y="364"/>
                        </a:lnTo>
                        <a:lnTo>
                          <a:pt x="602" y="366"/>
                        </a:lnTo>
                        <a:lnTo>
                          <a:pt x="617" y="406"/>
                        </a:lnTo>
                        <a:lnTo>
                          <a:pt x="678" y="434"/>
                        </a:lnTo>
                        <a:lnTo>
                          <a:pt x="679" y="434"/>
                        </a:lnTo>
                        <a:lnTo>
                          <a:pt x="745" y="451"/>
                        </a:lnTo>
                        <a:lnTo>
                          <a:pt x="745" y="451"/>
                        </a:lnTo>
                        <a:lnTo>
                          <a:pt x="841" y="436"/>
                        </a:lnTo>
                        <a:lnTo>
                          <a:pt x="859" y="427"/>
                        </a:lnTo>
                        <a:lnTo>
                          <a:pt x="851" y="392"/>
                        </a:lnTo>
                        <a:lnTo>
                          <a:pt x="851" y="392"/>
                        </a:lnTo>
                        <a:lnTo>
                          <a:pt x="851" y="392"/>
                        </a:lnTo>
                        <a:lnTo>
                          <a:pt x="847" y="358"/>
                        </a:lnTo>
                        <a:lnTo>
                          <a:pt x="846" y="356"/>
                        </a:lnTo>
                        <a:lnTo>
                          <a:pt x="847" y="355"/>
                        </a:lnTo>
                        <a:lnTo>
                          <a:pt x="864" y="321"/>
                        </a:lnTo>
                        <a:lnTo>
                          <a:pt x="869" y="254"/>
                        </a:lnTo>
                        <a:lnTo>
                          <a:pt x="852" y="217"/>
                        </a:lnTo>
                        <a:lnTo>
                          <a:pt x="851" y="217"/>
                        </a:lnTo>
                        <a:lnTo>
                          <a:pt x="851" y="216"/>
                        </a:lnTo>
                        <a:lnTo>
                          <a:pt x="828" y="143"/>
                        </a:lnTo>
                        <a:lnTo>
                          <a:pt x="827" y="142"/>
                        </a:lnTo>
                        <a:lnTo>
                          <a:pt x="802" y="108"/>
                        </a:lnTo>
                        <a:lnTo>
                          <a:pt x="765" y="76"/>
                        </a:lnTo>
                        <a:lnTo>
                          <a:pt x="763" y="78"/>
                        </a:lnTo>
                        <a:lnTo>
                          <a:pt x="721" y="118"/>
                        </a:lnTo>
                        <a:lnTo>
                          <a:pt x="720" y="119"/>
                        </a:lnTo>
                        <a:lnTo>
                          <a:pt x="719" y="119"/>
                        </a:lnTo>
                        <a:cubicBezTo>
                          <a:pt x="719" y="119"/>
                          <a:pt x="706" y="123"/>
                          <a:pt x="693" y="128"/>
                        </a:cubicBezTo>
                        <a:cubicBezTo>
                          <a:pt x="679" y="132"/>
                          <a:pt x="666" y="136"/>
                          <a:pt x="662" y="137"/>
                        </a:cubicBezTo>
                        <a:cubicBezTo>
                          <a:pt x="658" y="137"/>
                          <a:pt x="656" y="137"/>
                          <a:pt x="652" y="137"/>
                        </a:cubicBezTo>
                        <a:cubicBezTo>
                          <a:pt x="648" y="137"/>
                          <a:pt x="643" y="137"/>
                          <a:pt x="638" y="137"/>
                        </a:cubicBezTo>
                        <a:cubicBezTo>
                          <a:pt x="630" y="136"/>
                          <a:pt x="621" y="135"/>
                          <a:pt x="621" y="135"/>
                        </a:cubicBezTo>
                        <a:lnTo>
                          <a:pt x="620" y="135"/>
                        </a:lnTo>
                        <a:lnTo>
                          <a:pt x="618" y="134"/>
                        </a:lnTo>
                        <a:lnTo>
                          <a:pt x="582" y="104"/>
                        </a:lnTo>
                        <a:lnTo>
                          <a:pt x="550" y="101"/>
                        </a:lnTo>
                        <a:lnTo>
                          <a:pt x="514" y="112"/>
                        </a:lnTo>
                        <a:lnTo>
                          <a:pt x="513" y="112"/>
                        </a:lnTo>
                        <a:lnTo>
                          <a:pt x="511" y="112"/>
                        </a:lnTo>
                        <a:lnTo>
                          <a:pt x="459" y="108"/>
                        </a:lnTo>
                        <a:lnTo>
                          <a:pt x="457" y="108"/>
                        </a:lnTo>
                        <a:lnTo>
                          <a:pt x="456" y="107"/>
                        </a:lnTo>
                        <a:lnTo>
                          <a:pt x="431" y="86"/>
                        </a:lnTo>
                        <a:lnTo>
                          <a:pt x="430" y="86"/>
                        </a:lnTo>
                        <a:lnTo>
                          <a:pt x="376" y="65"/>
                        </a:lnTo>
                        <a:lnTo>
                          <a:pt x="350" y="78"/>
                        </a:lnTo>
                        <a:lnTo>
                          <a:pt x="350" y="78"/>
                        </a:lnTo>
                        <a:lnTo>
                          <a:pt x="349" y="78"/>
                        </a:lnTo>
                        <a:lnTo>
                          <a:pt x="325" y="84"/>
                        </a:lnTo>
                        <a:lnTo>
                          <a:pt x="323" y="85"/>
                        </a:lnTo>
                        <a:lnTo>
                          <a:pt x="321" y="84"/>
                        </a:lnTo>
                        <a:lnTo>
                          <a:pt x="296" y="70"/>
                        </a:lnTo>
                        <a:lnTo>
                          <a:pt x="295" y="70"/>
                        </a:lnTo>
                        <a:lnTo>
                          <a:pt x="295" y="69"/>
                        </a:lnTo>
                        <a:lnTo>
                          <a:pt x="259" y="44"/>
                        </a:lnTo>
                        <a:lnTo>
                          <a:pt x="259" y="44"/>
                        </a:lnTo>
                        <a:lnTo>
                          <a:pt x="258" y="43"/>
                        </a:lnTo>
                        <a:lnTo>
                          <a:pt x="229" y="15"/>
                        </a:lnTo>
                        <a:lnTo>
                          <a:pt x="228" y="15"/>
                        </a:lnTo>
                        <a:lnTo>
                          <a:pt x="189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83" name="Freeform 71"/>
                  <p:cNvSpPr>
                    <a:spLocks/>
                  </p:cNvSpPr>
                  <p:nvPr/>
                </p:nvSpPr>
                <p:spPr bwMode="auto">
                  <a:xfrm>
                    <a:off x="5610" y="2157"/>
                    <a:ext cx="536" cy="347"/>
                  </a:xfrm>
                  <a:custGeom>
                    <a:avLst/>
                    <a:gdLst>
                      <a:gd name="T0" fmla="*/ 848 w 1068"/>
                      <a:gd name="T1" fmla="*/ 35 h 692"/>
                      <a:gd name="T2" fmla="*/ 715 w 1068"/>
                      <a:gd name="T3" fmla="*/ 19 h 692"/>
                      <a:gd name="T4" fmla="*/ 672 w 1068"/>
                      <a:gd name="T5" fmla="*/ 37 h 692"/>
                      <a:gd name="T6" fmla="*/ 656 w 1068"/>
                      <a:gd name="T7" fmla="*/ 61 h 692"/>
                      <a:gd name="T8" fmla="*/ 552 w 1068"/>
                      <a:gd name="T9" fmla="*/ 140 h 692"/>
                      <a:gd name="T10" fmla="*/ 506 w 1068"/>
                      <a:gd name="T11" fmla="*/ 133 h 692"/>
                      <a:gd name="T12" fmla="*/ 448 w 1068"/>
                      <a:gd name="T13" fmla="*/ 113 h 692"/>
                      <a:gd name="T14" fmla="*/ 356 w 1068"/>
                      <a:gd name="T15" fmla="*/ 134 h 692"/>
                      <a:gd name="T16" fmla="*/ 262 w 1068"/>
                      <a:gd name="T17" fmla="*/ 144 h 692"/>
                      <a:gd name="T18" fmla="*/ 168 w 1068"/>
                      <a:gd name="T19" fmla="*/ 217 h 692"/>
                      <a:gd name="T20" fmla="*/ 94 w 1068"/>
                      <a:gd name="T21" fmla="*/ 265 h 692"/>
                      <a:gd name="T22" fmla="*/ 21 w 1068"/>
                      <a:gd name="T23" fmla="*/ 287 h 692"/>
                      <a:gd name="T24" fmla="*/ 92 w 1068"/>
                      <a:gd name="T25" fmla="*/ 313 h 692"/>
                      <a:gd name="T26" fmla="*/ 60 w 1068"/>
                      <a:gd name="T27" fmla="*/ 369 h 692"/>
                      <a:gd name="T28" fmla="*/ 13 w 1068"/>
                      <a:gd name="T29" fmla="*/ 400 h 692"/>
                      <a:gd name="T30" fmla="*/ 2 w 1068"/>
                      <a:gd name="T31" fmla="*/ 426 h 692"/>
                      <a:gd name="T32" fmla="*/ 30 w 1068"/>
                      <a:gd name="T33" fmla="*/ 496 h 692"/>
                      <a:gd name="T34" fmla="*/ 46 w 1068"/>
                      <a:gd name="T35" fmla="*/ 546 h 692"/>
                      <a:gd name="T36" fmla="*/ 56 w 1068"/>
                      <a:gd name="T37" fmla="*/ 530 h 692"/>
                      <a:gd name="T38" fmla="*/ 102 w 1068"/>
                      <a:gd name="T39" fmla="*/ 508 h 692"/>
                      <a:gd name="T40" fmla="*/ 97 w 1068"/>
                      <a:gd name="T41" fmla="*/ 556 h 692"/>
                      <a:gd name="T42" fmla="*/ 106 w 1068"/>
                      <a:gd name="T43" fmla="*/ 576 h 692"/>
                      <a:gd name="T44" fmla="*/ 153 w 1068"/>
                      <a:gd name="T45" fmla="*/ 546 h 692"/>
                      <a:gd name="T46" fmla="*/ 180 w 1068"/>
                      <a:gd name="T47" fmla="*/ 575 h 692"/>
                      <a:gd name="T48" fmla="*/ 261 w 1068"/>
                      <a:gd name="T49" fmla="*/ 601 h 692"/>
                      <a:gd name="T50" fmla="*/ 333 w 1068"/>
                      <a:gd name="T51" fmla="*/ 583 h 692"/>
                      <a:gd name="T52" fmla="*/ 352 w 1068"/>
                      <a:gd name="T53" fmla="*/ 632 h 692"/>
                      <a:gd name="T54" fmla="*/ 423 w 1068"/>
                      <a:gd name="T55" fmla="*/ 671 h 692"/>
                      <a:gd name="T56" fmla="*/ 476 w 1068"/>
                      <a:gd name="T57" fmla="*/ 690 h 692"/>
                      <a:gd name="T58" fmla="*/ 536 w 1068"/>
                      <a:gd name="T59" fmla="*/ 624 h 692"/>
                      <a:gd name="T60" fmla="*/ 531 w 1068"/>
                      <a:gd name="T61" fmla="*/ 588 h 692"/>
                      <a:gd name="T62" fmla="*/ 503 w 1068"/>
                      <a:gd name="T63" fmla="*/ 536 h 692"/>
                      <a:gd name="T64" fmla="*/ 573 w 1068"/>
                      <a:gd name="T65" fmla="*/ 558 h 692"/>
                      <a:gd name="T66" fmla="*/ 639 w 1068"/>
                      <a:gd name="T67" fmla="*/ 619 h 692"/>
                      <a:gd name="T68" fmla="*/ 701 w 1068"/>
                      <a:gd name="T69" fmla="*/ 612 h 692"/>
                      <a:gd name="T70" fmla="*/ 728 w 1068"/>
                      <a:gd name="T71" fmla="*/ 580 h 692"/>
                      <a:gd name="T72" fmla="*/ 743 w 1068"/>
                      <a:gd name="T73" fmla="*/ 550 h 692"/>
                      <a:gd name="T74" fmla="*/ 745 w 1068"/>
                      <a:gd name="T75" fmla="*/ 515 h 692"/>
                      <a:gd name="T76" fmla="*/ 726 w 1068"/>
                      <a:gd name="T77" fmla="*/ 491 h 692"/>
                      <a:gd name="T78" fmla="*/ 722 w 1068"/>
                      <a:gd name="T79" fmla="*/ 421 h 692"/>
                      <a:gd name="T80" fmla="*/ 776 w 1068"/>
                      <a:gd name="T81" fmla="*/ 410 h 692"/>
                      <a:gd name="T82" fmla="*/ 771 w 1068"/>
                      <a:gd name="T83" fmla="*/ 355 h 692"/>
                      <a:gd name="T84" fmla="*/ 798 w 1068"/>
                      <a:gd name="T85" fmla="*/ 274 h 692"/>
                      <a:gd name="T86" fmla="*/ 803 w 1068"/>
                      <a:gd name="T87" fmla="*/ 242 h 692"/>
                      <a:gd name="T88" fmla="*/ 865 w 1068"/>
                      <a:gd name="T89" fmla="*/ 235 h 692"/>
                      <a:gd name="T90" fmla="*/ 944 w 1068"/>
                      <a:gd name="T91" fmla="*/ 191 h 692"/>
                      <a:gd name="T92" fmla="*/ 956 w 1068"/>
                      <a:gd name="T93" fmla="*/ 132 h 692"/>
                      <a:gd name="T94" fmla="*/ 1016 w 1068"/>
                      <a:gd name="T95" fmla="*/ 84 h 692"/>
                      <a:gd name="T96" fmla="*/ 907 w 1068"/>
                      <a:gd name="T97" fmla="*/ 0 h 6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68" h="692">
                        <a:moveTo>
                          <a:pt x="907" y="0"/>
                        </a:moveTo>
                        <a:lnTo>
                          <a:pt x="850" y="34"/>
                        </a:lnTo>
                        <a:lnTo>
                          <a:pt x="849" y="35"/>
                        </a:lnTo>
                        <a:lnTo>
                          <a:pt x="848" y="35"/>
                        </a:lnTo>
                        <a:lnTo>
                          <a:pt x="774" y="46"/>
                        </a:lnTo>
                        <a:lnTo>
                          <a:pt x="772" y="47"/>
                        </a:lnTo>
                        <a:lnTo>
                          <a:pt x="771" y="46"/>
                        </a:lnTo>
                        <a:lnTo>
                          <a:pt x="715" y="19"/>
                        </a:lnTo>
                        <a:lnTo>
                          <a:pt x="681" y="3"/>
                        </a:lnTo>
                        <a:lnTo>
                          <a:pt x="662" y="28"/>
                        </a:lnTo>
                        <a:lnTo>
                          <a:pt x="668" y="33"/>
                        </a:lnTo>
                        <a:lnTo>
                          <a:pt x="672" y="37"/>
                        </a:lnTo>
                        <a:lnTo>
                          <a:pt x="669" y="41"/>
                        </a:lnTo>
                        <a:lnTo>
                          <a:pt x="658" y="59"/>
                        </a:lnTo>
                        <a:lnTo>
                          <a:pt x="657" y="60"/>
                        </a:lnTo>
                        <a:lnTo>
                          <a:pt x="656" y="61"/>
                        </a:lnTo>
                        <a:lnTo>
                          <a:pt x="595" y="96"/>
                        </a:lnTo>
                        <a:lnTo>
                          <a:pt x="594" y="96"/>
                        </a:lnTo>
                        <a:lnTo>
                          <a:pt x="554" y="138"/>
                        </a:lnTo>
                        <a:lnTo>
                          <a:pt x="552" y="140"/>
                        </a:lnTo>
                        <a:lnTo>
                          <a:pt x="550" y="140"/>
                        </a:lnTo>
                        <a:lnTo>
                          <a:pt x="512" y="138"/>
                        </a:lnTo>
                        <a:lnTo>
                          <a:pt x="508" y="138"/>
                        </a:lnTo>
                        <a:lnTo>
                          <a:pt x="506" y="133"/>
                        </a:lnTo>
                        <a:lnTo>
                          <a:pt x="499" y="111"/>
                        </a:lnTo>
                        <a:lnTo>
                          <a:pt x="491" y="83"/>
                        </a:lnTo>
                        <a:lnTo>
                          <a:pt x="449" y="112"/>
                        </a:lnTo>
                        <a:lnTo>
                          <a:pt x="448" y="113"/>
                        </a:lnTo>
                        <a:lnTo>
                          <a:pt x="446" y="113"/>
                        </a:lnTo>
                        <a:lnTo>
                          <a:pt x="386" y="124"/>
                        </a:lnTo>
                        <a:lnTo>
                          <a:pt x="358" y="133"/>
                        </a:lnTo>
                        <a:lnTo>
                          <a:pt x="356" y="134"/>
                        </a:lnTo>
                        <a:lnTo>
                          <a:pt x="354" y="133"/>
                        </a:lnTo>
                        <a:lnTo>
                          <a:pt x="312" y="118"/>
                        </a:lnTo>
                        <a:lnTo>
                          <a:pt x="263" y="144"/>
                        </a:lnTo>
                        <a:lnTo>
                          <a:pt x="262" y="144"/>
                        </a:lnTo>
                        <a:lnTo>
                          <a:pt x="261" y="144"/>
                        </a:lnTo>
                        <a:lnTo>
                          <a:pt x="201" y="157"/>
                        </a:lnTo>
                        <a:lnTo>
                          <a:pt x="169" y="215"/>
                        </a:lnTo>
                        <a:lnTo>
                          <a:pt x="168" y="217"/>
                        </a:lnTo>
                        <a:lnTo>
                          <a:pt x="166" y="218"/>
                        </a:lnTo>
                        <a:lnTo>
                          <a:pt x="134" y="229"/>
                        </a:lnTo>
                        <a:lnTo>
                          <a:pt x="99" y="261"/>
                        </a:lnTo>
                        <a:lnTo>
                          <a:pt x="94" y="265"/>
                        </a:lnTo>
                        <a:lnTo>
                          <a:pt x="90" y="261"/>
                        </a:lnTo>
                        <a:lnTo>
                          <a:pt x="73" y="242"/>
                        </a:lnTo>
                        <a:lnTo>
                          <a:pt x="43" y="255"/>
                        </a:lnTo>
                        <a:lnTo>
                          <a:pt x="21" y="287"/>
                        </a:lnTo>
                        <a:lnTo>
                          <a:pt x="30" y="308"/>
                        </a:lnTo>
                        <a:lnTo>
                          <a:pt x="86" y="308"/>
                        </a:lnTo>
                        <a:lnTo>
                          <a:pt x="91" y="308"/>
                        </a:lnTo>
                        <a:lnTo>
                          <a:pt x="92" y="313"/>
                        </a:lnTo>
                        <a:lnTo>
                          <a:pt x="98" y="342"/>
                        </a:lnTo>
                        <a:lnTo>
                          <a:pt x="100" y="346"/>
                        </a:lnTo>
                        <a:lnTo>
                          <a:pt x="95" y="349"/>
                        </a:lnTo>
                        <a:lnTo>
                          <a:pt x="60" y="369"/>
                        </a:lnTo>
                        <a:lnTo>
                          <a:pt x="59" y="369"/>
                        </a:lnTo>
                        <a:lnTo>
                          <a:pt x="59" y="369"/>
                        </a:lnTo>
                        <a:lnTo>
                          <a:pt x="16" y="384"/>
                        </a:lnTo>
                        <a:cubicBezTo>
                          <a:pt x="16" y="386"/>
                          <a:pt x="15" y="392"/>
                          <a:pt x="13" y="400"/>
                        </a:cubicBezTo>
                        <a:cubicBezTo>
                          <a:pt x="12" y="405"/>
                          <a:pt x="11" y="411"/>
                          <a:pt x="9" y="415"/>
                        </a:cubicBezTo>
                        <a:cubicBezTo>
                          <a:pt x="8" y="419"/>
                          <a:pt x="6" y="423"/>
                          <a:pt x="2" y="426"/>
                        </a:cubicBezTo>
                        <a:cubicBezTo>
                          <a:pt x="1" y="426"/>
                          <a:pt x="1" y="426"/>
                          <a:pt x="0" y="426"/>
                        </a:cubicBezTo>
                        <a:cubicBezTo>
                          <a:pt x="1" y="426"/>
                          <a:pt x="1" y="426"/>
                          <a:pt x="2" y="426"/>
                        </a:cubicBezTo>
                        <a:cubicBezTo>
                          <a:pt x="1" y="427"/>
                          <a:pt x="1" y="428"/>
                          <a:pt x="0" y="430"/>
                        </a:cubicBezTo>
                        <a:cubicBezTo>
                          <a:pt x="0" y="434"/>
                          <a:pt x="0" y="439"/>
                          <a:pt x="0" y="444"/>
                        </a:cubicBezTo>
                        <a:cubicBezTo>
                          <a:pt x="0" y="453"/>
                          <a:pt x="1" y="461"/>
                          <a:pt x="1" y="462"/>
                        </a:cubicBezTo>
                        <a:lnTo>
                          <a:pt x="30" y="496"/>
                        </a:lnTo>
                        <a:lnTo>
                          <a:pt x="31" y="497"/>
                        </a:lnTo>
                        <a:lnTo>
                          <a:pt x="31" y="499"/>
                        </a:lnTo>
                        <a:lnTo>
                          <a:pt x="35" y="546"/>
                        </a:lnTo>
                        <a:cubicBezTo>
                          <a:pt x="39" y="546"/>
                          <a:pt x="41" y="546"/>
                          <a:pt x="46" y="546"/>
                        </a:cubicBezTo>
                        <a:cubicBezTo>
                          <a:pt x="52" y="546"/>
                          <a:pt x="56" y="546"/>
                          <a:pt x="61" y="546"/>
                        </a:cubicBezTo>
                        <a:cubicBezTo>
                          <a:pt x="58" y="543"/>
                          <a:pt x="55" y="539"/>
                          <a:pt x="55" y="539"/>
                        </a:cubicBezTo>
                        <a:lnTo>
                          <a:pt x="51" y="534"/>
                        </a:lnTo>
                        <a:lnTo>
                          <a:pt x="56" y="530"/>
                        </a:lnTo>
                        <a:lnTo>
                          <a:pt x="70" y="518"/>
                        </a:lnTo>
                        <a:lnTo>
                          <a:pt x="71" y="518"/>
                        </a:lnTo>
                        <a:lnTo>
                          <a:pt x="72" y="518"/>
                        </a:lnTo>
                        <a:lnTo>
                          <a:pt x="102" y="508"/>
                        </a:lnTo>
                        <a:lnTo>
                          <a:pt x="121" y="502"/>
                        </a:lnTo>
                        <a:lnTo>
                          <a:pt x="109" y="518"/>
                        </a:lnTo>
                        <a:lnTo>
                          <a:pt x="97" y="532"/>
                        </a:lnTo>
                        <a:cubicBezTo>
                          <a:pt x="97" y="534"/>
                          <a:pt x="97" y="543"/>
                          <a:pt x="97" y="556"/>
                        </a:cubicBezTo>
                        <a:cubicBezTo>
                          <a:pt x="97" y="563"/>
                          <a:pt x="97" y="570"/>
                          <a:pt x="98" y="576"/>
                        </a:cubicBezTo>
                        <a:cubicBezTo>
                          <a:pt x="98" y="581"/>
                          <a:pt x="99" y="584"/>
                          <a:pt x="99" y="586"/>
                        </a:cubicBezTo>
                        <a:cubicBezTo>
                          <a:pt x="100" y="586"/>
                          <a:pt x="100" y="586"/>
                          <a:pt x="100" y="586"/>
                        </a:cubicBezTo>
                        <a:cubicBezTo>
                          <a:pt x="103" y="582"/>
                          <a:pt x="106" y="576"/>
                          <a:pt x="106" y="576"/>
                        </a:cubicBezTo>
                        <a:lnTo>
                          <a:pt x="107" y="574"/>
                        </a:lnTo>
                        <a:lnTo>
                          <a:pt x="108" y="573"/>
                        </a:lnTo>
                        <a:lnTo>
                          <a:pt x="149" y="548"/>
                        </a:lnTo>
                        <a:lnTo>
                          <a:pt x="153" y="546"/>
                        </a:lnTo>
                        <a:lnTo>
                          <a:pt x="156" y="548"/>
                        </a:lnTo>
                        <a:cubicBezTo>
                          <a:pt x="156" y="548"/>
                          <a:pt x="162" y="552"/>
                          <a:pt x="167" y="556"/>
                        </a:cubicBezTo>
                        <a:cubicBezTo>
                          <a:pt x="170" y="559"/>
                          <a:pt x="173" y="561"/>
                          <a:pt x="175" y="564"/>
                        </a:cubicBezTo>
                        <a:cubicBezTo>
                          <a:pt x="177" y="568"/>
                          <a:pt x="180" y="571"/>
                          <a:pt x="180" y="575"/>
                        </a:cubicBezTo>
                        <a:cubicBezTo>
                          <a:pt x="180" y="576"/>
                          <a:pt x="182" y="577"/>
                          <a:pt x="185" y="577"/>
                        </a:cubicBezTo>
                        <a:cubicBezTo>
                          <a:pt x="191" y="579"/>
                          <a:pt x="200" y="581"/>
                          <a:pt x="212" y="586"/>
                        </a:cubicBezTo>
                        <a:cubicBezTo>
                          <a:pt x="234" y="595"/>
                          <a:pt x="242" y="600"/>
                          <a:pt x="249" y="601"/>
                        </a:cubicBezTo>
                        <a:cubicBezTo>
                          <a:pt x="249" y="601"/>
                          <a:pt x="254" y="601"/>
                          <a:pt x="261" y="601"/>
                        </a:cubicBezTo>
                        <a:cubicBezTo>
                          <a:pt x="267" y="601"/>
                          <a:pt x="275" y="601"/>
                          <a:pt x="283" y="600"/>
                        </a:cubicBezTo>
                        <a:cubicBezTo>
                          <a:pt x="298" y="599"/>
                          <a:pt x="310" y="598"/>
                          <a:pt x="312" y="598"/>
                        </a:cubicBezTo>
                        <a:lnTo>
                          <a:pt x="326" y="588"/>
                        </a:lnTo>
                        <a:lnTo>
                          <a:pt x="333" y="583"/>
                        </a:lnTo>
                        <a:lnTo>
                          <a:pt x="335" y="591"/>
                        </a:lnTo>
                        <a:cubicBezTo>
                          <a:pt x="335" y="591"/>
                          <a:pt x="339" y="603"/>
                          <a:pt x="339" y="613"/>
                        </a:cubicBezTo>
                        <a:cubicBezTo>
                          <a:pt x="339" y="617"/>
                          <a:pt x="338" y="617"/>
                          <a:pt x="340" y="619"/>
                        </a:cubicBezTo>
                        <a:cubicBezTo>
                          <a:pt x="342" y="621"/>
                          <a:pt x="346" y="624"/>
                          <a:pt x="352" y="632"/>
                        </a:cubicBezTo>
                        <a:cubicBezTo>
                          <a:pt x="355" y="635"/>
                          <a:pt x="356" y="637"/>
                          <a:pt x="357" y="638"/>
                        </a:cubicBezTo>
                        <a:cubicBezTo>
                          <a:pt x="357" y="638"/>
                          <a:pt x="357" y="638"/>
                          <a:pt x="357" y="638"/>
                        </a:cubicBezTo>
                        <a:cubicBezTo>
                          <a:pt x="358" y="638"/>
                          <a:pt x="362" y="637"/>
                          <a:pt x="370" y="639"/>
                        </a:cubicBezTo>
                        <a:cubicBezTo>
                          <a:pt x="389" y="643"/>
                          <a:pt x="401" y="659"/>
                          <a:pt x="423" y="671"/>
                        </a:cubicBezTo>
                        <a:cubicBezTo>
                          <a:pt x="434" y="678"/>
                          <a:pt x="440" y="682"/>
                          <a:pt x="445" y="685"/>
                        </a:cubicBezTo>
                        <a:cubicBezTo>
                          <a:pt x="450" y="687"/>
                          <a:pt x="455" y="689"/>
                          <a:pt x="465" y="691"/>
                        </a:cubicBezTo>
                        <a:cubicBezTo>
                          <a:pt x="469" y="692"/>
                          <a:pt x="472" y="692"/>
                          <a:pt x="473" y="692"/>
                        </a:cubicBezTo>
                        <a:cubicBezTo>
                          <a:pt x="474" y="691"/>
                          <a:pt x="475" y="691"/>
                          <a:pt x="476" y="690"/>
                        </a:cubicBezTo>
                        <a:cubicBezTo>
                          <a:pt x="476" y="689"/>
                          <a:pt x="477" y="687"/>
                          <a:pt x="478" y="685"/>
                        </a:cubicBezTo>
                        <a:cubicBezTo>
                          <a:pt x="479" y="682"/>
                          <a:pt x="481" y="679"/>
                          <a:pt x="484" y="678"/>
                        </a:cubicBezTo>
                        <a:cubicBezTo>
                          <a:pt x="492" y="674"/>
                          <a:pt x="507" y="668"/>
                          <a:pt x="523" y="649"/>
                        </a:cubicBezTo>
                        <a:cubicBezTo>
                          <a:pt x="531" y="640"/>
                          <a:pt x="534" y="631"/>
                          <a:pt x="536" y="624"/>
                        </a:cubicBezTo>
                        <a:cubicBezTo>
                          <a:pt x="537" y="618"/>
                          <a:pt x="537" y="613"/>
                          <a:pt x="538" y="607"/>
                        </a:cubicBezTo>
                        <a:cubicBezTo>
                          <a:pt x="538" y="608"/>
                          <a:pt x="538" y="608"/>
                          <a:pt x="538" y="606"/>
                        </a:cubicBezTo>
                        <a:cubicBezTo>
                          <a:pt x="538" y="605"/>
                          <a:pt x="537" y="603"/>
                          <a:pt x="536" y="601"/>
                        </a:cubicBezTo>
                        <a:cubicBezTo>
                          <a:pt x="535" y="597"/>
                          <a:pt x="533" y="593"/>
                          <a:pt x="531" y="588"/>
                        </a:cubicBezTo>
                        <a:cubicBezTo>
                          <a:pt x="527" y="578"/>
                          <a:pt x="523" y="570"/>
                          <a:pt x="523" y="570"/>
                        </a:cubicBezTo>
                        <a:lnTo>
                          <a:pt x="499" y="547"/>
                        </a:lnTo>
                        <a:lnTo>
                          <a:pt x="487" y="536"/>
                        </a:lnTo>
                        <a:lnTo>
                          <a:pt x="503" y="536"/>
                        </a:lnTo>
                        <a:cubicBezTo>
                          <a:pt x="503" y="536"/>
                          <a:pt x="541" y="538"/>
                          <a:pt x="552" y="538"/>
                        </a:cubicBezTo>
                        <a:cubicBezTo>
                          <a:pt x="560" y="538"/>
                          <a:pt x="566" y="543"/>
                          <a:pt x="569" y="548"/>
                        </a:cubicBezTo>
                        <a:cubicBezTo>
                          <a:pt x="571" y="552"/>
                          <a:pt x="572" y="557"/>
                          <a:pt x="572" y="557"/>
                        </a:cubicBezTo>
                        <a:lnTo>
                          <a:pt x="573" y="558"/>
                        </a:lnTo>
                        <a:lnTo>
                          <a:pt x="573" y="559"/>
                        </a:lnTo>
                        <a:lnTo>
                          <a:pt x="568" y="620"/>
                        </a:lnTo>
                        <a:lnTo>
                          <a:pt x="638" y="619"/>
                        </a:lnTo>
                        <a:lnTo>
                          <a:pt x="639" y="619"/>
                        </a:lnTo>
                        <a:lnTo>
                          <a:pt x="679" y="612"/>
                        </a:lnTo>
                        <a:lnTo>
                          <a:pt x="679" y="612"/>
                        </a:lnTo>
                        <a:lnTo>
                          <a:pt x="680" y="612"/>
                        </a:lnTo>
                        <a:lnTo>
                          <a:pt x="701" y="612"/>
                        </a:lnTo>
                        <a:lnTo>
                          <a:pt x="701" y="611"/>
                        </a:lnTo>
                        <a:cubicBezTo>
                          <a:pt x="701" y="611"/>
                          <a:pt x="710" y="610"/>
                          <a:pt x="716" y="604"/>
                        </a:cubicBezTo>
                        <a:cubicBezTo>
                          <a:pt x="720" y="600"/>
                          <a:pt x="721" y="599"/>
                          <a:pt x="723" y="596"/>
                        </a:cubicBezTo>
                        <a:cubicBezTo>
                          <a:pt x="724" y="593"/>
                          <a:pt x="725" y="589"/>
                          <a:pt x="728" y="580"/>
                        </a:cubicBezTo>
                        <a:cubicBezTo>
                          <a:pt x="731" y="570"/>
                          <a:pt x="733" y="566"/>
                          <a:pt x="735" y="562"/>
                        </a:cubicBezTo>
                        <a:cubicBezTo>
                          <a:pt x="738" y="559"/>
                          <a:pt x="740" y="557"/>
                          <a:pt x="741" y="555"/>
                        </a:cubicBezTo>
                        <a:cubicBezTo>
                          <a:pt x="741" y="555"/>
                          <a:pt x="742" y="555"/>
                          <a:pt x="742" y="554"/>
                        </a:cubicBezTo>
                        <a:cubicBezTo>
                          <a:pt x="742" y="553"/>
                          <a:pt x="743" y="551"/>
                          <a:pt x="743" y="550"/>
                        </a:cubicBezTo>
                        <a:cubicBezTo>
                          <a:pt x="744" y="546"/>
                          <a:pt x="744" y="541"/>
                          <a:pt x="744" y="536"/>
                        </a:cubicBezTo>
                        <a:cubicBezTo>
                          <a:pt x="745" y="531"/>
                          <a:pt x="745" y="526"/>
                          <a:pt x="745" y="522"/>
                        </a:cubicBezTo>
                        <a:cubicBezTo>
                          <a:pt x="745" y="520"/>
                          <a:pt x="745" y="518"/>
                          <a:pt x="745" y="517"/>
                        </a:cubicBezTo>
                        <a:cubicBezTo>
                          <a:pt x="745" y="515"/>
                          <a:pt x="745" y="514"/>
                          <a:pt x="745" y="515"/>
                        </a:cubicBezTo>
                        <a:cubicBezTo>
                          <a:pt x="745" y="515"/>
                          <a:pt x="744" y="514"/>
                          <a:pt x="742" y="512"/>
                        </a:cubicBezTo>
                        <a:cubicBezTo>
                          <a:pt x="740" y="510"/>
                          <a:pt x="738" y="509"/>
                          <a:pt x="735" y="506"/>
                        </a:cubicBezTo>
                        <a:cubicBezTo>
                          <a:pt x="731" y="503"/>
                          <a:pt x="729" y="500"/>
                          <a:pt x="728" y="497"/>
                        </a:cubicBezTo>
                        <a:cubicBezTo>
                          <a:pt x="728" y="495"/>
                          <a:pt x="727" y="493"/>
                          <a:pt x="726" y="491"/>
                        </a:cubicBezTo>
                        <a:cubicBezTo>
                          <a:pt x="723" y="485"/>
                          <a:pt x="720" y="482"/>
                          <a:pt x="711" y="475"/>
                        </a:cubicBezTo>
                        <a:cubicBezTo>
                          <a:pt x="704" y="469"/>
                          <a:pt x="704" y="460"/>
                          <a:pt x="705" y="455"/>
                        </a:cubicBezTo>
                        <a:cubicBezTo>
                          <a:pt x="706" y="449"/>
                          <a:pt x="709" y="445"/>
                          <a:pt x="709" y="445"/>
                        </a:cubicBezTo>
                        <a:cubicBezTo>
                          <a:pt x="709" y="445"/>
                          <a:pt x="715" y="431"/>
                          <a:pt x="722" y="421"/>
                        </a:cubicBezTo>
                        <a:cubicBezTo>
                          <a:pt x="726" y="416"/>
                          <a:pt x="732" y="412"/>
                          <a:pt x="739" y="410"/>
                        </a:cubicBezTo>
                        <a:cubicBezTo>
                          <a:pt x="746" y="408"/>
                          <a:pt x="754" y="407"/>
                          <a:pt x="764" y="408"/>
                        </a:cubicBezTo>
                        <a:cubicBezTo>
                          <a:pt x="769" y="408"/>
                          <a:pt x="773" y="409"/>
                          <a:pt x="775" y="409"/>
                        </a:cubicBezTo>
                        <a:cubicBezTo>
                          <a:pt x="776" y="409"/>
                          <a:pt x="776" y="410"/>
                          <a:pt x="776" y="410"/>
                        </a:cubicBezTo>
                        <a:lnTo>
                          <a:pt x="776" y="375"/>
                        </a:lnTo>
                        <a:lnTo>
                          <a:pt x="771" y="356"/>
                        </a:lnTo>
                        <a:lnTo>
                          <a:pt x="771" y="356"/>
                        </a:lnTo>
                        <a:lnTo>
                          <a:pt x="771" y="355"/>
                        </a:lnTo>
                        <a:lnTo>
                          <a:pt x="772" y="311"/>
                        </a:lnTo>
                        <a:lnTo>
                          <a:pt x="772" y="309"/>
                        </a:lnTo>
                        <a:lnTo>
                          <a:pt x="772" y="307"/>
                        </a:lnTo>
                        <a:cubicBezTo>
                          <a:pt x="772" y="307"/>
                          <a:pt x="783" y="287"/>
                          <a:pt x="798" y="274"/>
                        </a:cubicBezTo>
                        <a:cubicBezTo>
                          <a:pt x="803" y="270"/>
                          <a:pt x="803" y="266"/>
                          <a:pt x="802" y="261"/>
                        </a:cubicBezTo>
                        <a:cubicBezTo>
                          <a:pt x="801" y="255"/>
                          <a:pt x="799" y="251"/>
                          <a:pt x="799" y="251"/>
                        </a:cubicBezTo>
                        <a:lnTo>
                          <a:pt x="795" y="244"/>
                        </a:lnTo>
                        <a:lnTo>
                          <a:pt x="803" y="242"/>
                        </a:lnTo>
                        <a:lnTo>
                          <a:pt x="823" y="238"/>
                        </a:lnTo>
                        <a:lnTo>
                          <a:pt x="823" y="237"/>
                        </a:lnTo>
                        <a:lnTo>
                          <a:pt x="824" y="237"/>
                        </a:lnTo>
                        <a:cubicBezTo>
                          <a:pt x="824" y="237"/>
                          <a:pt x="855" y="235"/>
                          <a:pt x="865" y="235"/>
                        </a:cubicBezTo>
                        <a:cubicBezTo>
                          <a:pt x="865" y="235"/>
                          <a:pt x="867" y="234"/>
                          <a:pt x="869" y="233"/>
                        </a:cubicBezTo>
                        <a:cubicBezTo>
                          <a:pt x="872" y="231"/>
                          <a:pt x="875" y="229"/>
                          <a:pt x="878" y="227"/>
                        </a:cubicBezTo>
                        <a:cubicBezTo>
                          <a:pt x="885" y="221"/>
                          <a:pt x="892" y="215"/>
                          <a:pt x="900" y="211"/>
                        </a:cubicBezTo>
                        <a:cubicBezTo>
                          <a:pt x="914" y="204"/>
                          <a:pt x="942" y="192"/>
                          <a:pt x="944" y="191"/>
                        </a:cubicBezTo>
                        <a:lnTo>
                          <a:pt x="945" y="191"/>
                        </a:lnTo>
                        <a:lnTo>
                          <a:pt x="969" y="174"/>
                        </a:lnTo>
                        <a:lnTo>
                          <a:pt x="957" y="136"/>
                        </a:lnTo>
                        <a:lnTo>
                          <a:pt x="956" y="132"/>
                        </a:lnTo>
                        <a:lnTo>
                          <a:pt x="959" y="129"/>
                        </a:lnTo>
                        <a:lnTo>
                          <a:pt x="1015" y="85"/>
                        </a:lnTo>
                        <a:lnTo>
                          <a:pt x="1015" y="85"/>
                        </a:lnTo>
                        <a:lnTo>
                          <a:pt x="1016" y="84"/>
                        </a:lnTo>
                        <a:lnTo>
                          <a:pt x="1068" y="55"/>
                        </a:lnTo>
                        <a:lnTo>
                          <a:pt x="1067" y="41"/>
                        </a:lnTo>
                        <a:lnTo>
                          <a:pt x="1034" y="4"/>
                        </a:lnTo>
                        <a:lnTo>
                          <a:pt x="907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84" name="Freeform 72"/>
                  <p:cNvSpPr>
                    <a:spLocks/>
                  </p:cNvSpPr>
                  <p:nvPr/>
                </p:nvSpPr>
                <p:spPr bwMode="auto">
                  <a:xfrm>
                    <a:off x="5321" y="2845"/>
                    <a:ext cx="806" cy="555"/>
                  </a:xfrm>
                  <a:custGeom>
                    <a:avLst/>
                    <a:gdLst>
                      <a:gd name="T0" fmla="*/ 815 w 1605"/>
                      <a:gd name="T1" fmla="*/ 45 h 1105"/>
                      <a:gd name="T2" fmla="*/ 779 w 1605"/>
                      <a:gd name="T3" fmla="*/ 99 h 1105"/>
                      <a:gd name="T4" fmla="*/ 769 w 1605"/>
                      <a:gd name="T5" fmla="*/ 139 h 1105"/>
                      <a:gd name="T6" fmla="*/ 805 w 1605"/>
                      <a:gd name="T7" fmla="*/ 173 h 1105"/>
                      <a:gd name="T8" fmla="*/ 828 w 1605"/>
                      <a:gd name="T9" fmla="*/ 205 h 1105"/>
                      <a:gd name="T10" fmla="*/ 834 w 1605"/>
                      <a:gd name="T11" fmla="*/ 240 h 1105"/>
                      <a:gd name="T12" fmla="*/ 841 w 1605"/>
                      <a:gd name="T13" fmla="*/ 277 h 1105"/>
                      <a:gd name="T14" fmla="*/ 841 w 1605"/>
                      <a:gd name="T15" fmla="*/ 329 h 1105"/>
                      <a:gd name="T16" fmla="*/ 755 w 1605"/>
                      <a:gd name="T17" fmla="*/ 315 h 1105"/>
                      <a:gd name="T18" fmla="*/ 692 w 1605"/>
                      <a:gd name="T19" fmla="*/ 330 h 1105"/>
                      <a:gd name="T20" fmla="*/ 705 w 1605"/>
                      <a:gd name="T21" fmla="*/ 348 h 1105"/>
                      <a:gd name="T22" fmla="*/ 662 w 1605"/>
                      <a:gd name="T23" fmla="*/ 364 h 1105"/>
                      <a:gd name="T24" fmla="*/ 573 w 1605"/>
                      <a:gd name="T25" fmla="*/ 352 h 1105"/>
                      <a:gd name="T26" fmla="*/ 542 w 1605"/>
                      <a:gd name="T27" fmla="*/ 412 h 1105"/>
                      <a:gd name="T28" fmla="*/ 556 w 1605"/>
                      <a:gd name="T29" fmla="*/ 439 h 1105"/>
                      <a:gd name="T30" fmla="*/ 507 w 1605"/>
                      <a:gd name="T31" fmla="*/ 477 h 1105"/>
                      <a:gd name="T32" fmla="*/ 541 w 1605"/>
                      <a:gd name="T33" fmla="*/ 508 h 1105"/>
                      <a:gd name="T34" fmla="*/ 568 w 1605"/>
                      <a:gd name="T35" fmla="*/ 536 h 1105"/>
                      <a:gd name="T36" fmla="*/ 469 w 1605"/>
                      <a:gd name="T37" fmla="*/ 557 h 1105"/>
                      <a:gd name="T38" fmla="*/ 414 w 1605"/>
                      <a:gd name="T39" fmla="*/ 496 h 1105"/>
                      <a:gd name="T40" fmla="*/ 346 w 1605"/>
                      <a:gd name="T41" fmla="*/ 479 h 1105"/>
                      <a:gd name="T42" fmla="*/ 220 w 1605"/>
                      <a:gd name="T43" fmla="*/ 509 h 1105"/>
                      <a:gd name="T44" fmla="*/ 175 w 1605"/>
                      <a:gd name="T45" fmla="*/ 513 h 1105"/>
                      <a:gd name="T46" fmla="*/ 106 w 1605"/>
                      <a:gd name="T47" fmla="*/ 531 h 1105"/>
                      <a:gd name="T48" fmla="*/ 46 w 1605"/>
                      <a:gd name="T49" fmla="*/ 559 h 1105"/>
                      <a:gd name="T50" fmla="*/ 32 w 1605"/>
                      <a:gd name="T51" fmla="*/ 595 h 1105"/>
                      <a:gd name="T52" fmla="*/ 10 w 1605"/>
                      <a:gd name="T53" fmla="*/ 645 h 1105"/>
                      <a:gd name="T54" fmla="*/ 6 w 1605"/>
                      <a:gd name="T55" fmla="*/ 739 h 1105"/>
                      <a:gd name="T56" fmla="*/ 44 w 1605"/>
                      <a:gd name="T57" fmla="*/ 826 h 1105"/>
                      <a:gd name="T58" fmla="*/ 104 w 1605"/>
                      <a:gd name="T59" fmla="*/ 872 h 1105"/>
                      <a:gd name="T60" fmla="*/ 125 w 1605"/>
                      <a:gd name="T61" fmla="*/ 919 h 1105"/>
                      <a:gd name="T62" fmla="*/ 156 w 1605"/>
                      <a:gd name="T63" fmla="*/ 958 h 1105"/>
                      <a:gd name="T64" fmla="*/ 326 w 1605"/>
                      <a:gd name="T65" fmla="*/ 926 h 1105"/>
                      <a:gd name="T66" fmla="*/ 486 w 1605"/>
                      <a:gd name="T67" fmla="*/ 963 h 1105"/>
                      <a:gd name="T68" fmla="*/ 592 w 1605"/>
                      <a:gd name="T69" fmla="*/ 1058 h 1105"/>
                      <a:gd name="T70" fmla="*/ 705 w 1605"/>
                      <a:gd name="T71" fmla="*/ 1080 h 1105"/>
                      <a:gd name="T72" fmla="*/ 893 w 1605"/>
                      <a:gd name="T73" fmla="*/ 1089 h 1105"/>
                      <a:gd name="T74" fmla="*/ 1071 w 1605"/>
                      <a:gd name="T75" fmla="*/ 1080 h 1105"/>
                      <a:gd name="T76" fmla="*/ 1234 w 1605"/>
                      <a:gd name="T77" fmla="*/ 1045 h 1105"/>
                      <a:gd name="T78" fmla="*/ 1342 w 1605"/>
                      <a:gd name="T79" fmla="*/ 1017 h 1105"/>
                      <a:gd name="T80" fmla="*/ 1439 w 1605"/>
                      <a:gd name="T81" fmla="*/ 972 h 1105"/>
                      <a:gd name="T82" fmla="*/ 1529 w 1605"/>
                      <a:gd name="T83" fmla="*/ 921 h 1105"/>
                      <a:gd name="T84" fmla="*/ 1533 w 1605"/>
                      <a:gd name="T85" fmla="*/ 817 h 1105"/>
                      <a:gd name="T86" fmla="*/ 1543 w 1605"/>
                      <a:gd name="T87" fmla="*/ 754 h 1105"/>
                      <a:gd name="T88" fmla="*/ 1509 w 1605"/>
                      <a:gd name="T89" fmla="*/ 685 h 1105"/>
                      <a:gd name="T90" fmla="*/ 1448 w 1605"/>
                      <a:gd name="T91" fmla="*/ 585 h 1105"/>
                      <a:gd name="T92" fmla="*/ 1407 w 1605"/>
                      <a:gd name="T93" fmla="*/ 477 h 1105"/>
                      <a:gd name="T94" fmla="*/ 1369 w 1605"/>
                      <a:gd name="T95" fmla="*/ 412 h 1105"/>
                      <a:gd name="T96" fmla="*/ 1322 w 1605"/>
                      <a:gd name="T97" fmla="*/ 346 h 1105"/>
                      <a:gd name="T98" fmla="*/ 1322 w 1605"/>
                      <a:gd name="T99" fmla="*/ 240 h 1105"/>
                      <a:gd name="T100" fmla="*/ 1325 w 1605"/>
                      <a:gd name="T101" fmla="*/ 173 h 1105"/>
                      <a:gd name="T102" fmla="*/ 1209 w 1605"/>
                      <a:gd name="T103" fmla="*/ 155 h 1105"/>
                      <a:gd name="T104" fmla="*/ 1172 w 1605"/>
                      <a:gd name="T105" fmla="*/ 147 h 1105"/>
                      <a:gd name="T106" fmla="*/ 1025 w 1605"/>
                      <a:gd name="T107" fmla="*/ 34 h 1105"/>
                      <a:gd name="T108" fmla="*/ 946 w 1605"/>
                      <a:gd name="T109" fmla="*/ 22 h 1105"/>
                      <a:gd name="T110" fmla="*/ 842 w 1605"/>
                      <a:gd name="T111" fmla="*/ 0 h 1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605" h="1105">
                        <a:moveTo>
                          <a:pt x="842" y="0"/>
                        </a:moveTo>
                        <a:cubicBezTo>
                          <a:pt x="840" y="0"/>
                          <a:pt x="839" y="0"/>
                          <a:pt x="834" y="2"/>
                        </a:cubicBezTo>
                        <a:cubicBezTo>
                          <a:pt x="829" y="6"/>
                          <a:pt x="823" y="9"/>
                          <a:pt x="820" y="12"/>
                        </a:cubicBezTo>
                        <a:cubicBezTo>
                          <a:pt x="816" y="16"/>
                          <a:pt x="815" y="18"/>
                          <a:pt x="815" y="20"/>
                        </a:cubicBezTo>
                        <a:cubicBezTo>
                          <a:pt x="815" y="31"/>
                          <a:pt x="813" y="40"/>
                          <a:pt x="815" y="45"/>
                        </a:cubicBezTo>
                        <a:cubicBezTo>
                          <a:pt x="818" y="53"/>
                          <a:pt x="821" y="63"/>
                          <a:pt x="821" y="63"/>
                        </a:cubicBezTo>
                        <a:lnTo>
                          <a:pt x="822" y="67"/>
                        </a:lnTo>
                        <a:lnTo>
                          <a:pt x="819" y="70"/>
                        </a:lnTo>
                        <a:lnTo>
                          <a:pt x="784" y="95"/>
                        </a:lnTo>
                        <a:lnTo>
                          <a:pt x="779" y="99"/>
                        </a:lnTo>
                        <a:lnTo>
                          <a:pt x="775" y="93"/>
                        </a:lnTo>
                        <a:cubicBezTo>
                          <a:pt x="775" y="93"/>
                          <a:pt x="775" y="93"/>
                          <a:pt x="775" y="93"/>
                        </a:cubicBezTo>
                        <a:cubicBezTo>
                          <a:pt x="774" y="94"/>
                          <a:pt x="772" y="98"/>
                          <a:pt x="771" y="104"/>
                        </a:cubicBezTo>
                        <a:cubicBezTo>
                          <a:pt x="768" y="117"/>
                          <a:pt x="766" y="128"/>
                          <a:pt x="767" y="133"/>
                        </a:cubicBezTo>
                        <a:cubicBezTo>
                          <a:pt x="768" y="136"/>
                          <a:pt x="768" y="138"/>
                          <a:pt x="769" y="139"/>
                        </a:cubicBezTo>
                        <a:cubicBezTo>
                          <a:pt x="770" y="140"/>
                          <a:pt x="772" y="140"/>
                          <a:pt x="775" y="141"/>
                        </a:cubicBezTo>
                        <a:cubicBezTo>
                          <a:pt x="790" y="142"/>
                          <a:pt x="804" y="142"/>
                          <a:pt x="804" y="142"/>
                        </a:cubicBezTo>
                        <a:lnTo>
                          <a:pt x="811" y="142"/>
                        </a:lnTo>
                        <a:lnTo>
                          <a:pt x="810" y="150"/>
                        </a:lnTo>
                        <a:lnTo>
                          <a:pt x="805" y="173"/>
                        </a:lnTo>
                        <a:lnTo>
                          <a:pt x="805" y="176"/>
                        </a:lnTo>
                        <a:lnTo>
                          <a:pt x="802" y="178"/>
                        </a:lnTo>
                        <a:lnTo>
                          <a:pt x="789" y="184"/>
                        </a:lnTo>
                        <a:lnTo>
                          <a:pt x="804" y="202"/>
                        </a:lnTo>
                        <a:lnTo>
                          <a:pt x="828" y="205"/>
                        </a:lnTo>
                        <a:lnTo>
                          <a:pt x="833" y="206"/>
                        </a:lnTo>
                        <a:lnTo>
                          <a:pt x="834" y="210"/>
                        </a:lnTo>
                        <a:lnTo>
                          <a:pt x="838" y="232"/>
                        </a:lnTo>
                        <a:lnTo>
                          <a:pt x="840" y="238"/>
                        </a:lnTo>
                        <a:lnTo>
                          <a:pt x="834" y="240"/>
                        </a:lnTo>
                        <a:lnTo>
                          <a:pt x="785" y="252"/>
                        </a:lnTo>
                        <a:cubicBezTo>
                          <a:pt x="784" y="252"/>
                          <a:pt x="784" y="253"/>
                          <a:pt x="784" y="254"/>
                        </a:cubicBezTo>
                        <a:cubicBezTo>
                          <a:pt x="784" y="254"/>
                          <a:pt x="784" y="254"/>
                          <a:pt x="786" y="254"/>
                        </a:cubicBezTo>
                        <a:cubicBezTo>
                          <a:pt x="796" y="256"/>
                          <a:pt x="809" y="262"/>
                          <a:pt x="821" y="267"/>
                        </a:cubicBezTo>
                        <a:cubicBezTo>
                          <a:pt x="832" y="272"/>
                          <a:pt x="841" y="277"/>
                          <a:pt x="841" y="277"/>
                        </a:cubicBezTo>
                        <a:lnTo>
                          <a:pt x="843" y="278"/>
                        </a:lnTo>
                        <a:lnTo>
                          <a:pt x="844" y="280"/>
                        </a:lnTo>
                        <a:cubicBezTo>
                          <a:pt x="844" y="280"/>
                          <a:pt x="846" y="283"/>
                          <a:pt x="846" y="289"/>
                        </a:cubicBezTo>
                        <a:cubicBezTo>
                          <a:pt x="847" y="294"/>
                          <a:pt x="846" y="302"/>
                          <a:pt x="843" y="311"/>
                        </a:cubicBezTo>
                        <a:cubicBezTo>
                          <a:pt x="840" y="319"/>
                          <a:pt x="841" y="324"/>
                          <a:pt x="841" y="329"/>
                        </a:cubicBezTo>
                        <a:cubicBezTo>
                          <a:pt x="841" y="332"/>
                          <a:pt x="842" y="336"/>
                          <a:pt x="839" y="339"/>
                        </a:cubicBezTo>
                        <a:cubicBezTo>
                          <a:pt x="836" y="342"/>
                          <a:pt x="832" y="342"/>
                          <a:pt x="828" y="342"/>
                        </a:cubicBezTo>
                        <a:cubicBezTo>
                          <a:pt x="818" y="342"/>
                          <a:pt x="809" y="337"/>
                          <a:pt x="801" y="332"/>
                        </a:cubicBezTo>
                        <a:cubicBezTo>
                          <a:pt x="792" y="326"/>
                          <a:pt x="784" y="321"/>
                          <a:pt x="780" y="320"/>
                        </a:cubicBezTo>
                        <a:cubicBezTo>
                          <a:pt x="774" y="318"/>
                          <a:pt x="764" y="317"/>
                          <a:pt x="755" y="315"/>
                        </a:cubicBezTo>
                        <a:cubicBezTo>
                          <a:pt x="746" y="314"/>
                          <a:pt x="737" y="313"/>
                          <a:pt x="735" y="314"/>
                        </a:cubicBezTo>
                        <a:cubicBezTo>
                          <a:pt x="730" y="315"/>
                          <a:pt x="725" y="314"/>
                          <a:pt x="720" y="314"/>
                        </a:cubicBezTo>
                        <a:cubicBezTo>
                          <a:pt x="718" y="313"/>
                          <a:pt x="717" y="313"/>
                          <a:pt x="716" y="313"/>
                        </a:cubicBezTo>
                        <a:lnTo>
                          <a:pt x="694" y="329"/>
                        </a:lnTo>
                        <a:lnTo>
                          <a:pt x="692" y="330"/>
                        </a:lnTo>
                        <a:lnTo>
                          <a:pt x="689" y="330"/>
                        </a:lnTo>
                        <a:cubicBezTo>
                          <a:pt x="689" y="330"/>
                          <a:pt x="689" y="330"/>
                          <a:pt x="688" y="330"/>
                        </a:cubicBezTo>
                        <a:cubicBezTo>
                          <a:pt x="688" y="330"/>
                          <a:pt x="688" y="330"/>
                          <a:pt x="689" y="331"/>
                        </a:cubicBezTo>
                        <a:cubicBezTo>
                          <a:pt x="693" y="336"/>
                          <a:pt x="698" y="340"/>
                          <a:pt x="702" y="345"/>
                        </a:cubicBezTo>
                        <a:cubicBezTo>
                          <a:pt x="703" y="346"/>
                          <a:pt x="704" y="347"/>
                          <a:pt x="705" y="348"/>
                        </a:cubicBezTo>
                        <a:cubicBezTo>
                          <a:pt x="705" y="350"/>
                          <a:pt x="705" y="355"/>
                          <a:pt x="703" y="357"/>
                        </a:cubicBezTo>
                        <a:cubicBezTo>
                          <a:pt x="701" y="359"/>
                          <a:pt x="699" y="359"/>
                          <a:pt x="698" y="359"/>
                        </a:cubicBezTo>
                        <a:cubicBezTo>
                          <a:pt x="696" y="360"/>
                          <a:pt x="694" y="360"/>
                          <a:pt x="692" y="360"/>
                        </a:cubicBezTo>
                        <a:cubicBezTo>
                          <a:pt x="685" y="360"/>
                          <a:pt x="680" y="361"/>
                          <a:pt x="676" y="363"/>
                        </a:cubicBezTo>
                        <a:cubicBezTo>
                          <a:pt x="671" y="364"/>
                          <a:pt x="667" y="366"/>
                          <a:pt x="662" y="364"/>
                        </a:cubicBezTo>
                        <a:cubicBezTo>
                          <a:pt x="656" y="363"/>
                          <a:pt x="653" y="359"/>
                          <a:pt x="651" y="356"/>
                        </a:cubicBezTo>
                        <a:cubicBezTo>
                          <a:pt x="648" y="353"/>
                          <a:pt x="646" y="351"/>
                          <a:pt x="644" y="350"/>
                        </a:cubicBezTo>
                        <a:cubicBezTo>
                          <a:pt x="634" y="346"/>
                          <a:pt x="628" y="339"/>
                          <a:pt x="618" y="341"/>
                        </a:cubicBezTo>
                        <a:cubicBezTo>
                          <a:pt x="613" y="341"/>
                          <a:pt x="601" y="344"/>
                          <a:pt x="590" y="347"/>
                        </a:cubicBezTo>
                        <a:cubicBezTo>
                          <a:pt x="581" y="350"/>
                          <a:pt x="575" y="352"/>
                          <a:pt x="573" y="352"/>
                        </a:cubicBezTo>
                        <a:lnTo>
                          <a:pt x="557" y="384"/>
                        </a:lnTo>
                        <a:lnTo>
                          <a:pt x="566" y="406"/>
                        </a:lnTo>
                        <a:lnTo>
                          <a:pt x="571" y="417"/>
                        </a:lnTo>
                        <a:lnTo>
                          <a:pt x="560" y="415"/>
                        </a:lnTo>
                        <a:cubicBezTo>
                          <a:pt x="560" y="415"/>
                          <a:pt x="551" y="413"/>
                          <a:pt x="542" y="412"/>
                        </a:cubicBezTo>
                        <a:cubicBezTo>
                          <a:pt x="538" y="412"/>
                          <a:pt x="534" y="412"/>
                          <a:pt x="531" y="412"/>
                        </a:cubicBezTo>
                        <a:cubicBezTo>
                          <a:pt x="533" y="415"/>
                          <a:pt x="537" y="418"/>
                          <a:pt x="540" y="421"/>
                        </a:cubicBezTo>
                        <a:cubicBezTo>
                          <a:pt x="547" y="428"/>
                          <a:pt x="554" y="434"/>
                          <a:pt x="554" y="434"/>
                        </a:cubicBezTo>
                        <a:lnTo>
                          <a:pt x="556" y="436"/>
                        </a:lnTo>
                        <a:lnTo>
                          <a:pt x="556" y="439"/>
                        </a:lnTo>
                        <a:lnTo>
                          <a:pt x="556" y="464"/>
                        </a:lnTo>
                        <a:lnTo>
                          <a:pt x="556" y="471"/>
                        </a:lnTo>
                        <a:lnTo>
                          <a:pt x="549" y="470"/>
                        </a:lnTo>
                        <a:lnTo>
                          <a:pt x="510" y="463"/>
                        </a:lnTo>
                        <a:cubicBezTo>
                          <a:pt x="510" y="467"/>
                          <a:pt x="508" y="470"/>
                          <a:pt x="507" y="477"/>
                        </a:cubicBezTo>
                        <a:cubicBezTo>
                          <a:pt x="507" y="482"/>
                          <a:pt x="506" y="487"/>
                          <a:pt x="506" y="490"/>
                        </a:cubicBezTo>
                        <a:cubicBezTo>
                          <a:pt x="507" y="491"/>
                          <a:pt x="507" y="492"/>
                          <a:pt x="507" y="492"/>
                        </a:cubicBezTo>
                        <a:cubicBezTo>
                          <a:pt x="510" y="492"/>
                          <a:pt x="513" y="493"/>
                          <a:pt x="516" y="494"/>
                        </a:cubicBezTo>
                        <a:cubicBezTo>
                          <a:pt x="520" y="496"/>
                          <a:pt x="525" y="499"/>
                          <a:pt x="529" y="501"/>
                        </a:cubicBezTo>
                        <a:cubicBezTo>
                          <a:pt x="533" y="504"/>
                          <a:pt x="538" y="506"/>
                          <a:pt x="541" y="508"/>
                        </a:cubicBezTo>
                        <a:cubicBezTo>
                          <a:pt x="545" y="510"/>
                          <a:pt x="548" y="511"/>
                          <a:pt x="549" y="511"/>
                        </a:cubicBezTo>
                        <a:cubicBezTo>
                          <a:pt x="556" y="512"/>
                          <a:pt x="561" y="516"/>
                          <a:pt x="565" y="520"/>
                        </a:cubicBezTo>
                        <a:cubicBezTo>
                          <a:pt x="570" y="523"/>
                          <a:pt x="573" y="526"/>
                          <a:pt x="573" y="526"/>
                        </a:cubicBezTo>
                        <a:lnTo>
                          <a:pt x="585" y="538"/>
                        </a:lnTo>
                        <a:lnTo>
                          <a:pt x="568" y="536"/>
                        </a:lnTo>
                        <a:lnTo>
                          <a:pt x="495" y="530"/>
                        </a:lnTo>
                        <a:cubicBezTo>
                          <a:pt x="493" y="533"/>
                          <a:pt x="491" y="537"/>
                          <a:pt x="487" y="543"/>
                        </a:cubicBezTo>
                        <a:cubicBezTo>
                          <a:pt x="485" y="547"/>
                          <a:pt x="482" y="551"/>
                          <a:pt x="479" y="554"/>
                        </a:cubicBezTo>
                        <a:cubicBezTo>
                          <a:pt x="477" y="555"/>
                          <a:pt x="476" y="557"/>
                          <a:pt x="473" y="557"/>
                        </a:cubicBezTo>
                        <a:cubicBezTo>
                          <a:pt x="472" y="558"/>
                          <a:pt x="470" y="558"/>
                          <a:pt x="469" y="557"/>
                        </a:cubicBezTo>
                        <a:cubicBezTo>
                          <a:pt x="467" y="557"/>
                          <a:pt x="465" y="556"/>
                          <a:pt x="464" y="555"/>
                        </a:cubicBezTo>
                        <a:cubicBezTo>
                          <a:pt x="461" y="550"/>
                          <a:pt x="460" y="546"/>
                          <a:pt x="458" y="542"/>
                        </a:cubicBezTo>
                        <a:cubicBezTo>
                          <a:pt x="456" y="539"/>
                          <a:pt x="454" y="535"/>
                          <a:pt x="450" y="532"/>
                        </a:cubicBezTo>
                        <a:cubicBezTo>
                          <a:pt x="443" y="527"/>
                          <a:pt x="436" y="519"/>
                          <a:pt x="430" y="512"/>
                        </a:cubicBezTo>
                        <a:cubicBezTo>
                          <a:pt x="423" y="504"/>
                          <a:pt x="417" y="498"/>
                          <a:pt x="414" y="496"/>
                        </a:cubicBezTo>
                        <a:cubicBezTo>
                          <a:pt x="412" y="495"/>
                          <a:pt x="402" y="493"/>
                          <a:pt x="394" y="492"/>
                        </a:cubicBezTo>
                        <a:cubicBezTo>
                          <a:pt x="389" y="492"/>
                          <a:pt x="385" y="491"/>
                          <a:pt x="381" y="490"/>
                        </a:cubicBezTo>
                        <a:cubicBezTo>
                          <a:pt x="377" y="489"/>
                          <a:pt x="374" y="489"/>
                          <a:pt x="371" y="486"/>
                        </a:cubicBezTo>
                        <a:cubicBezTo>
                          <a:pt x="371" y="487"/>
                          <a:pt x="367" y="484"/>
                          <a:pt x="362" y="483"/>
                        </a:cubicBezTo>
                        <a:cubicBezTo>
                          <a:pt x="358" y="482"/>
                          <a:pt x="351" y="480"/>
                          <a:pt x="346" y="479"/>
                        </a:cubicBezTo>
                        <a:cubicBezTo>
                          <a:pt x="334" y="477"/>
                          <a:pt x="323" y="475"/>
                          <a:pt x="323" y="475"/>
                        </a:cubicBezTo>
                        <a:lnTo>
                          <a:pt x="323" y="474"/>
                        </a:lnTo>
                        <a:lnTo>
                          <a:pt x="322" y="474"/>
                        </a:lnTo>
                        <a:lnTo>
                          <a:pt x="296" y="467"/>
                        </a:lnTo>
                        <a:lnTo>
                          <a:pt x="220" y="509"/>
                        </a:lnTo>
                        <a:lnTo>
                          <a:pt x="219" y="510"/>
                        </a:lnTo>
                        <a:lnTo>
                          <a:pt x="217" y="510"/>
                        </a:lnTo>
                        <a:lnTo>
                          <a:pt x="180" y="514"/>
                        </a:lnTo>
                        <a:lnTo>
                          <a:pt x="177" y="514"/>
                        </a:lnTo>
                        <a:lnTo>
                          <a:pt x="175" y="513"/>
                        </a:lnTo>
                        <a:lnTo>
                          <a:pt x="150" y="496"/>
                        </a:lnTo>
                        <a:lnTo>
                          <a:pt x="110" y="492"/>
                        </a:lnTo>
                        <a:cubicBezTo>
                          <a:pt x="110" y="496"/>
                          <a:pt x="111" y="499"/>
                          <a:pt x="111" y="504"/>
                        </a:cubicBezTo>
                        <a:cubicBezTo>
                          <a:pt x="111" y="509"/>
                          <a:pt x="112" y="514"/>
                          <a:pt x="111" y="519"/>
                        </a:cubicBezTo>
                        <a:cubicBezTo>
                          <a:pt x="111" y="523"/>
                          <a:pt x="109" y="528"/>
                          <a:pt x="106" y="531"/>
                        </a:cubicBezTo>
                        <a:cubicBezTo>
                          <a:pt x="102" y="535"/>
                          <a:pt x="98" y="537"/>
                          <a:pt x="93" y="540"/>
                        </a:cubicBezTo>
                        <a:cubicBezTo>
                          <a:pt x="88" y="542"/>
                          <a:pt x="82" y="545"/>
                          <a:pt x="76" y="547"/>
                        </a:cubicBezTo>
                        <a:cubicBezTo>
                          <a:pt x="65" y="552"/>
                          <a:pt x="54" y="556"/>
                          <a:pt x="54" y="556"/>
                        </a:cubicBezTo>
                        <a:lnTo>
                          <a:pt x="54" y="556"/>
                        </a:lnTo>
                        <a:cubicBezTo>
                          <a:pt x="54" y="556"/>
                          <a:pt x="50" y="558"/>
                          <a:pt x="46" y="559"/>
                        </a:cubicBezTo>
                        <a:cubicBezTo>
                          <a:pt x="44" y="560"/>
                          <a:pt x="43" y="561"/>
                          <a:pt x="42" y="562"/>
                        </a:cubicBezTo>
                        <a:cubicBezTo>
                          <a:pt x="41" y="562"/>
                          <a:pt x="41" y="562"/>
                          <a:pt x="41" y="562"/>
                        </a:cubicBezTo>
                        <a:cubicBezTo>
                          <a:pt x="41" y="565"/>
                          <a:pt x="41" y="567"/>
                          <a:pt x="40" y="570"/>
                        </a:cubicBezTo>
                        <a:cubicBezTo>
                          <a:pt x="39" y="573"/>
                          <a:pt x="37" y="577"/>
                          <a:pt x="36" y="580"/>
                        </a:cubicBezTo>
                        <a:cubicBezTo>
                          <a:pt x="34" y="586"/>
                          <a:pt x="32" y="593"/>
                          <a:pt x="32" y="595"/>
                        </a:cubicBezTo>
                        <a:cubicBezTo>
                          <a:pt x="32" y="600"/>
                          <a:pt x="30" y="610"/>
                          <a:pt x="27" y="619"/>
                        </a:cubicBezTo>
                        <a:cubicBezTo>
                          <a:pt x="26" y="624"/>
                          <a:pt x="25" y="629"/>
                          <a:pt x="23" y="633"/>
                        </a:cubicBezTo>
                        <a:cubicBezTo>
                          <a:pt x="21" y="637"/>
                          <a:pt x="21" y="640"/>
                          <a:pt x="16" y="643"/>
                        </a:cubicBezTo>
                        <a:cubicBezTo>
                          <a:pt x="14" y="644"/>
                          <a:pt x="12" y="644"/>
                          <a:pt x="11" y="645"/>
                        </a:cubicBezTo>
                        <a:cubicBezTo>
                          <a:pt x="10" y="645"/>
                          <a:pt x="10" y="645"/>
                          <a:pt x="10" y="645"/>
                        </a:cubicBezTo>
                        <a:cubicBezTo>
                          <a:pt x="10" y="645"/>
                          <a:pt x="9" y="646"/>
                          <a:pt x="8" y="654"/>
                        </a:cubicBezTo>
                        <a:cubicBezTo>
                          <a:pt x="6" y="670"/>
                          <a:pt x="3" y="690"/>
                          <a:pt x="5" y="704"/>
                        </a:cubicBezTo>
                        <a:cubicBezTo>
                          <a:pt x="6" y="714"/>
                          <a:pt x="2" y="719"/>
                          <a:pt x="1" y="721"/>
                        </a:cubicBezTo>
                        <a:cubicBezTo>
                          <a:pt x="1" y="722"/>
                          <a:pt x="0" y="722"/>
                          <a:pt x="1" y="725"/>
                        </a:cubicBezTo>
                        <a:cubicBezTo>
                          <a:pt x="1" y="728"/>
                          <a:pt x="3" y="732"/>
                          <a:pt x="6" y="739"/>
                        </a:cubicBezTo>
                        <a:cubicBezTo>
                          <a:pt x="18" y="767"/>
                          <a:pt x="24" y="776"/>
                          <a:pt x="24" y="776"/>
                        </a:cubicBezTo>
                        <a:lnTo>
                          <a:pt x="25" y="777"/>
                        </a:lnTo>
                        <a:lnTo>
                          <a:pt x="25" y="778"/>
                        </a:lnTo>
                        <a:lnTo>
                          <a:pt x="36" y="816"/>
                        </a:lnTo>
                        <a:cubicBezTo>
                          <a:pt x="36" y="816"/>
                          <a:pt x="39" y="821"/>
                          <a:pt x="44" y="826"/>
                        </a:cubicBezTo>
                        <a:cubicBezTo>
                          <a:pt x="49" y="832"/>
                          <a:pt x="55" y="836"/>
                          <a:pt x="59" y="836"/>
                        </a:cubicBezTo>
                        <a:cubicBezTo>
                          <a:pt x="65" y="836"/>
                          <a:pt x="71" y="835"/>
                          <a:pt x="78" y="834"/>
                        </a:cubicBezTo>
                        <a:cubicBezTo>
                          <a:pt x="81" y="834"/>
                          <a:pt x="84" y="834"/>
                          <a:pt x="88" y="835"/>
                        </a:cubicBezTo>
                        <a:cubicBezTo>
                          <a:pt x="91" y="835"/>
                          <a:pt x="94" y="838"/>
                          <a:pt x="96" y="842"/>
                        </a:cubicBezTo>
                        <a:cubicBezTo>
                          <a:pt x="99" y="851"/>
                          <a:pt x="99" y="857"/>
                          <a:pt x="104" y="872"/>
                        </a:cubicBezTo>
                        <a:cubicBezTo>
                          <a:pt x="107" y="881"/>
                          <a:pt x="106" y="887"/>
                          <a:pt x="105" y="890"/>
                        </a:cubicBezTo>
                        <a:cubicBezTo>
                          <a:pt x="105" y="892"/>
                          <a:pt x="105" y="892"/>
                          <a:pt x="105" y="892"/>
                        </a:cubicBezTo>
                        <a:cubicBezTo>
                          <a:pt x="106" y="893"/>
                          <a:pt x="106" y="894"/>
                          <a:pt x="107" y="895"/>
                        </a:cubicBezTo>
                        <a:cubicBezTo>
                          <a:pt x="110" y="898"/>
                          <a:pt x="114" y="900"/>
                          <a:pt x="117" y="903"/>
                        </a:cubicBezTo>
                        <a:cubicBezTo>
                          <a:pt x="121" y="907"/>
                          <a:pt x="124" y="912"/>
                          <a:pt x="125" y="919"/>
                        </a:cubicBezTo>
                        <a:cubicBezTo>
                          <a:pt x="126" y="931"/>
                          <a:pt x="128" y="950"/>
                          <a:pt x="128" y="952"/>
                        </a:cubicBezTo>
                        <a:lnTo>
                          <a:pt x="142" y="972"/>
                        </a:lnTo>
                        <a:lnTo>
                          <a:pt x="153" y="960"/>
                        </a:lnTo>
                        <a:lnTo>
                          <a:pt x="154" y="959"/>
                        </a:lnTo>
                        <a:lnTo>
                          <a:pt x="156" y="958"/>
                        </a:lnTo>
                        <a:lnTo>
                          <a:pt x="222" y="935"/>
                        </a:lnTo>
                        <a:lnTo>
                          <a:pt x="276" y="915"/>
                        </a:lnTo>
                        <a:lnTo>
                          <a:pt x="278" y="915"/>
                        </a:lnTo>
                        <a:lnTo>
                          <a:pt x="279" y="915"/>
                        </a:lnTo>
                        <a:lnTo>
                          <a:pt x="326" y="926"/>
                        </a:lnTo>
                        <a:lnTo>
                          <a:pt x="327" y="926"/>
                        </a:lnTo>
                        <a:lnTo>
                          <a:pt x="411" y="933"/>
                        </a:lnTo>
                        <a:lnTo>
                          <a:pt x="412" y="933"/>
                        </a:lnTo>
                        <a:lnTo>
                          <a:pt x="413" y="933"/>
                        </a:lnTo>
                        <a:lnTo>
                          <a:pt x="486" y="963"/>
                        </a:lnTo>
                        <a:lnTo>
                          <a:pt x="487" y="964"/>
                        </a:lnTo>
                        <a:lnTo>
                          <a:pt x="487" y="965"/>
                        </a:lnTo>
                        <a:lnTo>
                          <a:pt x="536" y="1016"/>
                        </a:lnTo>
                        <a:lnTo>
                          <a:pt x="537" y="1017"/>
                        </a:lnTo>
                        <a:lnTo>
                          <a:pt x="592" y="1058"/>
                        </a:lnTo>
                        <a:lnTo>
                          <a:pt x="592" y="1059"/>
                        </a:lnTo>
                        <a:lnTo>
                          <a:pt x="660" y="1086"/>
                        </a:lnTo>
                        <a:lnTo>
                          <a:pt x="705" y="1080"/>
                        </a:lnTo>
                        <a:lnTo>
                          <a:pt x="705" y="1080"/>
                        </a:lnTo>
                        <a:lnTo>
                          <a:pt x="705" y="1080"/>
                        </a:lnTo>
                        <a:lnTo>
                          <a:pt x="849" y="1078"/>
                        </a:lnTo>
                        <a:lnTo>
                          <a:pt x="850" y="1078"/>
                        </a:lnTo>
                        <a:lnTo>
                          <a:pt x="851" y="1078"/>
                        </a:lnTo>
                        <a:lnTo>
                          <a:pt x="893" y="1089"/>
                        </a:lnTo>
                        <a:lnTo>
                          <a:pt x="893" y="1089"/>
                        </a:lnTo>
                        <a:lnTo>
                          <a:pt x="971" y="1105"/>
                        </a:lnTo>
                        <a:lnTo>
                          <a:pt x="996" y="1090"/>
                        </a:lnTo>
                        <a:lnTo>
                          <a:pt x="997" y="1090"/>
                        </a:lnTo>
                        <a:lnTo>
                          <a:pt x="998" y="1089"/>
                        </a:lnTo>
                        <a:lnTo>
                          <a:pt x="1071" y="1080"/>
                        </a:lnTo>
                        <a:lnTo>
                          <a:pt x="1137" y="1069"/>
                        </a:lnTo>
                        <a:lnTo>
                          <a:pt x="1175" y="1055"/>
                        </a:lnTo>
                        <a:lnTo>
                          <a:pt x="1176" y="1055"/>
                        </a:lnTo>
                        <a:lnTo>
                          <a:pt x="1176" y="1055"/>
                        </a:lnTo>
                        <a:lnTo>
                          <a:pt x="1234" y="1045"/>
                        </a:lnTo>
                        <a:lnTo>
                          <a:pt x="1235" y="1045"/>
                        </a:lnTo>
                        <a:lnTo>
                          <a:pt x="1276" y="1024"/>
                        </a:lnTo>
                        <a:lnTo>
                          <a:pt x="1277" y="1023"/>
                        </a:lnTo>
                        <a:lnTo>
                          <a:pt x="1278" y="1023"/>
                        </a:lnTo>
                        <a:lnTo>
                          <a:pt x="1342" y="1017"/>
                        </a:lnTo>
                        <a:lnTo>
                          <a:pt x="1373" y="995"/>
                        </a:lnTo>
                        <a:lnTo>
                          <a:pt x="1373" y="994"/>
                        </a:lnTo>
                        <a:lnTo>
                          <a:pt x="1375" y="993"/>
                        </a:lnTo>
                        <a:cubicBezTo>
                          <a:pt x="1375" y="993"/>
                          <a:pt x="1389" y="989"/>
                          <a:pt x="1404" y="984"/>
                        </a:cubicBezTo>
                        <a:cubicBezTo>
                          <a:pt x="1419" y="979"/>
                          <a:pt x="1435" y="973"/>
                          <a:pt x="1439" y="972"/>
                        </a:cubicBezTo>
                        <a:cubicBezTo>
                          <a:pt x="1446" y="969"/>
                          <a:pt x="1479" y="956"/>
                          <a:pt x="1484" y="954"/>
                        </a:cubicBezTo>
                        <a:lnTo>
                          <a:pt x="1497" y="927"/>
                        </a:lnTo>
                        <a:lnTo>
                          <a:pt x="1499" y="924"/>
                        </a:lnTo>
                        <a:lnTo>
                          <a:pt x="1502" y="924"/>
                        </a:lnTo>
                        <a:lnTo>
                          <a:pt x="1529" y="921"/>
                        </a:lnTo>
                        <a:lnTo>
                          <a:pt x="1529" y="919"/>
                        </a:lnTo>
                        <a:lnTo>
                          <a:pt x="1571" y="915"/>
                        </a:lnTo>
                        <a:lnTo>
                          <a:pt x="1605" y="886"/>
                        </a:lnTo>
                        <a:lnTo>
                          <a:pt x="1535" y="819"/>
                        </a:lnTo>
                        <a:lnTo>
                          <a:pt x="1533" y="817"/>
                        </a:lnTo>
                        <a:lnTo>
                          <a:pt x="1533" y="815"/>
                        </a:lnTo>
                        <a:cubicBezTo>
                          <a:pt x="1533" y="815"/>
                          <a:pt x="1533" y="782"/>
                          <a:pt x="1533" y="777"/>
                        </a:cubicBezTo>
                        <a:cubicBezTo>
                          <a:pt x="1533" y="774"/>
                          <a:pt x="1534" y="772"/>
                          <a:pt x="1535" y="770"/>
                        </a:cubicBezTo>
                        <a:cubicBezTo>
                          <a:pt x="1536" y="767"/>
                          <a:pt x="1538" y="764"/>
                          <a:pt x="1539" y="761"/>
                        </a:cubicBezTo>
                        <a:cubicBezTo>
                          <a:pt x="1541" y="758"/>
                          <a:pt x="1542" y="756"/>
                          <a:pt x="1543" y="754"/>
                        </a:cubicBezTo>
                        <a:lnTo>
                          <a:pt x="1532" y="731"/>
                        </a:lnTo>
                        <a:lnTo>
                          <a:pt x="1532" y="730"/>
                        </a:lnTo>
                        <a:lnTo>
                          <a:pt x="1532" y="729"/>
                        </a:lnTo>
                        <a:lnTo>
                          <a:pt x="1529" y="711"/>
                        </a:lnTo>
                        <a:lnTo>
                          <a:pt x="1509" y="685"/>
                        </a:lnTo>
                        <a:lnTo>
                          <a:pt x="1508" y="684"/>
                        </a:lnTo>
                        <a:lnTo>
                          <a:pt x="1508" y="684"/>
                        </a:lnTo>
                        <a:lnTo>
                          <a:pt x="1472" y="625"/>
                        </a:lnTo>
                        <a:lnTo>
                          <a:pt x="1448" y="586"/>
                        </a:lnTo>
                        <a:lnTo>
                          <a:pt x="1448" y="585"/>
                        </a:lnTo>
                        <a:lnTo>
                          <a:pt x="1447" y="585"/>
                        </a:lnTo>
                        <a:lnTo>
                          <a:pt x="1426" y="540"/>
                        </a:lnTo>
                        <a:lnTo>
                          <a:pt x="1426" y="540"/>
                        </a:lnTo>
                        <a:lnTo>
                          <a:pt x="1426" y="540"/>
                        </a:lnTo>
                        <a:lnTo>
                          <a:pt x="1407" y="477"/>
                        </a:lnTo>
                        <a:cubicBezTo>
                          <a:pt x="1407" y="477"/>
                          <a:pt x="1406" y="476"/>
                          <a:pt x="1406" y="476"/>
                        </a:cubicBezTo>
                        <a:cubicBezTo>
                          <a:pt x="1406" y="475"/>
                          <a:pt x="1401" y="468"/>
                          <a:pt x="1397" y="460"/>
                        </a:cubicBezTo>
                        <a:cubicBezTo>
                          <a:pt x="1392" y="452"/>
                          <a:pt x="1387" y="443"/>
                          <a:pt x="1385" y="440"/>
                        </a:cubicBezTo>
                        <a:cubicBezTo>
                          <a:pt x="1385" y="440"/>
                          <a:pt x="1383" y="435"/>
                          <a:pt x="1380" y="430"/>
                        </a:cubicBezTo>
                        <a:cubicBezTo>
                          <a:pt x="1376" y="425"/>
                          <a:pt x="1373" y="418"/>
                          <a:pt x="1369" y="412"/>
                        </a:cubicBezTo>
                        <a:cubicBezTo>
                          <a:pt x="1361" y="399"/>
                          <a:pt x="1353" y="387"/>
                          <a:pt x="1353" y="387"/>
                        </a:cubicBezTo>
                        <a:lnTo>
                          <a:pt x="1350" y="382"/>
                        </a:lnTo>
                        <a:lnTo>
                          <a:pt x="1351" y="381"/>
                        </a:lnTo>
                        <a:lnTo>
                          <a:pt x="1323" y="347"/>
                        </a:lnTo>
                        <a:lnTo>
                          <a:pt x="1322" y="346"/>
                        </a:lnTo>
                        <a:lnTo>
                          <a:pt x="1322" y="343"/>
                        </a:lnTo>
                        <a:lnTo>
                          <a:pt x="1320" y="286"/>
                        </a:lnTo>
                        <a:lnTo>
                          <a:pt x="1320" y="285"/>
                        </a:lnTo>
                        <a:lnTo>
                          <a:pt x="1320" y="285"/>
                        </a:lnTo>
                        <a:lnTo>
                          <a:pt x="1322" y="240"/>
                        </a:lnTo>
                        <a:lnTo>
                          <a:pt x="1322" y="240"/>
                        </a:lnTo>
                        <a:lnTo>
                          <a:pt x="1323" y="239"/>
                        </a:lnTo>
                        <a:lnTo>
                          <a:pt x="1333" y="205"/>
                        </a:lnTo>
                        <a:lnTo>
                          <a:pt x="1325" y="173"/>
                        </a:lnTo>
                        <a:lnTo>
                          <a:pt x="1325" y="173"/>
                        </a:lnTo>
                        <a:lnTo>
                          <a:pt x="1318" y="142"/>
                        </a:lnTo>
                        <a:lnTo>
                          <a:pt x="1318" y="141"/>
                        </a:lnTo>
                        <a:lnTo>
                          <a:pt x="1310" y="113"/>
                        </a:lnTo>
                        <a:lnTo>
                          <a:pt x="1283" y="113"/>
                        </a:lnTo>
                        <a:lnTo>
                          <a:pt x="1209" y="155"/>
                        </a:lnTo>
                        <a:lnTo>
                          <a:pt x="1207" y="156"/>
                        </a:lnTo>
                        <a:lnTo>
                          <a:pt x="1204" y="155"/>
                        </a:lnTo>
                        <a:lnTo>
                          <a:pt x="1175" y="148"/>
                        </a:lnTo>
                        <a:lnTo>
                          <a:pt x="1173" y="148"/>
                        </a:lnTo>
                        <a:lnTo>
                          <a:pt x="1172" y="147"/>
                        </a:lnTo>
                        <a:lnTo>
                          <a:pt x="1121" y="98"/>
                        </a:lnTo>
                        <a:lnTo>
                          <a:pt x="1121" y="98"/>
                        </a:lnTo>
                        <a:lnTo>
                          <a:pt x="1082" y="56"/>
                        </a:lnTo>
                        <a:lnTo>
                          <a:pt x="1026" y="34"/>
                        </a:lnTo>
                        <a:lnTo>
                          <a:pt x="1025" y="34"/>
                        </a:lnTo>
                        <a:cubicBezTo>
                          <a:pt x="1025" y="34"/>
                          <a:pt x="1009" y="29"/>
                          <a:pt x="992" y="24"/>
                        </a:cubicBezTo>
                        <a:cubicBezTo>
                          <a:pt x="976" y="19"/>
                          <a:pt x="961" y="15"/>
                          <a:pt x="956" y="14"/>
                        </a:cubicBezTo>
                        <a:lnTo>
                          <a:pt x="954" y="18"/>
                        </a:lnTo>
                        <a:lnTo>
                          <a:pt x="951" y="24"/>
                        </a:lnTo>
                        <a:lnTo>
                          <a:pt x="946" y="22"/>
                        </a:lnTo>
                        <a:lnTo>
                          <a:pt x="901" y="8"/>
                        </a:lnTo>
                        <a:cubicBezTo>
                          <a:pt x="901" y="8"/>
                          <a:pt x="890" y="6"/>
                          <a:pt x="878" y="5"/>
                        </a:cubicBezTo>
                        <a:cubicBezTo>
                          <a:pt x="872" y="4"/>
                          <a:pt x="866" y="3"/>
                          <a:pt x="861" y="3"/>
                        </a:cubicBezTo>
                        <a:cubicBezTo>
                          <a:pt x="856" y="2"/>
                          <a:pt x="852" y="2"/>
                          <a:pt x="851" y="2"/>
                        </a:cubicBezTo>
                        <a:cubicBezTo>
                          <a:pt x="847" y="2"/>
                          <a:pt x="844" y="0"/>
                          <a:pt x="842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85" name="Freeform 73"/>
                  <p:cNvSpPr>
                    <a:spLocks/>
                  </p:cNvSpPr>
                  <p:nvPr/>
                </p:nvSpPr>
                <p:spPr bwMode="auto">
                  <a:xfrm>
                    <a:off x="2286" y="2404"/>
                    <a:ext cx="409" cy="276"/>
                  </a:xfrm>
                  <a:custGeom>
                    <a:avLst/>
                    <a:gdLst>
                      <a:gd name="T0" fmla="*/ 549 w 813"/>
                      <a:gd name="T1" fmla="*/ 17 h 549"/>
                      <a:gd name="T2" fmla="*/ 516 w 813"/>
                      <a:gd name="T3" fmla="*/ 30 h 549"/>
                      <a:gd name="T4" fmla="*/ 463 w 813"/>
                      <a:gd name="T5" fmla="*/ 53 h 549"/>
                      <a:gd name="T6" fmla="*/ 442 w 813"/>
                      <a:gd name="T7" fmla="*/ 62 h 549"/>
                      <a:gd name="T8" fmla="*/ 404 w 813"/>
                      <a:gd name="T9" fmla="*/ 61 h 549"/>
                      <a:gd name="T10" fmla="*/ 399 w 813"/>
                      <a:gd name="T11" fmla="*/ 61 h 549"/>
                      <a:gd name="T12" fmla="*/ 383 w 813"/>
                      <a:gd name="T13" fmla="*/ 70 h 549"/>
                      <a:gd name="T14" fmla="*/ 370 w 813"/>
                      <a:gd name="T15" fmla="*/ 77 h 549"/>
                      <a:gd name="T16" fmla="*/ 340 w 813"/>
                      <a:gd name="T17" fmla="*/ 90 h 549"/>
                      <a:gd name="T18" fmla="*/ 306 w 813"/>
                      <a:gd name="T19" fmla="*/ 97 h 549"/>
                      <a:gd name="T20" fmla="*/ 305 w 813"/>
                      <a:gd name="T21" fmla="*/ 97 h 549"/>
                      <a:gd name="T22" fmla="*/ 233 w 813"/>
                      <a:gd name="T23" fmla="*/ 95 h 549"/>
                      <a:gd name="T24" fmla="*/ 197 w 813"/>
                      <a:gd name="T25" fmla="*/ 122 h 549"/>
                      <a:gd name="T26" fmla="*/ 180 w 813"/>
                      <a:gd name="T27" fmla="*/ 145 h 549"/>
                      <a:gd name="T28" fmla="*/ 175 w 813"/>
                      <a:gd name="T29" fmla="*/ 148 h 549"/>
                      <a:gd name="T30" fmla="*/ 104 w 813"/>
                      <a:gd name="T31" fmla="*/ 157 h 549"/>
                      <a:gd name="T32" fmla="*/ 77 w 813"/>
                      <a:gd name="T33" fmla="*/ 167 h 549"/>
                      <a:gd name="T34" fmla="*/ 57 w 813"/>
                      <a:gd name="T35" fmla="*/ 179 h 549"/>
                      <a:gd name="T36" fmla="*/ 45 w 813"/>
                      <a:gd name="T37" fmla="*/ 218 h 549"/>
                      <a:gd name="T38" fmla="*/ 40 w 813"/>
                      <a:gd name="T39" fmla="*/ 240 h 549"/>
                      <a:gd name="T40" fmla="*/ 34 w 813"/>
                      <a:gd name="T41" fmla="*/ 334 h 549"/>
                      <a:gd name="T42" fmla="*/ 33 w 813"/>
                      <a:gd name="T43" fmla="*/ 334 h 549"/>
                      <a:gd name="T44" fmla="*/ 28 w 813"/>
                      <a:gd name="T45" fmla="*/ 359 h 549"/>
                      <a:gd name="T46" fmla="*/ 7 w 813"/>
                      <a:gd name="T47" fmla="*/ 403 h 549"/>
                      <a:gd name="T48" fmla="*/ 6 w 813"/>
                      <a:gd name="T49" fmla="*/ 404 h 549"/>
                      <a:gd name="T50" fmla="*/ 8 w 813"/>
                      <a:gd name="T51" fmla="*/ 434 h 549"/>
                      <a:gd name="T52" fmla="*/ 44 w 813"/>
                      <a:gd name="T53" fmla="*/ 468 h 549"/>
                      <a:gd name="T54" fmla="*/ 60 w 813"/>
                      <a:gd name="T55" fmla="*/ 502 h 549"/>
                      <a:gd name="T56" fmla="*/ 59 w 813"/>
                      <a:gd name="T57" fmla="*/ 509 h 549"/>
                      <a:gd name="T58" fmla="*/ 100 w 813"/>
                      <a:gd name="T59" fmla="*/ 522 h 549"/>
                      <a:gd name="T60" fmla="*/ 228 w 813"/>
                      <a:gd name="T61" fmla="*/ 526 h 549"/>
                      <a:gd name="T62" fmla="*/ 263 w 813"/>
                      <a:gd name="T63" fmla="*/ 535 h 549"/>
                      <a:gd name="T64" fmla="*/ 298 w 813"/>
                      <a:gd name="T65" fmla="*/ 538 h 549"/>
                      <a:gd name="T66" fmla="*/ 325 w 813"/>
                      <a:gd name="T67" fmla="*/ 528 h 549"/>
                      <a:gd name="T68" fmla="*/ 360 w 813"/>
                      <a:gd name="T69" fmla="*/ 503 h 549"/>
                      <a:gd name="T70" fmla="*/ 380 w 813"/>
                      <a:gd name="T71" fmla="*/ 490 h 549"/>
                      <a:gd name="T72" fmla="*/ 382 w 813"/>
                      <a:gd name="T73" fmla="*/ 489 h 549"/>
                      <a:gd name="T74" fmla="*/ 424 w 813"/>
                      <a:gd name="T75" fmla="*/ 482 h 549"/>
                      <a:gd name="T76" fmla="*/ 453 w 813"/>
                      <a:gd name="T77" fmla="*/ 501 h 549"/>
                      <a:gd name="T78" fmla="*/ 454 w 813"/>
                      <a:gd name="T79" fmla="*/ 502 h 549"/>
                      <a:gd name="T80" fmla="*/ 526 w 813"/>
                      <a:gd name="T81" fmla="*/ 549 h 549"/>
                      <a:gd name="T82" fmla="*/ 551 w 813"/>
                      <a:gd name="T83" fmla="*/ 507 h 549"/>
                      <a:gd name="T84" fmla="*/ 556 w 813"/>
                      <a:gd name="T85" fmla="*/ 488 h 549"/>
                      <a:gd name="T86" fmla="*/ 566 w 813"/>
                      <a:gd name="T87" fmla="*/ 420 h 549"/>
                      <a:gd name="T88" fmla="*/ 571 w 813"/>
                      <a:gd name="T89" fmla="*/ 414 h 549"/>
                      <a:gd name="T90" fmla="*/ 636 w 813"/>
                      <a:gd name="T91" fmla="*/ 386 h 549"/>
                      <a:gd name="T92" fmla="*/ 670 w 813"/>
                      <a:gd name="T93" fmla="*/ 355 h 549"/>
                      <a:gd name="T94" fmla="*/ 672 w 813"/>
                      <a:gd name="T95" fmla="*/ 352 h 549"/>
                      <a:gd name="T96" fmla="*/ 708 w 813"/>
                      <a:gd name="T97" fmla="*/ 310 h 549"/>
                      <a:gd name="T98" fmla="*/ 736 w 813"/>
                      <a:gd name="T99" fmla="*/ 288 h 549"/>
                      <a:gd name="T100" fmla="*/ 735 w 813"/>
                      <a:gd name="T101" fmla="*/ 248 h 549"/>
                      <a:gd name="T102" fmla="*/ 738 w 813"/>
                      <a:gd name="T103" fmla="*/ 206 h 549"/>
                      <a:gd name="T104" fmla="*/ 775 w 813"/>
                      <a:gd name="T105" fmla="*/ 183 h 549"/>
                      <a:gd name="T106" fmla="*/ 812 w 813"/>
                      <a:gd name="T107" fmla="*/ 149 h 549"/>
                      <a:gd name="T108" fmla="*/ 806 w 813"/>
                      <a:gd name="T109" fmla="*/ 106 h 549"/>
                      <a:gd name="T110" fmla="*/ 790 w 813"/>
                      <a:gd name="T111" fmla="*/ 48 h 549"/>
                      <a:gd name="T112" fmla="*/ 781 w 813"/>
                      <a:gd name="T113" fmla="*/ 20 h 549"/>
                      <a:gd name="T114" fmla="*/ 706 w 813"/>
                      <a:gd name="T115" fmla="*/ 9 h 549"/>
                      <a:gd name="T116" fmla="*/ 703 w 813"/>
                      <a:gd name="T117" fmla="*/ 9 h 549"/>
                      <a:gd name="T118" fmla="*/ 592 w 813"/>
                      <a:gd name="T119" fmla="*/ 0 h 5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813" h="549">
                        <a:moveTo>
                          <a:pt x="592" y="0"/>
                        </a:moveTo>
                        <a:lnTo>
                          <a:pt x="549" y="17"/>
                        </a:lnTo>
                        <a:lnTo>
                          <a:pt x="517" y="30"/>
                        </a:lnTo>
                        <a:lnTo>
                          <a:pt x="516" y="30"/>
                        </a:lnTo>
                        <a:lnTo>
                          <a:pt x="475" y="46"/>
                        </a:lnTo>
                        <a:cubicBezTo>
                          <a:pt x="474" y="47"/>
                          <a:pt x="469" y="50"/>
                          <a:pt x="463" y="53"/>
                        </a:cubicBezTo>
                        <a:cubicBezTo>
                          <a:pt x="459" y="55"/>
                          <a:pt x="455" y="57"/>
                          <a:pt x="452" y="59"/>
                        </a:cubicBezTo>
                        <a:cubicBezTo>
                          <a:pt x="448" y="60"/>
                          <a:pt x="446" y="62"/>
                          <a:pt x="442" y="62"/>
                        </a:cubicBezTo>
                        <a:cubicBezTo>
                          <a:pt x="437" y="62"/>
                          <a:pt x="428" y="61"/>
                          <a:pt x="418" y="61"/>
                        </a:cubicBezTo>
                        <a:cubicBezTo>
                          <a:pt x="413" y="61"/>
                          <a:pt x="408" y="61"/>
                          <a:pt x="404" y="61"/>
                        </a:cubicBezTo>
                        <a:cubicBezTo>
                          <a:pt x="402" y="61"/>
                          <a:pt x="400" y="61"/>
                          <a:pt x="399" y="61"/>
                        </a:cubicBezTo>
                        <a:cubicBezTo>
                          <a:pt x="399" y="61"/>
                          <a:pt x="399" y="61"/>
                          <a:pt x="399" y="61"/>
                        </a:cubicBezTo>
                        <a:cubicBezTo>
                          <a:pt x="398" y="61"/>
                          <a:pt x="398" y="62"/>
                          <a:pt x="398" y="62"/>
                        </a:cubicBezTo>
                        <a:cubicBezTo>
                          <a:pt x="396" y="63"/>
                          <a:pt x="389" y="66"/>
                          <a:pt x="383" y="70"/>
                        </a:cubicBezTo>
                        <a:cubicBezTo>
                          <a:pt x="377" y="73"/>
                          <a:pt x="371" y="77"/>
                          <a:pt x="371" y="77"/>
                        </a:cubicBezTo>
                        <a:lnTo>
                          <a:pt x="370" y="77"/>
                        </a:lnTo>
                        <a:lnTo>
                          <a:pt x="340" y="90"/>
                        </a:lnTo>
                        <a:lnTo>
                          <a:pt x="340" y="90"/>
                        </a:lnTo>
                        <a:lnTo>
                          <a:pt x="339" y="91"/>
                        </a:lnTo>
                        <a:lnTo>
                          <a:pt x="306" y="97"/>
                        </a:lnTo>
                        <a:lnTo>
                          <a:pt x="306" y="97"/>
                        </a:lnTo>
                        <a:lnTo>
                          <a:pt x="305" y="97"/>
                        </a:lnTo>
                        <a:lnTo>
                          <a:pt x="233" y="95"/>
                        </a:lnTo>
                        <a:lnTo>
                          <a:pt x="233" y="95"/>
                        </a:lnTo>
                        <a:lnTo>
                          <a:pt x="220" y="96"/>
                        </a:lnTo>
                        <a:lnTo>
                          <a:pt x="197" y="122"/>
                        </a:lnTo>
                        <a:lnTo>
                          <a:pt x="197" y="122"/>
                        </a:lnTo>
                        <a:lnTo>
                          <a:pt x="180" y="145"/>
                        </a:lnTo>
                        <a:lnTo>
                          <a:pt x="178" y="147"/>
                        </a:lnTo>
                        <a:lnTo>
                          <a:pt x="175" y="148"/>
                        </a:lnTo>
                        <a:lnTo>
                          <a:pt x="129" y="151"/>
                        </a:lnTo>
                        <a:lnTo>
                          <a:pt x="104" y="157"/>
                        </a:lnTo>
                        <a:lnTo>
                          <a:pt x="104" y="157"/>
                        </a:lnTo>
                        <a:lnTo>
                          <a:pt x="77" y="167"/>
                        </a:lnTo>
                        <a:lnTo>
                          <a:pt x="76" y="167"/>
                        </a:lnTo>
                        <a:lnTo>
                          <a:pt x="57" y="179"/>
                        </a:lnTo>
                        <a:lnTo>
                          <a:pt x="48" y="192"/>
                        </a:lnTo>
                        <a:lnTo>
                          <a:pt x="45" y="218"/>
                        </a:lnTo>
                        <a:lnTo>
                          <a:pt x="45" y="218"/>
                        </a:lnTo>
                        <a:lnTo>
                          <a:pt x="40" y="240"/>
                        </a:lnTo>
                        <a:lnTo>
                          <a:pt x="40" y="241"/>
                        </a:lnTo>
                        <a:lnTo>
                          <a:pt x="34" y="334"/>
                        </a:lnTo>
                        <a:lnTo>
                          <a:pt x="34" y="334"/>
                        </a:lnTo>
                        <a:lnTo>
                          <a:pt x="33" y="334"/>
                        </a:lnTo>
                        <a:cubicBezTo>
                          <a:pt x="33" y="334"/>
                          <a:pt x="32" y="341"/>
                          <a:pt x="30" y="348"/>
                        </a:cubicBezTo>
                        <a:cubicBezTo>
                          <a:pt x="29" y="352"/>
                          <a:pt x="29" y="356"/>
                          <a:pt x="28" y="359"/>
                        </a:cubicBezTo>
                        <a:cubicBezTo>
                          <a:pt x="27" y="363"/>
                          <a:pt x="26" y="365"/>
                          <a:pt x="25" y="367"/>
                        </a:cubicBezTo>
                        <a:cubicBezTo>
                          <a:pt x="23" y="372"/>
                          <a:pt x="7" y="403"/>
                          <a:pt x="7" y="403"/>
                        </a:cubicBezTo>
                        <a:lnTo>
                          <a:pt x="7" y="404"/>
                        </a:lnTo>
                        <a:lnTo>
                          <a:pt x="6" y="404"/>
                        </a:lnTo>
                        <a:lnTo>
                          <a:pt x="0" y="412"/>
                        </a:lnTo>
                        <a:lnTo>
                          <a:pt x="8" y="434"/>
                        </a:lnTo>
                        <a:lnTo>
                          <a:pt x="42" y="467"/>
                        </a:lnTo>
                        <a:lnTo>
                          <a:pt x="44" y="468"/>
                        </a:lnTo>
                        <a:lnTo>
                          <a:pt x="44" y="469"/>
                        </a:lnTo>
                        <a:lnTo>
                          <a:pt x="60" y="502"/>
                        </a:lnTo>
                        <a:lnTo>
                          <a:pt x="61" y="506"/>
                        </a:lnTo>
                        <a:lnTo>
                          <a:pt x="59" y="509"/>
                        </a:lnTo>
                        <a:lnTo>
                          <a:pt x="100" y="522"/>
                        </a:lnTo>
                        <a:lnTo>
                          <a:pt x="100" y="522"/>
                        </a:lnTo>
                        <a:lnTo>
                          <a:pt x="227" y="526"/>
                        </a:lnTo>
                        <a:lnTo>
                          <a:pt x="228" y="526"/>
                        </a:lnTo>
                        <a:lnTo>
                          <a:pt x="228" y="526"/>
                        </a:lnTo>
                        <a:lnTo>
                          <a:pt x="263" y="535"/>
                        </a:lnTo>
                        <a:lnTo>
                          <a:pt x="264" y="535"/>
                        </a:lnTo>
                        <a:lnTo>
                          <a:pt x="298" y="538"/>
                        </a:lnTo>
                        <a:lnTo>
                          <a:pt x="324" y="528"/>
                        </a:lnTo>
                        <a:lnTo>
                          <a:pt x="325" y="528"/>
                        </a:lnTo>
                        <a:lnTo>
                          <a:pt x="359" y="503"/>
                        </a:lnTo>
                        <a:lnTo>
                          <a:pt x="360" y="503"/>
                        </a:lnTo>
                        <a:lnTo>
                          <a:pt x="360" y="502"/>
                        </a:lnTo>
                        <a:lnTo>
                          <a:pt x="380" y="490"/>
                        </a:lnTo>
                        <a:lnTo>
                          <a:pt x="381" y="489"/>
                        </a:lnTo>
                        <a:lnTo>
                          <a:pt x="382" y="489"/>
                        </a:lnTo>
                        <a:lnTo>
                          <a:pt x="421" y="483"/>
                        </a:lnTo>
                        <a:lnTo>
                          <a:pt x="424" y="482"/>
                        </a:lnTo>
                        <a:lnTo>
                          <a:pt x="426" y="483"/>
                        </a:lnTo>
                        <a:lnTo>
                          <a:pt x="453" y="501"/>
                        </a:lnTo>
                        <a:lnTo>
                          <a:pt x="453" y="502"/>
                        </a:lnTo>
                        <a:lnTo>
                          <a:pt x="454" y="502"/>
                        </a:lnTo>
                        <a:lnTo>
                          <a:pt x="487" y="539"/>
                        </a:lnTo>
                        <a:lnTo>
                          <a:pt x="526" y="549"/>
                        </a:lnTo>
                        <a:lnTo>
                          <a:pt x="539" y="539"/>
                        </a:lnTo>
                        <a:lnTo>
                          <a:pt x="551" y="507"/>
                        </a:lnTo>
                        <a:lnTo>
                          <a:pt x="551" y="507"/>
                        </a:lnTo>
                        <a:lnTo>
                          <a:pt x="556" y="488"/>
                        </a:lnTo>
                        <a:lnTo>
                          <a:pt x="555" y="488"/>
                        </a:lnTo>
                        <a:lnTo>
                          <a:pt x="566" y="420"/>
                        </a:lnTo>
                        <a:lnTo>
                          <a:pt x="566" y="415"/>
                        </a:lnTo>
                        <a:lnTo>
                          <a:pt x="571" y="414"/>
                        </a:lnTo>
                        <a:lnTo>
                          <a:pt x="587" y="412"/>
                        </a:lnTo>
                        <a:lnTo>
                          <a:pt x="636" y="386"/>
                        </a:lnTo>
                        <a:lnTo>
                          <a:pt x="637" y="386"/>
                        </a:lnTo>
                        <a:lnTo>
                          <a:pt x="670" y="355"/>
                        </a:lnTo>
                        <a:lnTo>
                          <a:pt x="673" y="352"/>
                        </a:lnTo>
                        <a:lnTo>
                          <a:pt x="672" y="352"/>
                        </a:lnTo>
                        <a:lnTo>
                          <a:pt x="708" y="311"/>
                        </a:lnTo>
                        <a:lnTo>
                          <a:pt x="708" y="310"/>
                        </a:lnTo>
                        <a:lnTo>
                          <a:pt x="709" y="310"/>
                        </a:lnTo>
                        <a:lnTo>
                          <a:pt x="736" y="288"/>
                        </a:lnTo>
                        <a:lnTo>
                          <a:pt x="735" y="249"/>
                        </a:lnTo>
                        <a:lnTo>
                          <a:pt x="735" y="248"/>
                        </a:lnTo>
                        <a:lnTo>
                          <a:pt x="738" y="209"/>
                        </a:lnTo>
                        <a:lnTo>
                          <a:pt x="738" y="206"/>
                        </a:lnTo>
                        <a:lnTo>
                          <a:pt x="741" y="204"/>
                        </a:lnTo>
                        <a:lnTo>
                          <a:pt x="775" y="183"/>
                        </a:lnTo>
                        <a:lnTo>
                          <a:pt x="776" y="182"/>
                        </a:lnTo>
                        <a:lnTo>
                          <a:pt x="812" y="149"/>
                        </a:lnTo>
                        <a:lnTo>
                          <a:pt x="813" y="139"/>
                        </a:lnTo>
                        <a:lnTo>
                          <a:pt x="806" y="106"/>
                        </a:lnTo>
                        <a:lnTo>
                          <a:pt x="799" y="79"/>
                        </a:lnTo>
                        <a:lnTo>
                          <a:pt x="790" y="48"/>
                        </a:lnTo>
                        <a:lnTo>
                          <a:pt x="790" y="47"/>
                        </a:lnTo>
                        <a:lnTo>
                          <a:pt x="781" y="20"/>
                        </a:lnTo>
                        <a:lnTo>
                          <a:pt x="769" y="9"/>
                        </a:lnTo>
                        <a:lnTo>
                          <a:pt x="706" y="9"/>
                        </a:lnTo>
                        <a:lnTo>
                          <a:pt x="704" y="9"/>
                        </a:lnTo>
                        <a:lnTo>
                          <a:pt x="703" y="9"/>
                        </a:lnTo>
                        <a:lnTo>
                          <a:pt x="683" y="0"/>
                        </a:lnTo>
                        <a:lnTo>
                          <a:pt x="592" y="0"/>
                        </a:lnTo>
                        <a:close/>
                      </a:path>
                    </a:pathLst>
                  </a:custGeom>
                  <a:solidFill>
                    <a:srgbClr val="FAA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86" name="Freeform 74"/>
                  <p:cNvSpPr>
                    <a:spLocks/>
                  </p:cNvSpPr>
                  <p:nvPr/>
                </p:nvSpPr>
                <p:spPr bwMode="auto">
                  <a:xfrm>
                    <a:off x="6941" y="2171"/>
                    <a:ext cx="583" cy="719"/>
                  </a:xfrm>
                  <a:custGeom>
                    <a:avLst/>
                    <a:gdLst>
                      <a:gd name="T0" fmla="*/ 647 w 1160"/>
                      <a:gd name="T1" fmla="*/ 38 h 1432"/>
                      <a:gd name="T2" fmla="*/ 612 w 1160"/>
                      <a:gd name="T3" fmla="*/ 127 h 1432"/>
                      <a:gd name="T4" fmla="*/ 561 w 1160"/>
                      <a:gd name="T5" fmla="*/ 127 h 1432"/>
                      <a:gd name="T6" fmla="*/ 476 w 1160"/>
                      <a:gd name="T7" fmla="*/ 76 h 1432"/>
                      <a:gd name="T8" fmla="*/ 376 w 1160"/>
                      <a:gd name="T9" fmla="*/ 18 h 1432"/>
                      <a:gd name="T10" fmla="*/ 321 w 1160"/>
                      <a:gd name="T11" fmla="*/ 43 h 1432"/>
                      <a:gd name="T12" fmla="*/ 245 w 1160"/>
                      <a:gd name="T13" fmla="*/ 77 h 1432"/>
                      <a:gd name="T14" fmla="*/ 248 w 1160"/>
                      <a:gd name="T15" fmla="*/ 125 h 1432"/>
                      <a:gd name="T16" fmla="*/ 236 w 1160"/>
                      <a:gd name="T17" fmla="*/ 196 h 1432"/>
                      <a:gd name="T18" fmla="*/ 135 w 1160"/>
                      <a:gd name="T19" fmla="*/ 333 h 1432"/>
                      <a:gd name="T20" fmla="*/ 148 w 1160"/>
                      <a:gd name="T21" fmla="*/ 368 h 1432"/>
                      <a:gd name="T22" fmla="*/ 206 w 1160"/>
                      <a:gd name="T23" fmla="*/ 381 h 1432"/>
                      <a:gd name="T24" fmla="*/ 392 w 1160"/>
                      <a:gd name="T25" fmla="*/ 327 h 1432"/>
                      <a:gd name="T26" fmla="*/ 481 w 1160"/>
                      <a:gd name="T27" fmla="*/ 335 h 1432"/>
                      <a:gd name="T28" fmla="*/ 567 w 1160"/>
                      <a:gd name="T29" fmla="*/ 364 h 1432"/>
                      <a:gd name="T30" fmla="*/ 535 w 1160"/>
                      <a:gd name="T31" fmla="*/ 413 h 1432"/>
                      <a:gd name="T32" fmla="*/ 407 w 1160"/>
                      <a:gd name="T33" fmla="*/ 481 h 1432"/>
                      <a:gd name="T34" fmla="*/ 367 w 1160"/>
                      <a:gd name="T35" fmla="*/ 481 h 1432"/>
                      <a:gd name="T36" fmla="*/ 306 w 1160"/>
                      <a:gd name="T37" fmla="*/ 553 h 1432"/>
                      <a:gd name="T38" fmla="*/ 282 w 1160"/>
                      <a:gd name="T39" fmla="*/ 620 h 1432"/>
                      <a:gd name="T40" fmla="*/ 285 w 1160"/>
                      <a:gd name="T41" fmla="*/ 659 h 1432"/>
                      <a:gd name="T42" fmla="*/ 344 w 1160"/>
                      <a:gd name="T43" fmla="*/ 699 h 1432"/>
                      <a:gd name="T44" fmla="*/ 388 w 1160"/>
                      <a:gd name="T45" fmla="*/ 741 h 1432"/>
                      <a:gd name="T46" fmla="*/ 330 w 1160"/>
                      <a:gd name="T47" fmla="*/ 849 h 1432"/>
                      <a:gd name="T48" fmla="*/ 280 w 1160"/>
                      <a:gd name="T49" fmla="*/ 908 h 1432"/>
                      <a:gd name="T50" fmla="*/ 247 w 1160"/>
                      <a:gd name="T51" fmla="*/ 949 h 1432"/>
                      <a:gd name="T52" fmla="*/ 123 w 1160"/>
                      <a:gd name="T53" fmla="*/ 928 h 1432"/>
                      <a:gd name="T54" fmla="*/ 70 w 1160"/>
                      <a:gd name="T55" fmla="*/ 824 h 1432"/>
                      <a:gd name="T56" fmla="*/ 38 w 1160"/>
                      <a:gd name="T57" fmla="*/ 977 h 1432"/>
                      <a:gd name="T58" fmla="*/ 1 w 1160"/>
                      <a:gd name="T59" fmla="*/ 1075 h 1432"/>
                      <a:gd name="T60" fmla="*/ 54 w 1160"/>
                      <a:gd name="T61" fmla="*/ 1136 h 1432"/>
                      <a:gd name="T62" fmla="*/ 53 w 1160"/>
                      <a:gd name="T63" fmla="*/ 1235 h 1432"/>
                      <a:gd name="T64" fmla="*/ 161 w 1160"/>
                      <a:gd name="T65" fmla="*/ 1297 h 1432"/>
                      <a:gd name="T66" fmla="*/ 180 w 1160"/>
                      <a:gd name="T67" fmla="*/ 1391 h 1432"/>
                      <a:gd name="T68" fmla="*/ 252 w 1160"/>
                      <a:gd name="T69" fmla="*/ 1386 h 1432"/>
                      <a:gd name="T70" fmla="*/ 379 w 1160"/>
                      <a:gd name="T71" fmla="*/ 1405 h 1432"/>
                      <a:gd name="T72" fmla="*/ 566 w 1160"/>
                      <a:gd name="T73" fmla="*/ 1406 h 1432"/>
                      <a:gd name="T74" fmla="*/ 774 w 1160"/>
                      <a:gd name="T75" fmla="*/ 1367 h 1432"/>
                      <a:gd name="T76" fmla="*/ 867 w 1160"/>
                      <a:gd name="T77" fmla="*/ 1326 h 1432"/>
                      <a:gd name="T78" fmla="*/ 932 w 1160"/>
                      <a:gd name="T79" fmla="*/ 1281 h 1432"/>
                      <a:gd name="T80" fmla="*/ 982 w 1160"/>
                      <a:gd name="T81" fmla="*/ 1313 h 1432"/>
                      <a:gd name="T82" fmla="*/ 973 w 1160"/>
                      <a:gd name="T83" fmla="*/ 1368 h 1432"/>
                      <a:gd name="T84" fmla="*/ 1076 w 1160"/>
                      <a:gd name="T85" fmla="*/ 1353 h 1432"/>
                      <a:gd name="T86" fmla="*/ 1159 w 1160"/>
                      <a:gd name="T87" fmla="*/ 1302 h 1432"/>
                      <a:gd name="T88" fmla="*/ 1050 w 1160"/>
                      <a:gd name="T89" fmla="*/ 1246 h 1432"/>
                      <a:gd name="T90" fmla="*/ 1013 w 1160"/>
                      <a:gd name="T91" fmla="*/ 1155 h 1432"/>
                      <a:gd name="T92" fmla="*/ 1079 w 1160"/>
                      <a:gd name="T93" fmla="*/ 1032 h 1432"/>
                      <a:gd name="T94" fmla="*/ 1148 w 1160"/>
                      <a:gd name="T95" fmla="*/ 839 h 1432"/>
                      <a:gd name="T96" fmla="*/ 1114 w 1160"/>
                      <a:gd name="T97" fmla="*/ 827 h 1432"/>
                      <a:gd name="T98" fmla="*/ 1030 w 1160"/>
                      <a:gd name="T99" fmla="*/ 804 h 1432"/>
                      <a:gd name="T100" fmla="*/ 981 w 1160"/>
                      <a:gd name="T101" fmla="*/ 571 h 1432"/>
                      <a:gd name="T102" fmla="*/ 978 w 1160"/>
                      <a:gd name="T103" fmla="*/ 508 h 1432"/>
                      <a:gd name="T104" fmla="*/ 905 w 1160"/>
                      <a:gd name="T105" fmla="*/ 340 h 1432"/>
                      <a:gd name="T106" fmla="*/ 897 w 1160"/>
                      <a:gd name="T107" fmla="*/ 283 h 1432"/>
                      <a:gd name="T108" fmla="*/ 817 w 1160"/>
                      <a:gd name="T109" fmla="*/ 90 h 1432"/>
                      <a:gd name="T110" fmla="*/ 785 w 1160"/>
                      <a:gd name="T111" fmla="*/ 12 h 1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160" h="1432">
                        <a:moveTo>
                          <a:pt x="688" y="0"/>
                        </a:moveTo>
                        <a:cubicBezTo>
                          <a:pt x="686" y="1"/>
                          <a:pt x="683" y="1"/>
                          <a:pt x="678" y="3"/>
                        </a:cubicBezTo>
                        <a:cubicBezTo>
                          <a:pt x="674" y="4"/>
                          <a:pt x="671" y="6"/>
                          <a:pt x="669" y="7"/>
                        </a:cubicBezTo>
                        <a:cubicBezTo>
                          <a:pt x="667" y="8"/>
                          <a:pt x="665" y="9"/>
                          <a:pt x="665" y="9"/>
                        </a:cubicBezTo>
                        <a:cubicBezTo>
                          <a:pt x="664" y="11"/>
                          <a:pt x="663" y="13"/>
                          <a:pt x="662" y="16"/>
                        </a:cubicBezTo>
                        <a:cubicBezTo>
                          <a:pt x="659" y="19"/>
                          <a:pt x="657" y="23"/>
                          <a:pt x="654" y="27"/>
                        </a:cubicBezTo>
                        <a:cubicBezTo>
                          <a:pt x="652" y="31"/>
                          <a:pt x="649" y="35"/>
                          <a:pt x="647" y="38"/>
                        </a:cubicBezTo>
                        <a:cubicBezTo>
                          <a:pt x="646" y="41"/>
                          <a:pt x="644" y="44"/>
                          <a:pt x="644" y="45"/>
                        </a:cubicBezTo>
                        <a:cubicBezTo>
                          <a:pt x="642" y="50"/>
                          <a:pt x="634" y="79"/>
                          <a:pt x="634" y="79"/>
                        </a:cubicBezTo>
                        <a:lnTo>
                          <a:pt x="634" y="80"/>
                        </a:lnTo>
                        <a:lnTo>
                          <a:pt x="627" y="112"/>
                        </a:lnTo>
                        <a:lnTo>
                          <a:pt x="627" y="114"/>
                        </a:lnTo>
                        <a:lnTo>
                          <a:pt x="626" y="115"/>
                        </a:lnTo>
                        <a:cubicBezTo>
                          <a:pt x="626" y="115"/>
                          <a:pt x="619" y="121"/>
                          <a:pt x="612" y="127"/>
                        </a:cubicBezTo>
                        <a:cubicBezTo>
                          <a:pt x="608" y="131"/>
                          <a:pt x="605" y="134"/>
                          <a:pt x="601" y="136"/>
                        </a:cubicBezTo>
                        <a:cubicBezTo>
                          <a:pt x="600" y="138"/>
                          <a:pt x="598" y="139"/>
                          <a:pt x="597" y="140"/>
                        </a:cubicBezTo>
                        <a:cubicBezTo>
                          <a:pt x="595" y="140"/>
                          <a:pt x="594" y="141"/>
                          <a:pt x="591" y="141"/>
                        </a:cubicBezTo>
                        <a:cubicBezTo>
                          <a:pt x="589" y="141"/>
                          <a:pt x="588" y="141"/>
                          <a:pt x="586" y="140"/>
                        </a:cubicBezTo>
                        <a:cubicBezTo>
                          <a:pt x="585" y="140"/>
                          <a:pt x="584" y="139"/>
                          <a:pt x="582" y="139"/>
                        </a:cubicBezTo>
                        <a:cubicBezTo>
                          <a:pt x="579" y="137"/>
                          <a:pt x="576" y="136"/>
                          <a:pt x="573" y="134"/>
                        </a:cubicBezTo>
                        <a:cubicBezTo>
                          <a:pt x="567" y="131"/>
                          <a:pt x="561" y="127"/>
                          <a:pt x="561" y="127"/>
                        </a:cubicBezTo>
                        <a:lnTo>
                          <a:pt x="561" y="127"/>
                        </a:lnTo>
                        <a:lnTo>
                          <a:pt x="560" y="127"/>
                        </a:lnTo>
                        <a:lnTo>
                          <a:pt x="537" y="108"/>
                        </a:lnTo>
                        <a:lnTo>
                          <a:pt x="504" y="80"/>
                        </a:lnTo>
                        <a:cubicBezTo>
                          <a:pt x="502" y="80"/>
                          <a:pt x="499" y="81"/>
                          <a:pt x="495" y="81"/>
                        </a:cubicBezTo>
                        <a:cubicBezTo>
                          <a:pt x="491" y="81"/>
                          <a:pt x="488" y="81"/>
                          <a:pt x="485" y="81"/>
                        </a:cubicBezTo>
                        <a:cubicBezTo>
                          <a:pt x="482" y="81"/>
                          <a:pt x="479" y="80"/>
                          <a:pt x="476" y="76"/>
                        </a:cubicBezTo>
                        <a:cubicBezTo>
                          <a:pt x="476" y="77"/>
                          <a:pt x="473" y="74"/>
                          <a:pt x="469" y="71"/>
                        </a:cubicBezTo>
                        <a:cubicBezTo>
                          <a:pt x="466" y="68"/>
                          <a:pt x="462" y="65"/>
                          <a:pt x="458" y="61"/>
                        </a:cubicBezTo>
                        <a:cubicBezTo>
                          <a:pt x="449" y="55"/>
                          <a:pt x="441" y="48"/>
                          <a:pt x="441" y="48"/>
                        </a:cubicBezTo>
                        <a:lnTo>
                          <a:pt x="440" y="48"/>
                        </a:lnTo>
                        <a:lnTo>
                          <a:pt x="420" y="28"/>
                        </a:lnTo>
                        <a:lnTo>
                          <a:pt x="403" y="16"/>
                        </a:lnTo>
                        <a:cubicBezTo>
                          <a:pt x="402" y="17"/>
                          <a:pt x="390" y="17"/>
                          <a:pt x="376" y="18"/>
                        </a:cubicBezTo>
                        <a:cubicBezTo>
                          <a:pt x="368" y="19"/>
                          <a:pt x="360" y="19"/>
                          <a:pt x="354" y="20"/>
                        </a:cubicBezTo>
                        <a:cubicBezTo>
                          <a:pt x="351" y="20"/>
                          <a:pt x="349" y="21"/>
                          <a:pt x="347" y="21"/>
                        </a:cubicBezTo>
                        <a:cubicBezTo>
                          <a:pt x="346" y="21"/>
                          <a:pt x="345" y="21"/>
                          <a:pt x="345" y="21"/>
                        </a:cubicBezTo>
                        <a:cubicBezTo>
                          <a:pt x="345" y="22"/>
                          <a:pt x="344" y="21"/>
                          <a:pt x="344" y="21"/>
                        </a:cubicBezTo>
                        <a:cubicBezTo>
                          <a:pt x="344" y="22"/>
                          <a:pt x="343" y="23"/>
                          <a:pt x="340" y="25"/>
                        </a:cubicBezTo>
                        <a:cubicBezTo>
                          <a:pt x="338" y="27"/>
                          <a:pt x="335" y="30"/>
                          <a:pt x="332" y="33"/>
                        </a:cubicBezTo>
                        <a:cubicBezTo>
                          <a:pt x="326" y="38"/>
                          <a:pt x="321" y="43"/>
                          <a:pt x="321" y="43"/>
                        </a:cubicBezTo>
                        <a:lnTo>
                          <a:pt x="320" y="44"/>
                        </a:lnTo>
                        <a:lnTo>
                          <a:pt x="319" y="45"/>
                        </a:lnTo>
                        <a:cubicBezTo>
                          <a:pt x="319" y="45"/>
                          <a:pt x="294" y="59"/>
                          <a:pt x="288" y="62"/>
                        </a:cubicBezTo>
                        <a:cubicBezTo>
                          <a:pt x="286" y="64"/>
                          <a:pt x="283" y="65"/>
                          <a:pt x="278" y="66"/>
                        </a:cubicBezTo>
                        <a:cubicBezTo>
                          <a:pt x="274" y="68"/>
                          <a:pt x="269" y="69"/>
                          <a:pt x="264" y="71"/>
                        </a:cubicBezTo>
                        <a:cubicBezTo>
                          <a:pt x="255" y="74"/>
                          <a:pt x="245" y="76"/>
                          <a:pt x="245" y="76"/>
                        </a:cubicBezTo>
                        <a:lnTo>
                          <a:pt x="245" y="77"/>
                        </a:lnTo>
                        <a:lnTo>
                          <a:pt x="210" y="82"/>
                        </a:lnTo>
                        <a:lnTo>
                          <a:pt x="204" y="98"/>
                        </a:lnTo>
                        <a:cubicBezTo>
                          <a:pt x="208" y="100"/>
                          <a:pt x="213" y="102"/>
                          <a:pt x="222" y="107"/>
                        </a:cubicBezTo>
                        <a:cubicBezTo>
                          <a:pt x="227" y="109"/>
                          <a:pt x="233" y="112"/>
                          <a:pt x="237" y="115"/>
                        </a:cubicBezTo>
                        <a:cubicBezTo>
                          <a:pt x="239" y="116"/>
                          <a:pt x="242" y="118"/>
                          <a:pt x="243" y="119"/>
                        </a:cubicBezTo>
                        <a:cubicBezTo>
                          <a:pt x="244" y="119"/>
                          <a:pt x="245" y="120"/>
                          <a:pt x="245" y="121"/>
                        </a:cubicBezTo>
                        <a:cubicBezTo>
                          <a:pt x="246" y="121"/>
                          <a:pt x="247" y="122"/>
                          <a:pt x="248" y="125"/>
                        </a:cubicBezTo>
                        <a:cubicBezTo>
                          <a:pt x="248" y="125"/>
                          <a:pt x="249" y="128"/>
                          <a:pt x="250" y="131"/>
                        </a:cubicBezTo>
                        <a:cubicBezTo>
                          <a:pt x="251" y="134"/>
                          <a:pt x="252" y="138"/>
                          <a:pt x="253" y="142"/>
                        </a:cubicBezTo>
                        <a:cubicBezTo>
                          <a:pt x="254" y="146"/>
                          <a:pt x="255" y="150"/>
                          <a:pt x="256" y="154"/>
                        </a:cubicBezTo>
                        <a:cubicBezTo>
                          <a:pt x="257" y="158"/>
                          <a:pt x="257" y="161"/>
                          <a:pt x="255" y="166"/>
                        </a:cubicBezTo>
                        <a:cubicBezTo>
                          <a:pt x="253" y="170"/>
                          <a:pt x="248" y="177"/>
                          <a:pt x="244" y="184"/>
                        </a:cubicBezTo>
                        <a:cubicBezTo>
                          <a:pt x="240" y="190"/>
                          <a:pt x="236" y="195"/>
                          <a:pt x="236" y="195"/>
                        </a:cubicBezTo>
                        <a:lnTo>
                          <a:pt x="236" y="196"/>
                        </a:lnTo>
                        <a:lnTo>
                          <a:pt x="221" y="241"/>
                        </a:lnTo>
                        <a:lnTo>
                          <a:pt x="220" y="243"/>
                        </a:lnTo>
                        <a:lnTo>
                          <a:pt x="218" y="244"/>
                        </a:lnTo>
                        <a:lnTo>
                          <a:pt x="193" y="261"/>
                        </a:lnTo>
                        <a:lnTo>
                          <a:pt x="155" y="303"/>
                        </a:lnTo>
                        <a:lnTo>
                          <a:pt x="155" y="303"/>
                        </a:lnTo>
                        <a:lnTo>
                          <a:pt x="135" y="333"/>
                        </a:lnTo>
                        <a:cubicBezTo>
                          <a:pt x="135" y="334"/>
                          <a:pt x="134" y="337"/>
                          <a:pt x="132" y="341"/>
                        </a:cubicBezTo>
                        <a:cubicBezTo>
                          <a:pt x="132" y="343"/>
                          <a:pt x="131" y="346"/>
                          <a:pt x="131" y="348"/>
                        </a:cubicBezTo>
                        <a:cubicBezTo>
                          <a:pt x="131" y="348"/>
                          <a:pt x="131" y="349"/>
                          <a:pt x="131" y="349"/>
                        </a:cubicBezTo>
                        <a:cubicBezTo>
                          <a:pt x="131" y="349"/>
                          <a:pt x="131" y="350"/>
                          <a:pt x="131" y="350"/>
                        </a:cubicBezTo>
                        <a:cubicBezTo>
                          <a:pt x="133" y="352"/>
                          <a:pt x="136" y="356"/>
                          <a:pt x="140" y="360"/>
                        </a:cubicBezTo>
                        <a:cubicBezTo>
                          <a:pt x="142" y="363"/>
                          <a:pt x="144" y="364"/>
                          <a:pt x="145" y="366"/>
                        </a:cubicBezTo>
                        <a:cubicBezTo>
                          <a:pt x="147" y="367"/>
                          <a:pt x="148" y="368"/>
                          <a:pt x="148" y="368"/>
                        </a:cubicBezTo>
                        <a:cubicBezTo>
                          <a:pt x="148" y="368"/>
                          <a:pt x="151" y="368"/>
                          <a:pt x="154" y="369"/>
                        </a:cubicBezTo>
                        <a:cubicBezTo>
                          <a:pt x="158" y="369"/>
                          <a:pt x="162" y="370"/>
                          <a:pt x="167" y="370"/>
                        </a:cubicBezTo>
                        <a:cubicBezTo>
                          <a:pt x="171" y="371"/>
                          <a:pt x="176" y="371"/>
                          <a:pt x="180" y="371"/>
                        </a:cubicBezTo>
                        <a:cubicBezTo>
                          <a:pt x="183" y="372"/>
                          <a:pt x="186" y="372"/>
                          <a:pt x="187" y="372"/>
                        </a:cubicBezTo>
                        <a:cubicBezTo>
                          <a:pt x="189" y="372"/>
                          <a:pt x="190" y="372"/>
                          <a:pt x="191" y="373"/>
                        </a:cubicBezTo>
                        <a:cubicBezTo>
                          <a:pt x="193" y="374"/>
                          <a:pt x="194" y="375"/>
                          <a:pt x="196" y="375"/>
                        </a:cubicBezTo>
                        <a:cubicBezTo>
                          <a:pt x="199" y="377"/>
                          <a:pt x="202" y="379"/>
                          <a:pt x="206" y="381"/>
                        </a:cubicBezTo>
                        <a:cubicBezTo>
                          <a:pt x="211" y="384"/>
                          <a:pt x="216" y="387"/>
                          <a:pt x="217" y="388"/>
                        </a:cubicBezTo>
                        <a:lnTo>
                          <a:pt x="274" y="387"/>
                        </a:lnTo>
                        <a:lnTo>
                          <a:pt x="298" y="374"/>
                        </a:lnTo>
                        <a:lnTo>
                          <a:pt x="327" y="359"/>
                        </a:lnTo>
                        <a:lnTo>
                          <a:pt x="359" y="343"/>
                        </a:lnTo>
                        <a:lnTo>
                          <a:pt x="359" y="343"/>
                        </a:lnTo>
                        <a:lnTo>
                          <a:pt x="392" y="327"/>
                        </a:lnTo>
                        <a:lnTo>
                          <a:pt x="393" y="327"/>
                        </a:lnTo>
                        <a:lnTo>
                          <a:pt x="394" y="326"/>
                        </a:lnTo>
                        <a:cubicBezTo>
                          <a:pt x="394" y="326"/>
                          <a:pt x="402" y="326"/>
                          <a:pt x="412" y="325"/>
                        </a:cubicBezTo>
                        <a:cubicBezTo>
                          <a:pt x="422" y="325"/>
                          <a:pt x="433" y="325"/>
                          <a:pt x="440" y="325"/>
                        </a:cubicBezTo>
                        <a:cubicBezTo>
                          <a:pt x="447" y="326"/>
                          <a:pt x="457" y="329"/>
                          <a:pt x="466" y="331"/>
                        </a:cubicBezTo>
                        <a:cubicBezTo>
                          <a:pt x="474" y="333"/>
                          <a:pt x="479" y="335"/>
                          <a:pt x="481" y="335"/>
                        </a:cubicBezTo>
                        <a:cubicBezTo>
                          <a:pt x="481" y="335"/>
                          <a:pt x="481" y="335"/>
                          <a:pt x="481" y="335"/>
                        </a:cubicBezTo>
                        <a:cubicBezTo>
                          <a:pt x="481" y="335"/>
                          <a:pt x="491" y="336"/>
                          <a:pt x="502" y="336"/>
                        </a:cubicBezTo>
                        <a:cubicBezTo>
                          <a:pt x="508" y="337"/>
                          <a:pt x="513" y="337"/>
                          <a:pt x="518" y="338"/>
                        </a:cubicBezTo>
                        <a:cubicBezTo>
                          <a:pt x="520" y="338"/>
                          <a:pt x="522" y="338"/>
                          <a:pt x="524" y="339"/>
                        </a:cubicBezTo>
                        <a:cubicBezTo>
                          <a:pt x="526" y="339"/>
                          <a:pt x="527" y="339"/>
                          <a:pt x="530" y="341"/>
                        </a:cubicBezTo>
                        <a:cubicBezTo>
                          <a:pt x="531" y="342"/>
                          <a:pt x="541" y="348"/>
                          <a:pt x="549" y="353"/>
                        </a:cubicBezTo>
                        <a:cubicBezTo>
                          <a:pt x="557" y="358"/>
                          <a:pt x="565" y="363"/>
                          <a:pt x="565" y="363"/>
                        </a:cubicBezTo>
                        <a:lnTo>
                          <a:pt x="567" y="364"/>
                        </a:lnTo>
                        <a:lnTo>
                          <a:pt x="568" y="366"/>
                        </a:lnTo>
                        <a:lnTo>
                          <a:pt x="577" y="387"/>
                        </a:lnTo>
                        <a:lnTo>
                          <a:pt x="580" y="393"/>
                        </a:lnTo>
                        <a:lnTo>
                          <a:pt x="575" y="395"/>
                        </a:lnTo>
                        <a:lnTo>
                          <a:pt x="536" y="413"/>
                        </a:lnTo>
                        <a:lnTo>
                          <a:pt x="535" y="413"/>
                        </a:lnTo>
                        <a:lnTo>
                          <a:pt x="535" y="413"/>
                        </a:lnTo>
                        <a:lnTo>
                          <a:pt x="497" y="426"/>
                        </a:lnTo>
                        <a:cubicBezTo>
                          <a:pt x="496" y="427"/>
                          <a:pt x="494" y="431"/>
                          <a:pt x="489" y="436"/>
                        </a:cubicBezTo>
                        <a:cubicBezTo>
                          <a:pt x="484" y="441"/>
                          <a:pt x="478" y="448"/>
                          <a:pt x="471" y="451"/>
                        </a:cubicBezTo>
                        <a:cubicBezTo>
                          <a:pt x="460" y="456"/>
                          <a:pt x="427" y="469"/>
                          <a:pt x="426" y="469"/>
                        </a:cubicBezTo>
                        <a:cubicBezTo>
                          <a:pt x="426" y="469"/>
                          <a:pt x="426" y="469"/>
                          <a:pt x="426" y="469"/>
                        </a:cubicBezTo>
                        <a:cubicBezTo>
                          <a:pt x="425" y="469"/>
                          <a:pt x="420" y="472"/>
                          <a:pt x="415" y="475"/>
                        </a:cubicBezTo>
                        <a:cubicBezTo>
                          <a:pt x="412" y="477"/>
                          <a:pt x="409" y="479"/>
                          <a:pt x="407" y="481"/>
                        </a:cubicBezTo>
                        <a:cubicBezTo>
                          <a:pt x="406" y="482"/>
                          <a:pt x="405" y="482"/>
                          <a:pt x="405" y="482"/>
                        </a:cubicBezTo>
                        <a:cubicBezTo>
                          <a:pt x="404" y="487"/>
                          <a:pt x="402" y="491"/>
                          <a:pt x="400" y="494"/>
                        </a:cubicBezTo>
                        <a:cubicBezTo>
                          <a:pt x="398" y="498"/>
                          <a:pt x="396" y="500"/>
                          <a:pt x="396" y="500"/>
                        </a:cubicBezTo>
                        <a:lnTo>
                          <a:pt x="391" y="507"/>
                        </a:lnTo>
                        <a:lnTo>
                          <a:pt x="386" y="501"/>
                        </a:lnTo>
                        <a:cubicBezTo>
                          <a:pt x="386" y="501"/>
                          <a:pt x="381" y="495"/>
                          <a:pt x="375" y="489"/>
                        </a:cubicBezTo>
                        <a:cubicBezTo>
                          <a:pt x="373" y="486"/>
                          <a:pt x="370" y="483"/>
                          <a:pt x="367" y="481"/>
                        </a:cubicBezTo>
                        <a:cubicBezTo>
                          <a:pt x="366" y="481"/>
                          <a:pt x="366" y="480"/>
                          <a:pt x="365" y="480"/>
                        </a:cubicBezTo>
                        <a:cubicBezTo>
                          <a:pt x="358" y="481"/>
                          <a:pt x="352" y="480"/>
                          <a:pt x="350" y="487"/>
                        </a:cubicBezTo>
                        <a:cubicBezTo>
                          <a:pt x="349" y="491"/>
                          <a:pt x="348" y="505"/>
                          <a:pt x="348" y="517"/>
                        </a:cubicBezTo>
                        <a:cubicBezTo>
                          <a:pt x="349" y="529"/>
                          <a:pt x="349" y="539"/>
                          <a:pt x="349" y="539"/>
                        </a:cubicBezTo>
                        <a:lnTo>
                          <a:pt x="350" y="544"/>
                        </a:lnTo>
                        <a:lnTo>
                          <a:pt x="344" y="545"/>
                        </a:lnTo>
                        <a:lnTo>
                          <a:pt x="306" y="553"/>
                        </a:lnTo>
                        <a:lnTo>
                          <a:pt x="296" y="558"/>
                        </a:lnTo>
                        <a:lnTo>
                          <a:pt x="298" y="599"/>
                        </a:lnTo>
                        <a:lnTo>
                          <a:pt x="298" y="602"/>
                        </a:lnTo>
                        <a:lnTo>
                          <a:pt x="296" y="603"/>
                        </a:lnTo>
                        <a:lnTo>
                          <a:pt x="283" y="619"/>
                        </a:lnTo>
                        <a:lnTo>
                          <a:pt x="282" y="620"/>
                        </a:lnTo>
                        <a:lnTo>
                          <a:pt x="282" y="620"/>
                        </a:lnTo>
                        <a:cubicBezTo>
                          <a:pt x="282" y="620"/>
                          <a:pt x="281" y="620"/>
                          <a:pt x="280" y="621"/>
                        </a:cubicBezTo>
                        <a:cubicBezTo>
                          <a:pt x="279" y="623"/>
                          <a:pt x="278" y="625"/>
                          <a:pt x="278" y="628"/>
                        </a:cubicBezTo>
                        <a:cubicBezTo>
                          <a:pt x="277" y="632"/>
                          <a:pt x="277" y="639"/>
                          <a:pt x="277" y="644"/>
                        </a:cubicBezTo>
                        <a:cubicBezTo>
                          <a:pt x="277" y="647"/>
                          <a:pt x="278" y="650"/>
                          <a:pt x="278" y="651"/>
                        </a:cubicBezTo>
                        <a:cubicBezTo>
                          <a:pt x="279" y="653"/>
                          <a:pt x="280" y="653"/>
                          <a:pt x="278" y="652"/>
                        </a:cubicBezTo>
                        <a:cubicBezTo>
                          <a:pt x="280" y="653"/>
                          <a:pt x="280" y="654"/>
                          <a:pt x="282" y="655"/>
                        </a:cubicBezTo>
                        <a:cubicBezTo>
                          <a:pt x="283" y="656"/>
                          <a:pt x="284" y="657"/>
                          <a:pt x="285" y="659"/>
                        </a:cubicBezTo>
                        <a:cubicBezTo>
                          <a:pt x="287" y="662"/>
                          <a:pt x="290" y="666"/>
                          <a:pt x="293" y="669"/>
                        </a:cubicBezTo>
                        <a:cubicBezTo>
                          <a:pt x="297" y="675"/>
                          <a:pt x="299" y="680"/>
                          <a:pt x="300" y="682"/>
                        </a:cubicBezTo>
                        <a:lnTo>
                          <a:pt x="301" y="682"/>
                        </a:lnTo>
                        <a:cubicBezTo>
                          <a:pt x="301" y="682"/>
                          <a:pt x="305" y="687"/>
                          <a:pt x="311" y="691"/>
                        </a:cubicBezTo>
                        <a:cubicBezTo>
                          <a:pt x="314" y="693"/>
                          <a:pt x="318" y="695"/>
                          <a:pt x="320" y="697"/>
                        </a:cubicBezTo>
                        <a:cubicBezTo>
                          <a:pt x="323" y="698"/>
                          <a:pt x="325" y="699"/>
                          <a:pt x="325" y="699"/>
                        </a:cubicBezTo>
                        <a:cubicBezTo>
                          <a:pt x="329" y="699"/>
                          <a:pt x="336" y="699"/>
                          <a:pt x="344" y="699"/>
                        </a:cubicBezTo>
                        <a:cubicBezTo>
                          <a:pt x="352" y="699"/>
                          <a:pt x="359" y="699"/>
                          <a:pt x="365" y="702"/>
                        </a:cubicBezTo>
                        <a:cubicBezTo>
                          <a:pt x="370" y="705"/>
                          <a:pt x="373" y="709"/>
                          <a:pt x="376" y="712"/>
                        </a:cubicBezTo>
                        <a:cubicBezTo>
                          <a:pt x="378" y="716"/>
                          <a:pt x="380" y="719"/>
                          <a:pt x="380" y="719"/>
                        </a:cubicBezTo>
                        <a:lnTo>
                          <a:pt x="380" y="719"/>
                        </a:lnTo>
                        <a:lnTo>
                          <a:pt x="388" y="739"/>
                        </a:lnTo>
                        <a:lnTo>
                          <a:pt x="388" y="740"/>
                        </a:lnTo>
                        <a:lnTo>
                          <a:pt x="388" y="741"/>
                        </a:lnTo>
                        <a:cubicBezTo>
                          <a:pt x="388" y="741"/>
                          <a:pt x="388" y="750"/>
                          <a:pt x="388" y="760"/>
                        </a:cubicBezTo>
                        <a:cubicBezTo>
                          <a:pt x="388" y="770"/>
                          <a:pt x="388" y="780"/>
                          <a:pt x="387" y="785"/>
                        </a:cubicBezTo>
                        <a:cubicBezTo>
                          <a:pt x="386" y="793"/>
                          <a:pt x="381" y="829"/>
                          <a:pt x="381" y="829"/>
                        </a:cubicBezTo>
                        <a:lnTo>
                          <a:pt x="381" y="833"/>
                        </a:lnTo>
                        <a:lnTo>
                          <a:pt x="377" y="834"/>
                        </a:lnTo>
                        <a:lnTo>
                          <a:pt x="330" y="849"/>
                        </a:lnTo>
                        <a:cubicBezTo>
                          <a:pt x="330" y="849"/>
                          <a:pt x="330" y="849"/>
                          <a:pt x="330" y="849"/>
                        </a:cubicBezTo>
                        <a:cubicBezTo>
                          <a:pt x="329" y="849"/>
                          <a:pt x="322" y="855"/>
                          <a:pt x="313" y="862"/>
                        </a:cubicBezTo>
                        <a:cubicBezTo>
                          <a:pt x="309" y="865"/>
                          <a:pt x="305" y="868"/>
                          <a:pt x="301" y="871"/>
                        </a:cubicBezTo>
                        <a:cubicBezTo>
                          <a:pt x="297" y="874"/>
                          <a:pt x="294" y="877"/>
                          <a:pt x="294" y="877"/>
                        </a:cubicBezTo>
                        <a:cubicBezTo>
                          <a:pt x="294" y="877"/>
                          <a:pt x="292" y="880"/>
                          <a:pt x="290" y="883"/>
                        </a:cubicBezTo>
                        <a:cubicBezTo>
                          <a:pt x="288" y="886"/>
                          <a:pt x="285" y="891"/>
                          <a:pt x="283" y="895"/>
                        </a:cubicBezTo>
                        <a:cubicBezTo>
                          <a:pt x="280" y="901"/>
                          <a:pt x="279" y="903"/>
                          <a:pt x="277" y="906"/>
                        </a:cubicBezTo>
                        <a:cubicBezTo>
                          <a:pt x="278" y="907"/>
                          <a:pt x="279" y="907"/>
                          <a:pt x="280" y="908"/>
                        </a:cubicBezTo>
                        <a:cubicBezTo>
                          <a:pt x="282" y="910"/>
                          <a:pt x="284" y="912"/>
                          <a:pt x="285" y="915"/>
                        </a:cubicBezTo>
                        <a:cubicBezTo>
                          <a:pt x="286" y="917"/>
                          <a:pt x="287" y="921"/>
                          <a:pt x="286" y="925"/>
                        </a:cubicBezTo>
                        <a:cubicBezTo>
                          <a:pt x="285" y="928"/>
                          <a:pt x="284" y="929"/>
                          <a:pt x="283" y="930"/>
                        </a:cubicBezTo>
                        <a:cubicBezTo>
                          <a:pt x="281" y="932"/>
                          <a:pt x="279" y="933"/>
                          <a:pt x="278" y="934"/>
                        </a:cubicBezTo>
                        <a:cubicBezTo>
                          <a:pt x="274" y="937"/>
                          <a:pt x="269" y="939"/>
                          <a:pt x="265" y="941"/>
                        </a:cubicBezTo>
                        <a:cubicBezTo>
                          <a:pt x="256" y="945"/>
                          <a:pt x="248" y="949"/>
                          <a:pt x="248" y="949"/>
                        </a:cubicBezTo>
                        <a:lnTo>
                          <a:pt x="247" y="949"/>
                        </a:lnTo>
                        <a:lnTo>
                          <a:pt x="246" y="949"/>
                        </a:lnTo>
                        <a:cubicBezTo>
                          <a:pt x="246" y="949"/>
                          <a:pt x="201" y="949"/>
                          <a:pt x="191" y="949"/>
                        </a:cubicBezTo>
                        <a:cubicBezTo>
                          <a:pt x="184" y="949"/>
                          <a:pt x="176" y="946"/>
                          <a:pt x="169" y="943"/>
                        </a:cubicBezTo>
                        <a:cubicBezTo>
                          <a:pt x="165" y="942"/>
                          <a:pt x="162" y="940"/>
                          <a:pt x="159" y="939"/>
                        </a:cubicBezTo>
                        <a:cubicBezTo>
                          <a:pt x="157" y="938"/>
                          <a:pt x="154" y="938"/>
                          <a:pt x="155" y="938"/>
                        </a:cubicBezTo>
                        <a:cubicBezTo>
                          <a:pt x="151" y="938"/>
                          <a:pt x="146" y="937"/>
                          <a:pt x="140" y="935"/>
                        </a:cubicBezTo>
                        <a:cubicBezTo>
                          <a:pt x="134" y="933"/>
                          <a:pt x="128" y="931"/>
                          <a:pt x="123" y="928"/>
                        </a:cubicBezTo>
                        <a:cubicBezTo>
                          <a:pt x="120" y="926"/>
                          <a:pt x="118" y="926"/>
                          <a:pt x="115" y="922"/>
                        </a:cubicBezTo>
                        <a:cubicBezTo>
                          <a:pt x="112" y="919"/>
                          <a:pt x="111" y="914"/>
                          <a:pt x="111" y="907"/>
                        </a:cubicBezTo>
                        <a:cubicBezTo>
                          <a:pt x="111" y="895"/>
                          <a:pt x="107" y="878"/>
                          <a:pt x="99" y="871"/>
                        </a:cubicBezTo>
                        <a:cubicBezTo>
                          <a:pt x="86" y="861"/>
                          <a:pt x="87" y="848"/>
                          <a:pt x="86" y="842"/>
                        </a:cubicBezTo>
                        <a:cubicBezTo>
                          <a:pt x="85" y="838"/>
                          <a:pt x="85" y="836"/>
                          <a:pt x="85" y="836"/>
                        </a:cubicBezTo>
                        <a:cubicBezTo>
                          <a:pt x="85" y="835"/>
                          <a:pt x="85" y="835"/>
                          <a:pt x="81" y="832"/>
                        </a:cubicBezTo>
                        <a:cubicBezTo>
                          <a:pt x="76" y="829"/>
                          <a:pt x="72" y="826"/>
                          <a:pt x="70" y="824"/>
                        </a:cubicBezTo>
                        <a:cubicBezTo>
                          <a:pt x="67" y="822"/>
                          <a:pt x="65" y="821"/>
                          <a:pt x="61" y="822"/>
                        </a:cubicBezTo>
                        <a:cubicBezTo>
                          <a:pt x="51" y="823"/>
                          <a:pt x="49" y="824"/>
                          <a:pt x="42" y="829"/>
                        </a:cubicBezTo>
                        <a:lnTo>
                          <a:pt x="15" y="861"/>
                        </a:lnTo>
                        <a:lnTo>
                          <a:pt x="21" y="930"/>
                        </a:lnTo>
                        <a:lnTo>
                          <a:pt x="21" y="931"/>
                        </a:lnTo>
                        <a:lnTo>
                          <a:pt x="37" y="976"/>
                        </a:lnTo>
                        <a:lnTo>
                          <a:pt x="38" y="977"/>
                        </a:lnTo>
                        <a:lnTo>
                          <a:pt x="38" y="977"/>
                        </a:lnTo>
                        <a:lnTo>
                          <a:pt x="43" y="1010"/>
                        </a:lnTo>
                        <a:lnTo>
                          <a:pt x="44" y="1014"/>
                        </a:lnTo>
                        <a:lnTo>
                          <a:pt x="40" y="1016"/>
                        </a:lnTo>
                        <a:lnTo>
                          <a:pt x="11" y="1036"/>
                        </a:lnTo>
                        <a:lnTo>
                          <a:pt x="2" y="1069"/>
                        </a:lnTo>
                        <a:cubicBezTo>
                          <a:pt x="2" y="1069"/>
                          <a:pt x="0" y="1072"/>
                          <a:pt x="1" y="1075"/>
                        </a:cubicBezTo>
                        <a:cubicBezTo>
                          <a:pt x="1" y="1076"/>
                          <a:pt x="1" y="1077"/>
                          <a:pt x="1" y="1077"/>
                        </a:cubicBezTo>
                        <a:cubicBezTo>
                          <a:pt x="1" y="1077"/>
                          <a:pt x="1" y="1077"/>
                          <a:pt x="2" y="1077"/>
                        </a:cubicBezTo>
                        <a:cubicBezTo>
                          <a:pt x="10" y="1077"/>
                          <a:pt x="21" y="1079"/>
                          <a:pt x="32" y="1080"/>
                        </a:cubicBezTo>
                        <a:cubicBezTo>
                          <a:pt x="42" y="1082"/>
                          <a:pt x="51" y="1083"/>
                          <a:pt x="51" y="1083"/>
                        </a:cubicBezTo>
                        <a:lnTo>
                          <a:pt x="57" y="1084"/>
                        </a:lnTo>
                        <a:lnTo>
                          <a:pt x="57" y="1089"/>
                        </a:lnTo>
                        <a:lnTo>
                          <a:pt x="54" y="1136"/>
                        </a:lnTo>
                        <a:lnTo>
                          <a:pt x="54" y="1138"/>
                        </a:lnTo>
                        <a:lnTo>
                          <a:pt x="53" y="1140"/>
                        </a:lnTo>
                        <a:lnTo>
                          <a:pt x="41" y="1155"/>
                        </a:lnTo>
                        <a:lnTo>
                          <a:pt x="52" y="1205"/>
                        </a:lnTo>
                        <a:lnTo>
                          <a:pt x="52" y="1206"/>
                        </a:lnTo>
                        <a:lnTo>
                          <a:pt x="52" y="1206"/>
                        </a:lnTo>
                        <a:lnTo>
                          <a:pt x="53" y="1235"/>
                        </a:lnTo>
                        <a:lnTo>
                          <a:pt x="53" y="1235"/>
                        </a:lnTo>
                        <a:lnTo>
                          <a:pt x="57" y="1269"/>
                        </a:lnTo>
                        <a:lnTo>
                          <a:pt x="136" y="1271"/>
                        </a:lnTo>
                        <a:lnTo>
                          <a:pt x="139" y="1271"/>
                        </a:lnTo>
                        <a:lnTo>
                          <a:pt x="141" y="1273"/>
                        </a:lnTo>
                        <a:lnTo>
                          <a:pt x="160" y="1296"/>
                        </a:lnTo>
                        <a:lnTo>
                          <a:pt x="161" y="1297"/>
                        </a:lnTo>
                        <a:lnTo>
                          <a:pt x="161" y="1299"/>
                        </a:lnTo>
                        <a:lnTo>
                          <a:pt x="171" y="1341"/>
                        </a:lnTo>
                        <a:lnTo>
                          <a:pt x="183" y="1373"/>
                        </a:lnTo>
                        <a:lnTo>
                          <a:pt x="184" y="1375"/>
                        </a:lnTo>
                        <a:lnTo>
                          <a:pt x="183" y="1377"/>
                        </a:lnTo>
                        <a:cubicBezTo>
                          <a:pt x="183" y="1377"/>
                          <a:pt x="182" y="1382"/>
                          <a:pt x="181" y="1387"/>
                        </a:cubicBezTo>
                        <a:cubicBezTo>
                          <a:pt x="180" y="1389"/>
                          <a:pt x="180" y="1390"/>
                          <a:pt x="180" y="1391"/>
                        </a:cubicBezTo>
                        <a:cubicBezTo>
                          <a:pt x="183" y="1391"/>
                          <a:pt x="186" y="1392"/>
                          <a:pt x="191" y="1392"/>
                        </a:cubicBezTo>
                        <a:cubicBezTo>
                          <a:pt x="197" y="1393"/>
                          <a:pt x="204" y="1394"/>
                          <a:pt x="211" y="1395"/>
                        </a:cubicBezTo>
                        <a:cubicBezTo>
                          <a:pt x="218" y="1396"/>
                          <a:pt x="225" y="1397"/>
                          <a:pt x="230" y="1397"/>
                        </a:cubicBezTo>
                        <a:cubicBezTo>
                          <a:pt x="233" y="1397"/>
                          <a:pt x="234" y="1397"/>
                          <a:pt x="236" y="1397"/>
                        </a:cubicBezTo>
                        <a:cubicBezTo>
                          <a:pt x="236" y="1397"/>
                          <a:pt x="236" y="1396"/>
                          <a:pt x="236" y="1396"/>
                        </a:cubicBezTo>
                        <a:cubicBezTo>
                          <a:pt x="238" y="1394"/>
                          <a:pt x="240" y="1393"/>
                          <a:pt x="242" y="1392"/>
                        </a:cubicBezTo>
                        <a:cubicBezTo>
                          <a:pt x="245" y="1390"/>
                          <a:pt x="249" y="1388"/>
                          <a:pt x="252" y="1386"/>
                        </a:cubicBezTo>
                        <a:cubicBezTo>
                          <a:pt x="260" y="1382"/>
                          <a:pt x="267" y="1380"/>
                          <a:pt x="273" y="1379"/>
                        </a:cubicBezTo>
                        <a:cubicBezTo>
                          <a:pt x="276" y="1378"/>
                          <a:pt x="279" y="1378"/>
                          <a:pt x="284" y="1379"/>
                        </a:cubicBezTo>
                        <a:cubicBezTo>
                          <a:pt x="288" y="1379"/>
                          <a:pt x="293" y="1380"/>
                          <a:pt x="299" y="1380"/>
                        </a:cubicBezTo>
                        <a:cubicBezTo>
                          <a:pt x="310" y="1382"/>
                          <a:pt x="321" y="1383"/>
                          <a:pt x="327" y="1383"/>
                        </a:cubicBezTo>
                        <a:cubicBezTo>
                          <a:pt x="336" y="1383"/>
                          <a:pt x="344" y="1388"/>
                          <a:pt x="351" y="1392"/>
                        </a:cubicBezTo>
                        <a:cubicBezTo>
                          <a:pt x="358" y="1396"/>
                          <a:pt x="365" y="1400"/>
                          <a:pt x="367" y="1400"/>
                        </a:cubicBezTo>
                        <a:cubicBezTo>
                          <a:pt x="372" y="1400"/>
                          <a:pt x="375" y="1403"/>
                          <a:pt x="379" y="1405"/>
                        </a:cubicBezTo>
                        <a:cubicBezTo>
                          <a:pt x="383" y="1408"/>
                          <a:pt x="387" y="1412"/>
                          <a:pt x="391" y="1415"/>
                        </a:cubicBezTo>
                        <a:cubicBezTo>
                          <a:pt x="398" y="1421"/>
                          <a:pt x="402" y="1425"/>
                          <a:pt x="403" y="1426"/>
                        </a:cubicBezTo>
                        <a:cubicBezTo>
                          <a:pt x="406" y="1426"/>
                          <a:pt x="429" y="1429"/>
                          <a:pt x="443" y="1429"/>
                        </a:cubicBezTo>
                        <a:cubicBezTo>
                          <a:pt x="459" y="1429"/>
                          <a:pt x="474" y="1432"/>
                          <a:pt x="481" y="1429"/>
                        </a:cubicBezTo>
                        <a:cubicBezTo>
                          <a:pt x="491" y="1424"/>
                          <a:pt x="504" y="1418"/>
                          <a:pt x="514" y="1417"/>
                        </a:cubicBezTo>
                        <a:cubicBezTo>
                          <a:pt x="517" y="1416"/>
                          <a:pt x="531" y="1414"/>
                          <a:pt x="543" y="1411"/>
                        </a:cubicBezTo>
                        <a:cubicBezTo>
                          <a:pt x="555" y="1409"/>
                          <a:pt x="564" y="1407"/>
                          <a:pt x="566" y="1406"/>
                        </a:cubicBezTo>
                        <a:cubicBezTo>
                          <a:pt x="566" y="1406"/>
                          <a:pt x="586" y="1395"/>
                          <a:pt x="601" y="1392"/>
                        </a:cubicBezTo>
                        <a:cubicBezTo>
                          <a:pt x="607" y="1390"/>
                          <a:pt x="615" y="1387"/>
                          <a:pt x="623" y="1383"/>
                        </a:cubicBezTo>
                        <a:cubicBezTo>
                          <a:pt x="630" y="1379"/>
                          <a:pt x="637" y="1376"/>
                          <a:pt x="643" y="1374"/>
                        </a:cubicBezTo>
                        <a:cubicBezTo>
                          <a:pt x="655" y="1370"/>
                          <a:pt x="668" y="1370"/>
                          <a:pt x="668" y="1370"/>
                        </a:cubicBezTo>
                        <a:lnTo>
                          <a:pt x="733" y="1367"/>
                        </a:lnTo>
                        <a:lnTo>
                          <a:pt x="733" y="1367"/>
                        </a:lnTo>
                        <a:lnTo>
                          <a:pt x="774" y="1367"/>
                        </a:lnTo>
                        <a:cubicBezTo>
                          <a:pt x="774" y="1367"/>
                          <a:pt x="775" y="1367"/>
                          <a:pt x="775" y="1367"/>
                        </a:cubicBezTo>
                        <a:cubicBezTo>
                          <a:pt x="776" y="1366"/>
                          <a:pt x="783" y="1364"/>
                          <a:pt x="792" y="1361"/>
                        </a:cubicBezTo>
                        <a:cubicBezTo>
                          <a:pt x="802" y="1357"/>
                          <a:pt x="814" y="1353"/>
                          <a:pt x="818" y="1352"/>
                        </a:cubicBezTo>
                        <a:cubicBezTo>
                          <a:pt x="826" y="1348"/>
                          <a:pt x="854" y="1332"/>
                          <a:pt x="854" y="1332"/>
                        </a:cubicBezTo>
                        <a:lnTo>
                          <a:pt x="854" y="1331"/>
                        </a:lnTo>
                        <a:lnTo>
                          <a:pt x="855" y="1331"/>
                        </a:lnTo>
                        <a:cubicBezTo>
                          <a:pt x="855" y="1331"/>
                          <a:pt x="861" y="1329"/>
                          <a:pt x="867" y="1326"/>
                        </a:cubicBezTo>
                        <a:cubicBezTo>
                          <a:pt x="874" y="1324"/>
                          <a:pt x="881" y="1320"/>
                          <a:pt x="882" y="1319"/>
                        </a:cubicBezTo>
                        <a:cubicBezTo>
                          <a:pt x="886" y="1316"/>
                          <a:pt x="893" y="1312"/>
                          <a:pt x="899" y="1307"/>
                        </a:cubicBezTo>
                        <a:cubicBezTo>
                          <a:pt x="902" y="1305"/>
                          <a:pt x="906" y="1303"/>
                          <a:pt x="908" y="1301"/>
                        </a:cubicBezTo>
                        <a:cubicBezTo>
                          <a:pt x="909" y="1300"/>
                          <a:pt x="910" y="1299"/>
                          <a:pt x="910" y="1298"/>
                        </a:cubicBezTo>
                        <a:cubicBezTo>
                          <a:pt x="911" y="1295"/>
                          <a:pt x="913" y="1295"/>
                          <a:pt x="914" y="1294"/>
                        </a:cubicBezTo>
                        <a:cubicBezTo>
                          <a:pt x="915" y="1292"/>
                          <a:pt x="917" y="1291"/>
                          <a:pt x="919" y="1290"/>
                        </a:cubicBezTo>
                        <a:cubicBezTo>
                          <a:pt x="923" y="1287"/>
                          <a:pt x="928" y="1284"/>
                          <a:pt x="932" y="1281"/>
                        </a:cubicBezTo>
                        <a:cubicBezTo>
                          <a:pt x="942" y="1275"/>
                          <a:pt x="951" y="1269"/>
                          <a:pt x="951" y="1269"/>
                        </a:cubicBezTo>
                        <a:lnTo>
                          <a:pt x="955" y="1267"/>
                        </a:lnTo>
                        <a:lnTo>
                          <a:pt x="958" y="1270"/>
                        </a:lnTo>
                        <a:lnTo>
                          <a:pt x="976" y="1285"/>
                        </a:lnTo>
                        <a:lnTo>
                          <a:pt x="978" y="1286"/>
                        </a:lnTo>
                        <a:lnTo>
                          <a:pt x="978" y="1289"/>
                        </a:lnTo>
                        <a:lnTo>
                          <a:pt x="982" y="1313"/>
                        </a:lnTo>
                        <a:lnTo>
                          <a:pt x="982" y="1314"/>
                        </a:lnTo>
                        <a:lnTo>
                          <a:pt x="982" y="1314"/>
                        </a:lnTo>
                        <a:cubicBezTo>
                          <a:pt x="982" y="1314"/>
                          <a:pt x="982" y="1322"/>
                          <a:pt x="981" y="1330"/>
                        </a:cubicBezTo>
                        <a:cubicBezTo>
                          <a:pt x="981" y="1334"/>
                          <a:pt x="981" y="1338"/>
                          <a:pt x="980" y="1342"/>
                        </a:cubicBezTo>
                        <a:cubicBezTo>
                          <a:pt x="980" y="1344"/>
                          <a:pt x="980" y="1346"/>
                          <a:pt x="979" y="1347"/>
                        </a:cubicBezTo>
                        <a:cubicBezTo>
                          <a:pt x="979" y="1349"/>
                          <a:pt x="978" y="1350"/>
                          <a:pt x="977" y="1352"/>
                        </a:cubicBezTo>
                        <a:cubicBezTo>
                          <a:pt x="975" y="1355"/>
                          <a:pt x="973" y="1364"/>
                          <a:pt x="973" y="1368"/>
                        </a:cubicBezTo>
                        <a:cubicBezTo>
                          <a:pt x="973" y="1373"/>
                          <a:pt x="970" y="1377"/>
                          <a:pt x="969" y="1379"/>
                        </a:cubicBezTo>
                        <a:cubicBezTo>
                          <a:pt x="969" y="1380"/>
                          <a:pt x="969" y="1379"/>
                          <a:pt x="969" y="1380"/>
                        </a:cubicBezTo>
                        <a:cubicBezTo>
                          <a:pt x="973" y="1381"/>
                          <a:pt x="976" y="1383"/>
                          <a:pt x="977" y="1383"/>
                        </a:cubicBezTo>
                        <a:cubicBezTo>
                          <a:pt x="978" y="1383"/>
                          <a:pt x="980" y="1383"/>
                          <a:pt x="985" y="1379"/>
                        </a:cubicBezTo>
                        <a:cubicBezTo>
                          <a:pt x="998" y="1370"/>
                          <a:pt x="1002" y="1368"/>
                          <a:pt x="1012" y="1362"/>
                        </a:cubicBezTo>
                        <a:cubicBezTo>
                          <a:pt x="1023" y="1356"/>
                          <a:pt x="1030" y="1353"/>
                          <a:pt x="1043" y="1353"/>
                        </a:cubicBezTo>
                        <a:cubicBezTo>
                          <a:pt x="1056" y="1353"/>
                          <a:pt x="1058" y="1353"/>
                          <a:pt x="1076" y="1353"/>
                        </a:cubicBezTo>
                        <a:cubicBezTo>
                          <a:pt x="1085" y="1353"/>
                          <a:pt x="1090" y="1353"/>
                          <a:pt x="1094" y="1352"/>
                        </a:cubicBezTo>
                        <a:cubicBezTo>
                          <a:pt x="1097" y="1351"/>
                          <a:pt x="1099" y="1350"/>
                          <a:pt x="1101" y="1347"/>
                        </a:cubicBezTo>
                        <a:cubicBezTo>
                          <a:pt x="1105" y="1342"/>
                          <a:pt x="1111" y="1339"/>
                          <a:pt x="1116" y="1337"/>
                        </a:cubicBezTo>
                        <a:cubicBezTo>
                          <a:pt x="1121" y="1335"/>
                          <a:pt x="1125" y="1333"/>
                          <a:pt x="1127" y="1331"/>
                        </a:cubicBezTo>
                        <a:cubicBezTo>
                          <a:pt x="1130" y="1328"/>
                          <a:pt x="1132" y="1325"/>
                          <a:pt x="1134" y="1321"/>
                        </a:cubicBezTo>
                        <a:cubicBezTo>
                          <a:pt x="1137" y="1317"/>
                          <a:pt x="1140" y="1313"/>
                          <a:pt x="1146" y="1311"/>
                        </a:cubicBezTo>
                        <a:cubicBezTo>
                          <a:pt x="1149" y="1309"/>
                          <a:pt x="1155" y="1305"/>
                          <a:pt x="1159" y="1302"/>
                        </a:cubicBezTo>
                        <a:cubicBezTo>
                          <a:pt x="1160" y="1302"/>
                          <a:pt x="1160" y="1302"/>
                          <a:pt x="1160" y="1301"/>
                        </a:cubicBezTo>
                        <a:lnTo>
                          <a:pt x="1153" y="1296"/>
                        </a:lnTo>
                        <a:lnTo>
                          <a:pt x="1151" y="1295"/>
                        </a:lnTo>
                        <a:lnTo>
                          <a:pt x="1151" y="1293"/>
                        </a:lnTo>
                        <a:lnTo>
                          <a:pt x="1128" y="1248"/>
                        </a:lnTo>
                        <a:lnTo>
                          <a:pt x="1052" y="1246"/>
                        </a:lnTo>
                        <a:lnTo>
                          <a:pt x="1050" y="1246"/>
                        </a:lnTo>
                        <a:lnTo>
                          <a:pt x="1049" y="1246"/>
                        </a:lnTo>
                        <a:lnTo>
                          <a:pt x="1030" y="1236"/>
                        </a:lnTo>
                        <a:lnTo>
                          <a:pt x="1028" y="1235"/>
                        </a:lnTo>
                        <a:lnTo>
                          <a:pt x="1027" y="1232"/>
                        </a:lnTo>
                        <a:lnTo>
                          <a:pt x="1013" y="1159"/>
                        </a:lnTo>
                        <a:lnTo>
                          <a:pt x="1012" y="1157"/>
                        </a:lnTo>
                        <a:lnTo>
                          <a:pt x="1013" y="1155"/>
                        </a:lnTo>
                        <a:lnTo>
                          <a:pt x="1028" y="1127"/>
                        </a:lnTo>
                        <a:lnTo>
                          <a:pt x="1028" y="1127"/>
                        </a:lnTo>
                        <a:lnTo>
                          <a:pt x="1054" y="1081"/>
                        </a:lnTo>
                        <a:lnTo>
                          <a:pt x="1055" y="1081"/>
                        </a:lnTo>
                        <a:lnTo>
                          <a:pt x="1078" y="1032"/>
                        </a:lnTo>
                        <a:lnTo>
                          <a:pt x="1078" y="1032"/>
                        </a:lnTo>
                        <a:lnTo>
                          <a:pt x="1079" y="1032"/>
                        </a:lnTo>
                        <a:lnTo>
                          <a:pt x="1100" y="1002"/>
                        </a:lnTo>
                        <a:lnTo>
                          <a:pt x="1101" y="896"/>
                        </a:lnTo>
                        <a:lnTo>
                          <a:pt x="1101" y="892"/>
                        </a:lnTo>
                        <a:lnTo>
                          <a:pt x="1104" y="891"/>
                        </a:lnTo>
                        <a:lnTo>
                          <a:pt x="1133" y="876"/>
                        </a:lnTo>
                        <a:lnTo>
                          <a:pt x="1151" y="848"/>
                        </a:lnTo>
                        <a:cubicBezTo>
                          <a:pt x="1151" y="846"/>
                          <a:pt x="1150" y="844"/>
                          <a:pt x="1148" y="839"/>
                        </a:cubicBezTo>
                        <a:cubicBezTo>
                          <a:pt x="1147" y="837"/>
                          <a:pt x="1145" y="834"/>
                          <a:pt x="1144" y="833"/>
                        </a:cubicBezTo>
                        <a:cubicBezTo>
                          <a:pt x="1143" y="831"/>
                          <a:pt x="1143" y="831"/>
                          <a:pt x="1144" y="831"/>
                        </a:cubicBezTo>
                        <a:cubicBezTo>
                          <a:pt x="1139" y="831"/>
                          <a:pt x="1136" y="829"/>
                          <a:pt x="1134" y="827"/>
                        </a:cubicBezTo>
                        <a:cubicBezTo>
                          <a:pt x="1131" y="824"/>
                          <a:pt x="1129" y="822"/>
                          <a:pt x="1127" y="819"/>
                        </a:cubicBezTo>
                        <a:cubicBezTo>
                          <a:pt x="1127" y="818"/>
                          <a:pt x="1127" y="818"/>
                          <a:pt x="1126" y="816"/>
                        </a:cubicBezTo>
                        <a:lnTo>
                          <a:pt x="1117" y="825"/>
                        </a:lnTo>
                        <a:lnTo>
                          <a:pt x="1114" y="827"/>
                        </a:lnTo>
                        <a:lnTo>
                          <a:pt x="1111" y="827"/>
                        </a:lnTo>
                        <a:lnTo>
                          <a:pt x="1061" y="822"/>
                        </a:lnTo>
                        <a:lnTo>
                          <a:pt x="1060" y="822"/>
                        </a:lnTo>
                        <a:lnTo>
                          <a:pt x="1059" y="821"/>
                        </a:lnTo>
                        <a:lnTo>
                          <a:pt x="1034" y="809"/>
                        </a:lnTo>
                        <a:lnTo>
                          <a:pt x="1031" y="807"/>
                        </a:lnTo>
                        <a:lnTo>
                          <a:pt x="1030" y="804"/>
                        </a:lnTo>
                        <a:lnTo>
                          <a:pt x="1024" y="700"/>
                        </a:lnTo>
                        <a:lnTo>
                          <a:pt x="1015" y="664"/>
                        </a:lnTo>
                        <a:lnTo>
                          <a:pt x="1014" y="662"/>
                        </a:lnTo>
                        <a:lnTo>
                          <a:pt x="1015" y="660"/>
                        </a:lnTo>
                        <a:lnTo>
                          <a:pt x="1026" y="638"/>
                        </a:lnTo>
                        <a:lnTo>
                          <a:pt x="1011" y="616"/>
                        </a:lnTo>
                        <a:lnTo>
                          <a:pt x="981" y="571"/>
                        </a:lnTo>
                        <a:lnTo>
                          <a:pt x="980" y="570"/>
                        </a:lnTo>
                        <a:lnTo>
                          <a:pt x="980" y="569"/>
                        </a:lnTo>
                        <a:lnTo>
                          <a:pt x="975" y="545"/>
                        </a:lnTo>
                        <a:lnTo>
                          <a:pt x="975" y="545"/>
                        </a:lnTo>
                        <a:lnTo>
                          <a:pt x="975" y="544"/>
                        </a:lnTo>
                        <a:lnTo>
                          <a:pt x="978" y="509"/>
                        </a:lnTo>
                        <a:lnTo>
                          <a:pt x="978" y="508"/>
                        </a:lnTo>
                        <a:lnTo>
                          <a:pt x="979" y="507"/>
                        </a:lnTo>
                        <a:lnTo>
                          <a:pt x="989" y="488"/>
                        </a:lnTo>
                        <a:lnTo>
                          <a:pt x="982" y="434"/>
                        </a:lnTo>
                        <a:lnTo>
                          <a:pt x="938" y="404"/>
                        </a:lnTo>
                        <a:lnTo>
                          <a:pt x="937" y="403"/>
                        </a:lnTo>
                        <a:lnTo>
                          <a:pt x="936" y="402"/>
                        </a:lnTo>
                        <a:lnTo>
                          <a:pt x="905" y="340"/>
                        </a:lnTo>
                        <a:lnTo>
                          <a:pt x="905" y="340"/>
                        </a:lnTo>
                        <a:lnTo>
                          <a:pt x="890" y="305"/>
                        </a:lnTo>
                        <a:lnTo>
                          <a:pt x="890" y="303"/>
                        </a:lnTo>
                        <a:lnTo>
                          <a:pt x="890" y="301"/>
                        </a:lnTo>
                        <a:lnTo>
                          <a:pt x="893" y="287"/>
                        </a:lnTo>
                        <a:lnTo>
                          <a:pt x="894" y="284"/>
                        </a:lnTo>
                        <a:lnTo>
                          <a:pt x="897" y="283"/>
                        </a:lnTo>
                        <a:lnTo>
                          <a:pt x="914" y="275"/>
                        </a:lnTo>
                        <a:lnTo>
                          <a:pt x="911" y="196"/>
                        </a:lnTo>
                        <a:lnTo>
                          <a:pt x="894" y="170"/>
                        </a:lnTo>
                        <a:lnTo>
                          <a:pt x="843" y="142"/>
                        </a:lnTo>
                        <a:lnTo>
                          <a:pt x="841" y="141"/>
                        </a:lnTo>
                        <a:lnTo>
                          <a:pt x="840" y="140"/>
                        </a:lnTo>
                        <a:lnTo>
                          <a:pt x="817" y="90"/>
                        </a:lnTo>
                        <a:lnTo>
                          <a:pt x="817" y="90"/>
                        </a:lnTo>
                        <a:lnTo>
                          <a:pt x="816" y="90"/>
                        </a:lnTo>
                        <a:lnTo>
                          <a:pt x="801" y="42"/>
                        </a:lnTo>
                        <a:lnTo>
                          <a:pt x="801" y="42"/>
                        </a:lnTo>
                        <a:lnTo>
                          <a:pt x="794" y="20"/>
                        </a:lnTo>
                        <a:lnTo>
                          <a:pt x="785" y="10"/>
                        </a:lnTo>
                        <a:lnTo>
                          <a:pt x="785" y="12"/>
                        </a:lnTo>
                        <a:lnTo>
                          <a:pt x="728" y="21"/>
                        </a:lnTo>
                        <a:lnTo>
                          <a:pt x="726" y="21"/>
                        </a:lnTo>
                        <a:lnTo>
                          <a:pt x="724" y="20"/>
                        </a:lnTo>
                        <a:lnTo>
                          <a:pt x="688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87" name="Freeform 75"/>
                  <p:cNvSpPr>
                    <a:spLocks/>
                  </p:cNvSpPr>
                  <p:nvPr/>
                </p:nvSpPr>
                <p:spPr bwMode="auto">
                  <a:xfrm>
                    <a:off x="4065" y="1913"/>
                    <a:ext cx="680" cy="534"/>
                  </a:xfrm>
                  <a:custGeom>
                    <a:avLst/>
                    <a:gdLst>
                      <a:gd name="T0" fmla="*/ 724 w 1353"/>
                      <a:gd name="T1" fmla="*/ 15 h 1063"/>
                      <a:gd name="T2" fmla="*/ 718 w 1353"/>
                      <a:gd name="T3" fmla="*/ 83 h 1063"/>
                      <a:gd name="T4" fmla="*/ 709 w 1353"/>
                      <a:gd name="T5" fmla="*/ 166 h 1063"/>
                      <a:gd name="T6" fmla="*/ 691 w 1353"/>
                      <a:gd name="T7" fmla="*/ 187 h 1063"/>
                      <a:gd name="T8" fmla="*/ 648 w 1353"/>
                      <a:gd name="T9" fmla="*/ 197 h 1063"/>
                      <a:gd name="T10" fmla="*/ 610 w 1353"/>
                      <a:gd name="T11" fmla="*/ 206 h 1063"/>
                      <a:gd name="T12" fmla="*/ 559 w 1353"/>
                      <a:gd name="T13" fmla="*/ 212 h 1063"/>
                      <a:gd name="T14" fmla="*/ 548 w 1353"/>
                      <a:gd name="T15" fmla="*/ 181 h 1063"/>
                      <a:gd name="T16" fmla="*/ 475 w 1353"/>
                      <a:gd name="T17" fmla="*/ 187 h 1063"/>
                      <a:gd name="T18" fmla="*/ 425 w 1353"/>
                      <a:gd name="T19" fmla="*/ 196 h 1063"/>
                      <a:gd name="T20" fmla="*/ 370 w 1353"/>
                      <a:gd name="T21" fmla="*/ 221 h 1063"/>
                      <a:gd name="T22" fmla="*/ 305 w 1353"/>
                      <a:gd name="T23" fmla="*/ 223 h 1063"/>
                      <a:gd name="T24" fmla="*/ 264 w 1353"/>
                      <a:gd name="T25" fmla="*/ 202 h 1063"/>
                      <a:gd name="T26" fmla="*/ 229 w 1353"/>
                      <a:gd name="T27" fmla="*/ 206 h 1063"/>
                      <a:gd name="T28" fmla="*/ 208 w 1353"/>
                      <a:gd name="T29" fmla="*/ 189 h 1063"/>
                      <a:gd name="T30" fmla="*/ 181 w 1353"/>
                      <a:gd name="T31" fmla="*/ 211 h 1063"/>
                      <a:gd name="T32" fmla="*/ 143 w 1353"/>
                      <a:gd name="T33" fmla="*/ 236 h 1063"/>
                      <a:gd name="T34" fmla="*/ 78 w 1353"/>
                      <a:gd name="T35" fmla="*/ 242 h 1063"/>
                      <a:gd name="T36" fmla="*/ 0 w 1353"/>
                      <a:gd name="T37" fmla="*/ 261 h 1063"/>
                      <a:gd name="T38" fmla="*/ 13 w 1353"/>
                      <a:gd name="T39" fmla="*/ 332 h 1063"/>
                      <a:gd name="T40" fmla="*/ 63 w 1353"/>
                      <a:gd name="T41" fmla="*/ 373 h 1063"/>
                      <a:gd name="T42" fmla="*/ 105 w 1353"/>
                      <a:gd name="T43" fmla="*/ 413 h 1063"/>
                      <a:gd name="T44" fmla="*/ 146 w 1353"/>
                      <a:gd name="T45" fmla="*/ 427 h 1063"/>
                      <a:gd name="T46" fmla="*/ 209 w 1353"/>
                      <a:gd name="T47" fmla="*/ 447 h 1063"/>
                      <a:gd name="T48" fmla="*/ 238 w 1353"/>
                      <a:gd name="T49" fmla="*/ 475 h 1063"/>
                      <a:gd name="T50" fmla="*/ 250 w 1353"/>
                      <a:gd name="T51" fmla="*/ 507 h 1063"/>
                      <a:gd name="T52" fmla="*/ 287 w 1353"/>
                      <a:gd name="T53" fmla="*/ 536 h 1063"/>
                      <a:gd name="T54" fmla="*/ 296 w 1353"/>
                      <a:gd name="T55" fmla="*/ 568 h 1063"/>
                      <a:gd name="T56" fmla="*/ 266 w 1353"/>
                      <a:gd name="T57" fmla="*/ 596 h 1063"/>
                      <a:gd name="T58" fmla="*/ 280 w 1353"/>
                      <a:gd name="T59" fmla="*/ 616 h 1063"/>
                      <a:gd name="T60" fmla="*/ 371 w 1353"/>
                      <a:gd name="T61" fmla="*/ 686 h 1063"/>
                      <a:gd name="T62" fmla="*/ 411 w 1353"/>
                      <a:gd name="T63" fmla="*/ 711 h 1063"/>
                      <a:gd name="T64" fmla="*/ 444 w 1353"/>
                      <a:gd name="T65" fmla="*/ 736 h 1063"/>
                      <a:gd name="T66" fmla="*/ 511 w 1353"/>
                      <a:gd name="T67" fmla="*/ 780 h 1063"/>
                      <a:gd name="T68" fmla="*/ 557 w 1353"/>
                      <a:gd name="T69" fmla="*/ 792 h 1063"/>
                      <a:gd name="T70" fmla="*/ 546 w 1353"/>
                      <a:gd name="T71" fmla="*/ 831 h 1063"/>
                      <a:gd name="T72" fmla="*/ 551 w 1353"/>
                      <a:gd name="T73" fmla="*/ 890 h 1063"/>
                      <a:gd name="T74" fmla="*/ 574 w 1353"/>
                      <a:gd name="T75" fmla="*/ 918 h 1063"/>
                      <a:gd name="T76" fmla="*/ 629 w 1353"/>
                      <a:gd name="T77" fmla="*/ 989 h 1063"/>
                      <a:gd name="T78" fmla="*/ 633 w 1353"/>
                      <a:gd name="T79" fmla="*/ 1027 h 1063"/>
                      <a:gd name="T80" fmla="*/ 685 w 1353"/>
                      <a:gd name="T81" fmla="*/ 1029 h 1063"/>
                      <a:gd name="T82" fmla="*/ 834 w 1353"/>
                      <a:gd name="T83" fmla="*/ 1033 h 1063"/>
                      <a:gd name="T84" fmla="*/ 892 w 1353"/>
                      <a:gd name="T85" fmla="*/ 997 h 1063"/>
                      <a:gd name="T86" fmla="*/ 933 w 1353"/>
                      <a:gd name="T87" fmla="*/ 959 h 1063"/>
                      <a:gd name="T88" fmla="*/ 909 w 1353"/>
                      <a:gd name="T89" fmla="*/ 913 h 1063"/>
                      <a:gd name="T90" fmla="*/ 939 w 1353"/>
                      <a:gd name="T91" fmla="*/ 889 h 1063"/>
                      <a:gd name="T92" fmla="*/ 1097 w 1353"/>
                      <a:gd name="T93" fmla="*/ 827 h 1063"/>
                      <a:gd name="T94" fmla="*/ 1220 w 1353"/>
                      <a:gd name="T95" fmla="*/ 731 h 1063"/>
                      <a:gd name="T96" fmla="*/ 1279 w 1353"/>
                      <a:gd name="T97" fmla="*/ 677 h 1063"/>
                      <a:gd name="T98" fmla="*/ 1353 w 1353"/>
                      <a:gd name="T99" fmla="*/ 512 h 1063"/>
                      <a:gd name="T100" fmla="*/ 1291 w 1353"/>
                      <a:gd name="T101" fmla="*/ 389 h 1063"/>
                      <a:gd name="T102" fmla="*/ 1241 w 1353"/>
                      <a:gd name="T103" fmla="*/ 298 h 1063"/>
                      <a:gd name="T104" fmla="*/ 1259 w 1353"/>
                      <a:gd name="T105" fmla="*/ 248 h 1063"/>
                      <a:gd name="T106" fmla="*/ 1116 w 1353"/>
                      <a:gd name="T107" fmla="*/ 133 h 1063"/>
                      <a:gd name="T108" fmla="*/ 1016 w 1353"/>
                      <a:gd name="T109" fmla="*/ 134 h 1063"/>
                      <a:gd name="T110" fmla="*/ 960 w 1353"/>
                      <a:gd name="T111" fmla="*/ 111 h 1063"/>
                      <a:gd name="T112" fmla="*/ 909 w 1353"/>
                      <a:gd name="T113" fmla="*/ 60 h 1063"/>
                      <a:gd name="T114" fmla="*/ 889 w 1353"/>
                      <a:gd name="T115" fmla="*/ 4 h 10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353" h="1063">
                        <a:moveTo>
                          <a:pt x="842" y="0"/>
                        </a:moveTo>
                        <a:lnTo>
                          <a:pt x="736" y="9"/>
                        </a:lnTo>
                        <a:lnTo>
                          <a:pt x="724" y="15"/>
                        </a:lnTo>
                        <a:lnTo>
                          <a:pt x="718" y="82"/>
                        </a:lnTo>
                        <a:lnTo>
                          <a:pt x="718" y="83"/>
                        </a:lnTo>
                        <a:lnTo>
                          <a:pt x="718" y="83"/>
                        </a:lnTo>
                        <a:lnTo>
                          <a:pt x="712" y="108"/>
                        </a:lnTo>
                        <a:lnTo>
                          <a:pt x="709" y="164"/>
                        </a:lnTo>
                        <a:lnTo>
                          <a:pt x="709" y="166"/>
                        </a:lnTo>
                        <a:lnTo>
                          <a:pt x="708" y="167"/>
                        </a:lnTo>
                        <a:cubicBezTo>
                          <a:pt x="708" y="167"/>
                          <a:pt x="704" y="173"/>
                          <a:pt x="699" y="179"/>
                        </a:cubicBezTo>
                        <a:cubicBezTo>
                          <a:pt x="696" y="182"/>
                          <a:pt x="694" y="185"/>
                          <a:pt x="691" y="187"/>
                        </a:cubicBezTo>
                        <a:cubicBezTo>
                          <a:pt x="688" y="189"/>
                          <a:pt x="686" y="192"/>
                          <a:pt x="680" y="192"/>
                        </a:cubicBezTo>
                        <a:cubicBezTo>
                          <a:pt x="680" y="192"/>
                          <a:pt x="675" y="192"/>
                          <a:pt x="669" y="193"/>
                        </a:cubicBezTo>
                        <a:cubicBezTo>
                          <a:pt x="663" y="194"/>
                          <a:pt x="655" y="195"/>
                          <a:pt x="648" y="197"/>
                        </a:cubicBezTo>
                        <a:cubicBezTo>
                          <a:pt x="633" y="199"/>
                          <a:pt x="619" y="201"/>
                          <a:pt x="619" y="201"/>
                        </a:cubicBezTo>
                        <a:cubicBezTo>
                          <a:pt x="619" y="201"/>
                          <a:pt x="618" y="201"/>
                          <a:pt x="618" y="201"/>
                        </a:cubicBezTo>
                        <a:cubicBezTo>
                          <a:pt x="617" y="202"/>
                          <a:pt x="615" y="203"/>
                          <a:pt x="610" y="206"/>
                        </a:cubicBezTo>
                        <a:cubicBezTo>
                          <a:pt x="604" y="208"/>
                          <a:pt x="598" y="211"/>
                          <a:pt x="592" y="212"/>
                        </a:cubicBezTo>
                        <a:cubicBezTo>
                          <a:pt x="580" y="214"/>
                          <a:pt x="563" y="212"/>
                          <a:pt x="563" y="212"/>
                        </a:cubicBezTo>
                        <a:lnTo>
                          <a:pt x="559" y="212"/>
                        </a:lnTo>
                        <a:lnTo>
                          <a:pt x="558" y="208"/>
                        </a:lnTo>
                        <a:cubicBezTo>
                          <a:pt x="558" y="208"/>
                          <a:pt x="555" y="200"/>
                          <a:pt x="552" y="192"/>
                        </a:cubicBezTo>
                        <a:cubicBezTo>
                          <a:pt x="551" y="188"/>
                          <a:pt x="549" y="184"/>
                          <a:pt x="548" y="181"/>
                        </a:cubicBezTo>
                        <a:cubicBezTo>
                          <a:pt x="547" y="180"/>
                          <a:pt x="547" y="179"/>
                          <a:pt x="546" y="179"/>
                        </a:cubicBezTo>
                        <a:cubicBezTo>
                          <a:pt x="539" y="179"/>
                          <a:pt x="506" y="179"/>
                          <a:pt x="504" y="179"/>
                        </a:cubicBezTo>
                        <a:lnTo>
                          <a:pt x="475" y="187"/>
                        </a:lnTo>
                        <a:lnTo>
                          <a:pt x="475" y="187"/>
                        </a:lnTo>
                        <a:lnTo>
                          <a:pt x="425" y="197"/>
                        </a:lnTo>
                        <a:lnTo>
                          <a:pt x="425" y="196"/>
                        </a:lnTo>
                        <a:lnTo>
                          <a:pt x="392" y="206"/>
                        </a:lnTo>
                        <a:lnTo>
                          <a:pt x="392" y="206"/>
                        </a:lnTo>
                        <a:lnTo>
                          <a:pt x="370" y="221"/>
                        </a:lnTo>
                        <a:lnTo>
                          <a:pt x="368" y="222"/>
                        </a:lnTo>
                        <a:lnTo>
                          <a:pt x="367" y="222"/>
                        </a:lnTo>
                        <a:lnTo>
                          <a:pt x="305" y="223"/>
                        </a:lnTo>
                        <a:lnTo>
                          <a:pt x="304" y="223"/>
                        </a:lnTo>
                        <a:lnTo>
                          <a:pt x="302" y="223"/>
                        </a:lnTo>
                        <a:lnTo>
                          <a:pt x="264" y="202"/>
                        </a:lnTo>
                        <a:cubicBezTo>
                          <a:pt x="262" y="202"/>
                          <a:pt x="257" y="204"/>
                          <a:pt x="249" y="205"/>
                        </a:cubicBezTo>
                        <a:cubicBezTo>
                          <a:pt x="244" y="206"/>
                          <a:pt x="239" y="207"/>
                          <a:pt x="235" y="207"/>
                        </a:cubicBezTo>
                        <a:cubicBezTo>
                          <a:pt x="233" y="207"/>
                          <a:pt x="231" y="206"/>
                          <a:pt x="229" y="206"/>
                        </a:cubicBezTo>
                        <a:cubicBezTo>
                          <a:pt x="226" y="205"/>
                          <a:pt x="223" y="204"/>
                          <a:pt x="222" y="201"/>
                        </a:cubicBezTo>
                        <a:cubicBezTo>
                          <a:pt x="222" y="200"/>
                          <a:pt x="217" y="196"/>
                          <a:pt x="213" y="192"/>
                        </a:cubicBezTo>
                        <a:cubicBezTo>
                          <a:pt x="210" y="190"/>
                          <a:pt x="209" y="190"/>
                          <a:pt x="208" y="189"/>
                        </a:cubicBezTo>
                        <a:lnTo>
                          <a:pt x="181" y="211"/>
                        </a:lnTo>
                        <a:lnTo>
                          <a:pt x="181" y="211"/>
                        </a:lnTo>
                        <a:lnTo>
                          <a:pt x="181" y="211"/>
                        </a:lnTo>
                        <a:lnTo>
                          <a:pt x="146" y="235"/>
                        </a:lnTo>
                        <a:lnTo>
                          <a:pt x="145" y="235"/>
                        </a:lnTo>
                        <a:lnTo>
                          <a:pt x="143" y="236"/>
                        </a:lnTo>
                        <a:cubicBezTo>
                          <a:pt x="143" y="236"/>
                          <a:pt x="137" y="237"/>
                          <a:pt x="129" y="238"/>
                        </a:cubicBezTo>
                        <a:cubicBezTo>
                          <a:pt x="121" y="239"/>
                          <a:pt x="113" y="241"/>
                          <a:pt x="108" y="241"/>
                        </a:cubicBezTo>
                        <a:cubicBezTo>
                          <a:pt x="102" y="241"/>
                          <a:pt x="84" y="241"/>
                          <a:pt x="78" y="242"/>
                        </a:cubicBezTo>
                        <a:lnTo>
                          <a:pt x="79" y="243"/>
                        </a:lnTo>
                        <a:lnTo>
                          <a:pt x="71" y="244"/>
                        </a:lnTo>
                        <a:lnTo>
                          <a:pt x="0" y="261"/>
                        </a:lnTo>
                        <a:lnTo>
                          <a:pt x="0" y="296"/>
                        </a:lnTo>
                        <a:lnTo>
                          <a:pt x="13" y="332"/>
                        </a:lnTo>
                        <a:lnTo>
                          <a:pt x="13" y="332"/>
                        </a:lnTo>
                        <a:lnTo>
                          <a:pt x="24" y="358"/>
                        </a:lnTo>
                        <a:lnTo>
                          <a:pt x="61" y="372"/>
                        </a:lnTo>
                        <a:lnTo>
                          <a:pt x="63" y="373"/>
                        </a:lnTo>
                        <a:lnTo>
                          <a:pt x="64" y="374"/>
                        </a:lnTo>
                        <a:lnTo>
                          <a:pt x="81" y="401"/>
                        </a:lnTo>
                        <a:lnTo>
                          <a:pt x="105" y="413"/>
                        </a:lnTo>
                        <a:lnTo>
                          <a:pt x="105" y="413"/>
                        </a:lnTo>
                        <a:lnTo>
                          <a:pt x="144" y="427"/>
                        </a:lnTo>
                        <a:lnTo>
                          <a:pt x="146" y="427"/>
                        </a:lnTo>
                        <a:cubicBezTo>
                          <a:pt x="147" y="427"/>
                          <a:pt x="153" y="428"/>
                          <a:pt x="161" y="429"/>
                        </a:cubicBezTo>
                        <a:cubicBezTo>
                          <a:pt x="170" y="430"/>
                          <a:pt x="179" y="432"/>
                          <a:pt x="185" y="434"/>
                        </a:cubicBezTo>
                        <a:cubicBezTo>
                          <a:pt x="197" y="437"/>
                          <a:pt x="209" y="447"/>
                          <a:pt x="209" y="447"/>
                        </a:cubicBezTo>
                        <a:lnTo>
                          <a:pt x="210" y="447"/>
                        </a:lnTo>
                        <a:lnTo>
                          <a:pt x="210" y="448"/>
                        </a:lnTo>
                        <a:lnTo>
                          <a:pt x="238" y="475"/>
                        </a:lnTo>
                        <a:lnTo>
                          <a:pt x="239" y="475"/>
                        </a:lnTo>
                        <a:lnTo>
                          <a:pt x="240" y="477"/>
                        </a:lnTo>
                        <a:lnTo>
                          <a:pt x="250" y="507"/>
                        </a:lnTo>
                        <a:lnTo>
                          <a:pt x="285" y="534"/>
                        </a:lnTo>
                        <a:lnTo>
                          <a:pt x="286" y="535"/>
                        </a:lnTo>
                        <a:lnTo>
                          <a:pt x="287" y="536"/>
                        </a:lnTo>
                        <a:lnTo>
                          <a:pt x="298" y="560"/>
                        </a:lnTo>
                        <a:lnTo>
                          <a:pt x="300" y="564"/>
                        </a:lnTo>
                        <a:lnTo>
                          <a:pt x="296" y="568"/>
                        </a:lnTo>
                        <a:cubicBezTo>
                          <a:pt x="296" y="568"/>
                          <a:pt x="289" y="573"/>
                          <a:pt x="282" y="579"/>
                        </a:cubicBezTo>
                        <a:cubicBezTo>
                          <a:pt x="279" y="583"/>
                          <a:pt x="275" y="586"/>
                          <a:pt x="272" y="589"/>
                        </a:cubicBezTo>
                        <a:cubicBezTo>
                          <a:pt x="269" y="592"/>
                          <a:pt x="266" y="595"/>
                          <a:pt x="266" y="596"/>
                        </a:cubicBezTo>
                        <a:cubicBezTo>
                          <a:pt x="266" y="595"/>
                          <a:pt x="266" y="596"/>
                          <a:pt x="267" y="598"/>
                        </a:cubicBezTo>
                        <a:cubicBezTo>
                          <a:pt x="268" y="600"/>
                          <a:pt x="270" y="603"/>
                          <a:pt x="272" y="606"/>
                        </a:cubicBezTo>
                        <a:cubicBezTo>
                          <a:pt x="276" y="612"/>
                          <a:pt x="280" y="615"/>
                          <a:pt x="280" y="616"/>
                        </a:cubicBezTo>
                        <a:lnTo>
                          <a:pt x="320" y="646"/>
                        </a:lnTo>
                        <a:lnTo>
                          <a:pt x="369" y="684"/>
                        </a:lnTo>
                        <a:lnTo>
                          <a:pt x="371" y="686"/>
                        </a:lnTo>
                        <a:lnTo>
                          <a:pt x="371" y="688"/>
                        </a:lnTo>
                        <a:lnTo>
                          <a:pt x="410" y="710"/>
                        </a:lnTo>
                        <a:lnTo>
                          <a:pt x="411" y="711"/>
                        </a:lnTo>
                        <a:lnTo>
                          <a:pt x="411" y="711"/>
                        </a:lnTo>
                        <a:lnTo>
                          <a:pt x="444" y="736"/>
                        </a:lnTo>
                        <a:lnTo>
                          <a:pt x="444" y="736"/>
                        </a:lnTo>
                        <a:cubicBezTo>
                          <a:pt x="445" y="736"/>
                          <a:pt x="461" y="747"/>
                          <a:pt x="471" y="755"/>
                        </a:cubicBezTo>
                        <a:cubicBezTo>
                          <a:pt x="475" y="758"/>
                          <a:pt x="486" y="766"/>
                          <a:pt x="497" y="772"/>
                        </a:cubicBezTo>
                        <a:cubicBezTo>
                          <a:pt x="502" y="775"/>
                          <a:pt x="507" y="778"/>
                          <a:pt x="511" y="780"/>
                        </a:cubicBezTo>
                        <a:cubicBezTo>
                          <a:pt x="516" y="782"/>
                          <a:pt x="519" y="784"/>
                          <a:pt x="519" y="784"/>
                        </a:cubicBezTo>
                        <a:cubicBezTo>
                          <a:pt x="525" y="785"/>
                          <a:pt x="550" y="790"/>
                          <a:pt x="550" y="790"/>
                        </a:cubicBezTo>
                        <a:lnTo>
                          <a:pt x="557" y="792"/>
                        </a:lnTo>
                        <a:lnTo>
                          <a:pt x="556" y="798"/>
                        </a:lnTo>
                        <a:lnTo>
                          <a:pt x="546" y="831"/>
                        </a:lnTo>
                        <a:lnTo>
                          <a:pt x="546" y="831"/>
                        </a:lnTo>
                        <a:lnTo>
                          <a:pt x="546" y="875"/>
                        </a:lnTo>
                        <a:lnTo>
                          <a:pt x="546" y="876"/>
                        </a:lnTo>
                        <a:cubicBezTo>
                          <a:pt x="547" y="877"/>
                          <a:pt x="548" y="883"/>
                          <a:pt x="551" y="890"/>
                        </a:cubicBezTo>
                        <a:cubicBezTo>
                          <a:pt x="553" y="895"/>
                          <a:pt x="554" y="899"/>
                          <a:pt x="556" y="902"/>
                        </a:cubicBezTo>
                        <a:cubicBezTo>
                          <a:pt x="557" y="905"/>
                          <a:pt x="560" y="907"/>
                          <a:pt x="558" y="906"/>
                        </a:cubicBezTo>
                        <a:cubicBezTo>
                          <a:pt x="563" y="908"/>
                          <a:pt x="568" y="913"/>
                          <a:pt x="574" y="918"/>
                        </a:cubicBezTo>
                        <a:cubicBezTo>
                          <a:pt x="580" y="924"/>
                          <a:pt x="587" y="931"/>
                          <a:pt x="593" y="937"/>
                        </a:cubicBezTo>
                        <a:cubicBezTo>
                          <a:pt x="600" y="944"/>
                          <a:pt x="609" y="957"/>
                          <a:pt x="616" y="968"/>
                        </a:cubicBezTo>
                        <a:cubicBezTo>
                          <a:pt x="623" y="979"/>
                          <a:pt x="629" y="989"/>
                          <a:pt x="629" y="989"/>
                        </a:cubicBezTo>
                        <a:lnTo>
                          <a:pt x="630" y="990"/>
                        </a:lnTo>
                        <a:lnTo>
                          <a:pt x="630" y="992"/>
                        </a:lnTo>
                        <a:lnTo>
                          <a:pt x="633" y="1027"/>
                        </a:lnTo>
                        <a:lnTo>
                          <a:pt x="681" y="1027"/>
                        </a:lnTo>
                        <a:lnTo>
                          <a:pt x="683" y="1027"/>
                        </a:lnTo>
                        <a:lnTo>
                          <a:pt x="685" y="1029"/>
                        </a:lnTo>
                        <a:lnTo>
                          <a:pt x="719" y="1063"/>
                        </a:lnTo>
                        <a:lnTo>
                          <a:pt x="765" y="1063"/>
                        </a:lnTo>
                        <a:lnTo>
                          <a:pt x="834" y="1033"/>
                        </a:lnTo>
                        <a:lnTo>
                          <a:pt x="834" y="1032"/>
                        </a:lnTo>
                        <a:lnTo>
                          <a:pt x="892" y="997"/>
                        </a:lnTo>
                        <a:lnTo>
                          <a:pt x="892" y="997"/>
                        </a:lnTo>
                        <a:lnTo>
                          <a:pt x="893" y="996"/>
                        </a:lnTo>
                        <a:lnTo>
                          <a:pt x="929" y="980"/>
                        </a:lnTo>
                        <a:lnTo>
                          <a:pt x="933" y="959"/>
                        </a:lnTo>
                        <a:lnTo>
                          <a:pt x="908" y="921"/>
                        </a:lnTo>
                        <a:lnTo>
                          <a:pt x="905" y="916"/>
                        </a:lnTo>
                        <a:lnTo>
                          <a:pt x="909" y="913"/>
                        </a:lnTo>
                        <a:lnTo>
                          <a:pt x="936" y="890"/>
                        </a:lnTo>
                        <a:lnTo>
                          <a:pt x="937" y="889"/>
                        </a:lnTo>
                        <a:lnTo>
                          <a:pt x="939" y="889"/>
                        </a:lnTo>
                        <a:lnTo>
                          <a:pt x="1035" y="876"/>
                        </a:lnTo>
                        <a:lnTo>
                          <a:pt x="1097" y="828"/>
                        </a:lnTo>
                        <a:lnTo>
                          <a:pt x="1097" y="827"/>
                        </a:lnTo>
                        <a:lnTo>
                          <a:pt x="1098" y="827"/>
                        </a:lnTo>
                        <a:lnTo>
                          <a:pt x="1172" y="792"/>
                        </a:lnTo>
                        <a:lnTo>
                          <a:pt x="1220" y="731"/>
                        </a:lnTo>
                        <a:lnTo>
                          <a:pt x="1221" y="730"/>
                        </a:lnTo>
                        <a:lnTo>
                          <a:pt x="1221" y="730"/>
                        </a:lnTo>
                        <a:lnTo>
                          <a:pt x="1279" y="677"/>
                        </a:lnTo>
                        <a:lnTo>
                          <a:pt x="1327" y="590"/>
                        </a:lnTo>
                        <a:lnTo>
                          <a:pt x="1327" y="589"/>
                        </a:lnTo>
                        <a:lnTo>
                          <a:pt x="1353" y="512"/>
                        </a:lnTo>
                        <a:lnTo>
                          <a:pt x="1341" y="439"/>
                        </a:lnTo>
                        <a:lnTo>
                          <a:pt x="1293" y="391"/>
                        </a:lnTo>
                        <a:lnTo>
                          <a:pt x="1291" y="389"/>
                        </a:lnTo>
                        <a:lnTo>
                          <a:pt x="1291" y="387"/>
                        </a:lnTo>
                        <a:lnTo>
                          <a:pt x="1291" y="323"/>
                        </a:lnTo>
                        <a:lnTo>
                          <a:pt x="1241" y="298"/>
                        </a:lnTo>
                        <a:lnTo>
                          <a:pt x="1235" y="295"/>
                        </a:lnTo>
                        <a:lnTo>
                          <a:pt x="1238" y="290"/>
                        </a:lnTo>
                        <a:lnTo>
                          <a:pt x="1259" y="248"/>
                        </a:lnTo>
                        <a:lnTo>
                          <a:pt x="1216" y="149"/>
                        </a:lnTo>
                        <a:lnTo>
                          <a:pt x="1166" y="117"/>
                        </a:lnTo>
                        <a:lnTo>
                          <a:pt x="1116" y="133"/>
                        </a:lnTo>
                        <a:lnTo>
                          <a:pt x="1115" y="134"/>
                        </a:lnTo>
                        <a:lnTo>
                          <a:pt x="1114" y="134"/>
                        </a:lnTo>
                        <a:lnTo>
                          <a:pt x="1016" y="134"/>
                        </a:lnTo>
                        <a:lnTo>
                          <a:pt x="1015" y="134"/>
                        </a:lnTo>
                        <a:lnTo>
                          <a:pt x="1014" y="133"/>
                        </a:lnTo>
                        <a:lnTo>
                          <a:pt x="960" y="111"/>
                        </a:lnTo>
                        <a:lnTo>
                          <a:pt x="959" y="110"/>
                        </a:lnTo>
                        <a:lnTo>
                          <a:pt x="958" y="109"/>
                        </a:lnTo>
                        <a:lnTo>
                          <a:pt x="909" y="60"/>
                        </a:lnTo>
                        <a:lnTo>
                          <a:pt x="908" y="59"/>
                        </a:lnTo>
                        <a:lnTo>
                          <a:pt x="908" y="58"/>
                        </a:lnTo>
                        <a:lnTo>
                          <a:pt x="889" y="4"/>
                        </a:lnTo>
                        <a:lnTo>
                          <a:pt x="843" y="0"/>
                        </a:lnTo>
                        <a:lnTo>
                          <a:pt x="842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88" name="Freeform 76"/>
                  <p:cNvSpPr>
                    <a:spLocks/>
                  </p:cNvSpPr>
                  <p:nvPr/>
                </p:nvSpPr>
                <p:spPr bwMode="auto">
                  <a:xfrm>
                    <a:off x="3198" y="1324"/>
                    <a:ext cx="306" cy="239"/>
                  </a:xfrm>
                  <a:custGeom>
                    <a:avLst/>
                    <a:gdLst>
                      <a:gd name="T0" fmla="*/ 469 w 611"/>
                      <a:gd name="T1" fmla="*/ 15 h 475"/>
                      <a:gd name="T2" fmla="*/ 355 w 611"/>
                      <a:gd name="T3" fmla="*/ 68 h 475"/>
                      <a:gd name="T4" fmla="*/ 242 w 611"/>
                      <a:gd name="T5" fmla="*/ 142 h 475"/>
                      <a:gd name="T6" fmla="*/ 142 w 611"/>
                      <a:gd name="T7" fmla="*/ 167 h 475"/>
                      <a:gd name="T8" fmla="*/ 73 w 611"/>
                      <a:gd name="T9" fmla="*/ 278 h 475"/>
                      <a:gd name="T10" fmla="*/ 72 w 611"/>
                      <a:gd name="T11" fmla="*/ 280 h 475"/>
                      <a:gd name="T12" fmla="*/ 41 w 611"/>
                      <a:gd name="T13" fmla="*/ 324 h 475"/>
                      <a:gd name="T14" fmla="*/ 0 w 611"/>
                      <a:gd name="T15" fmla="*/ 360 h 475"/>
                      <a:gd name="T16" fmla="*/ 73 w 611"/>
                      <a:gd name="T17" fmla="*/ 428 h 475"/>
                      <a:gd name="T18" fmla="*/ 184 w 611"/>
                      <a:gd name="T19" fmla="*/ 436 h 475"/>
                      <a:gd name="T20" fmla="*/ 224 w 611"/>
                      <a:gd name="T21" fmla="*/ 443 h 475"/>
                      <a:gd name="T22" fmla="*/ 270 w 611"/>
                      <a:gd name="T23" fmla="*/ 454 h 475"/>
                      <a:gd name="T24" fmla="*/ 275 w 611"/>
                      <a:gd name="T25" fmla="*/ 461 h 475"/>
                      <a:gd name="T26" fmla="*/ 292 w 611"/>
                      <a:gd name="T27" fmla="*/ 469 h 475"/>
                      <a:gd name="T28" fmla="*/ 313 w 611"/>
                      <a:gd name="T29" fmla="*/ 464 h 475"/>
                      <a:gd name="T30" fmla="*/ 452 w 611"/>
                      <a:gd name="T31" fmla="*/ 464 h 475"/>
                      <a:gd name="T32" fmla="*/ 495 w 611"/>
                      <a:gd name="T33" fmla="*/ 450 h 475"/>
                      <a:gd name="T34" fmla="*/ 497 w 611"/>
                      <a:gd name="T35" fmla="*/ 450 h 475"/>
                      <a:gd name="T36" fmla="*/ 507 w 611"/>
                      <a:gd name="T37" fmla="*/ 436 h 475"/>
                      <a:gd name="T38" fmla="*/ 497 w 611"/>
                      <a:gd name="T39" fmla="*/ 409 h 475"/>
                      <a:gd name="T40" fmla="*/ 511 w 611"/>
                      <a:gd name="T41" fmla="*/ 383 h 475"/>
                      <a:gd name="T42" fmla="*/ 523 w 611"/>
                      <a:gd name="T43" fmla="*/ 321 h 475"/>
                      <a:gd name="T44" fmla="*/ 525 w 611"/>
                      <a:gd name="T45" fmla="*/ 274 h 475"/>
                      <a:gd name="T46" fmla="*/ 611 w 611"/>
                      <a:gd name="T47" fmla="*/ 224 h 475"/>
                      <a:gd name="T48" fmla="*/ 601 w 611"/>
                      <a:gd name="T49" fmla="*/ 200 h 475"/>
                      <a:gd name="T50" fmla="*/ 600 w 611"/>
                      <a:gd name="T51" fmla="*/ 161 h 475"/>
                      <a:gd name="T52" fmla="*/ 601 w 611"/>
                      <a:gd name="T53" fmla="*/ 158 h 475"/>
                      <a:gd name="T54" fmla="*/ 583 w 611"/>
                      <a:gd name="T55" fmla="*/ 103 h 475"/>
                      <a:gd name="T56" fmla="*/ 583 w 611"/>
                      <a:gd name="T57" fmla="*/ 101 h 475"/>
                      <a:gd name="T58" fmla="*/ 573 w 611"/>
                      <a:gd name="T59" fmla="*/ 72 h 475"/>
                      <a:gd name="T60" fmla="*/ 570 w 611"/>
                      <a:gd name="T61" fmla="*/ 36 h 475"/>
                      <a:gd name="T62" fmla="*/ 499 w 611"/>
                      <a:gd name="T63" fmla="*/ 0 h 4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1" h="475">
                        <a:moveTo>
                          <a:pt x="499" y="0"/>
                        </a:moveTo>
                        <a:lnTo>
                          <a:pt x="469" y="15"/>
                        </a:lnTo>
                        <a:lnTo>
                          <a:pt x="356" y="68"/>
                        </a:lnTo>
                        <a:lnTo>
                          <a:pt x="355" y="68"/>
                        </a:lnTo>
                        <a:lnTo>
                          <a:pt x="242" y="142"/>
                        </a:lnTo>
                        <a:lnTo>
                          <a:pt x="242" y="142"/>
                        </a:lnTo>
                        <a:lnTo>
                          <a:pt x="241" y="142"/>
                        </a:lnTo>
                        <a:lnTo>
                          <a:pt x="142" y="167"/>
                        </a:lnTo>
                        <a:lnTo>
                          <a:pt x="85" y="209"/>
                        </a:lnTo>
                        <a:lnTo>
                          <a:pt x="73" y="278"/>
                        </a:lnTo>
                        <a:lnTo>
                          <a:pt x="73" y="279"/>
                        </a:lnTo>
                        <a:lnTo>
                          <a:pt x="72" y="280"/>
                        </a:lnTo>
                        <a:lnTo>
                          <a:pt x="42" y="323"/>
                        </a:lnTo>
                        <a:lnTo>
                          <a:pt x="41" y="324"/>
                        </a:lnTo>
                        <a:lnTo>
                          <a:pt x="41" y="324"/>
                        </a:lnTo>
                        <a:lnTo>
                          <a:pt x="0" y="360"/>
                        </a:lnTo>
                        <a:lnTo>
                          <a:pt x="39" y="404"/>
                        </a:lnTo>
                        <a:lnTo>
                          <a:pt x="73" y="428"/>
                        </a:lnTo>
                        <a:lnTo>
                          <a:pt x="184" y="436"/>
                        </a:lnTo>
                        <a:lnTo>
                          <a:pt x="184" y="436"/>
                        </a:lnTo>
                        <a:lnTo>
                          <a:pt x="185" y="436"/>
                        </a:lnTo>
                        <a:lnTo>
                          <a:pt x="224" y="443"/>
                        </a:lnTo>
                        <a:lnTo>
                          <a:pt x="225" y="443"/>
                        </a:lnTo>
                        <a:lnTo>
                          <a:pt x="270" y="454"/>
                        </a:lnTo>
                        <a:lnTo>
                          <a:pt x="276" y="455"/>
                        </a:lnTo>
                        <a:lnTo>
                          <a:pt x="275" y="461"/>
                        </a:lnTo>
                        <a:lnTo>
                          <a:pt x="274" y="475"/>
                        </a:lnTo>
                        <a:cubicBezTo>
                          <a:pt x="280" y="473"/>
                          <a:pt x="285" y="471"/>
                          <a:pt x="292" y="469"/>
                        </a:cubicBezTo>
                        <a:cubicBezTo>
                          <a:pt x="302" y="466"/>
                          <a:pt x="312" y="464"/>
                          <a:pt x="312" y="464"/>
                        </a:cubicBezTo>
                        <a:lnTo>
                          <a:pt x="313" y="464"/>
                        </a:lnTo>
                        <a:lnTo>
                          <a:pt x="314" y="464"/>
                        </a:lnTo>
                        <a:lnTo>
                          <a:pt x="452" y="464"/>
                        </a:lnTo>
                        <a:lnTo>
                          <a:pt x="452" y="464"/>
                        </a:lnTo>
                        <a:lnTo>
                          <a:pt x="495" y="450"/>
                        </a:lnTo>
                        <a:lnTo>
                          <a:pt x="496" y="450"/>
                        </a:lnTo>
                        <a:lnTo>
                          <a:pt x="497" y="450"/>
                        </a:lnTo>
                        <a:lnTo>
                          <a:pt x="515" y="450"/>
                        </a:lnTo>
                        <a:cubicBezTo>
                          <a:pt x="514" y="448"/>
                          <a:pt x="511" y="444"/>
                          <a:pt x="507" y="436"/>
                        </a:cubicBezTo>
                        <a:cubicBezTo>
                          <a:pt x="504" y="432"/>
                          <a:pt x="501" y="427"/>
                          <a:pt x="500" y="423"/>
                        </a:cubicBezTo>
                        <a:cubicBezTo>
                          <a:pt x="498" y="418"/>
                          <a:pt x="496" y="415"/>
                          <a:pt x="497" y="409"/>
                        </a:cubicBezTo>
                        <a:cubicBezTo>
                          <a:pt x="498" y="406"/>
                          <a:pt x="500" y="402"/>
                          <a:pt x="502" y="398"/>
                        </a:cubicBezTo>
                        <a:cubicBezTo>
                          <a:pt x="505" y="393"/>
                          <a:pt x="508" y="388"/>
                          <a:pt x="511" y="383"/>
                        </a:cubicBezTo>
                        <a:cubicBezTo>
                          <a:pt x="516" y="373"/>
                          <a:pt x="520" y="365"/>
                          <a:pt x="521" y="364"/>
                        </a:cubicBezTo>
                        <a:lnTo>
                          <a:pt x="523" y="321"/>
                        </a:lnTo>
                        <a:lnTo>
                          <a:pt x="525" y="278"/>
                        </a:lnTo>
                        <a:lnTo>
                          <a:pt x="525" y="274"/>
                        </a:lnTo>
                        <a:lnTo>
                          <a:pt x="528" y="273"/>
                        </a:lnTo>
                        <a:lnTo>
                          <a:pt x="611" y="224"/>
                        </a:lnTo>
                        <a:lnTo>
                          <a:pt x="602" y="201"/>
                        </a:lnTo>
                        <a:lnTo>
                          <a:pt x="601" y="200"/>
                        </a:lnTo>
                        <a:lnTo>
                          <a:pt x="601" y="199"/>
                        </a:lnTo>
                        <a:lnTo>
                          <a:pt x="600" y="161"/>
                        </a:lnTo>
                        <a:lnTo>
                          <a:pt x="600" y="160"/>
                        </a:lnTo>
                        <a:lnTo>
                          <a:pt x="601" y="158"/>
                        </a:lnTo>
                        <a:lnTo>
                          <a:pt x="610" y="138"/>
                        </a:lnTo>
                        <a:lnTo>
                          <a:pt x="583" y="103"/>
                        </a:lnTo>
                        <a:lnTo>
                          <a:pt x="583" y="102"/>
                        </a:lnTo>
                        <a:lnTo>
                          <a:pt x="583" y="101"/>
                        </a:lnTo>
                        <a:lnTo>
                          <a:pt x="574" y="72"/>
                        </a:lnTo>
                        <a:lnTo>
                          <a:pt x="573" y="72"/>
                        </a:lnTo>
                        <a:lnTo>
                          <a:pt x="573" y="71"/>
                        </a:lnTo>
                        <a:lnTo>
                          <a:pt x="570" y="36"/>
                        </a:lnTo>
                        <a:lnTo>
                          <a:pt x="498" y="4"/>
                        </a:lnTo>
                        <a:lnTo>
                          <a:pt x="499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89" name="Freeform 77"/>
                  <p:cNvSpPr>
                    <a:spLocks/>
                  </p:cNvSpPr>
                  <p:nvPr/>
                </p:nvSpPr>
                <p:spPr bwMode="auto">
                  <a:xfrm>
                    <a:off x="3769" y="2417"/>
                    <a:ext cx="401" cy="451"/>
                  </a:xfrm>
                  <a:custGeom>
                    <a:avLst/>
                    <a:gdLst>
                      <a:gd name="T0" fmla="*/ 439 w 799"/>
                      <a:gd name="T1" fmla="*/ 15 h 899"/>
                      <a:gd name="T2" fmla="*/ 356 w 799"/>
                      <a:gd name="T3" fmla="*/ 78 h 899"/>
                      <a:gd name="T4" fmla="*/ 387 w 799"/>
                      <a:gd name="T5" fmla="*/ 110 h 899"/>
                      <a:gd name="T6" fmla="*/ 401 w 799"/>
                      <a:gd name="T7" fmla="*/ 152 h 899"/>
                      <a:gd name="T8" fmla="*/ 393 w 799"/>
                      <a:gd name="T9" fmla="*/ 189 h 899"/>
                      <a:gd name="T10" fmla="*/ 345 w 799"/>
                      <a:gd name="T11" fmla="*/ 288 h 899"/>
                      <a:gd name="T12" fmla="*/ 329 w 799"/>
                      <a:gd name="T13" fmla="*/ 329 h 899"/>
                      <a:gd name="T14" fmla="*/ 385 w 799"/>
                      <a:gd name="T15" fmla="*/ 355 h 899"/>
                      <a:gd name="T16" fmla="*/ 376 w 799"/>
                      <a:gd name="T17" fmla="*/ 392 h 899"/>
                      <a:gd name="T18" fmla="*/ 333 w 799"/>
                      <a:gd name="T19" fmla="*/ 426 h 899"/>
                      <a:gd name="T20" fmla="*/ 287 w 799"/>
                      <a:gd name="T21" fmla="*/ 505 h 899"/>
                      <a:gd name="T22" fmla="*/ 250 w 799"/>
                      <a:gd name="T23" fmla="*/ 514 h 899"/>
                      <a:gd name="T24" fmla="*/ 255 w 799"/>
                      <a:gd name="T25" fmla="*/ 526 h 899"/>
                      <a:gd name="T26" fmla="*/ 253 w 799"/>
                      <a:gd name="T27" fmla="*/ 556 h 899"/>
                      <a:gd name="T28" fmla="*/ 202 w 799"/>
                      <a:gd name="T29" fmla="*/ 552 h 899"/>
                      <a:gd name="T30" fmla="*/ 176 w 799"/>
                      <a:gd name="T31" fmla="*/ 519 h 899"/>
                      <a:gd name="T32" fmla="*/ 119 w 799"/>
                      <a:gd name="T33" fmla="*/ 413 h 899"/>
                      <a:gd name="T34" fmla="*/ 59 w 799"/>
                      <a:gd name="T35" fmla="*/ 490 h 899"/>
                      <a:gd name="T36" fmla="*/ 7 w 799"/>
                      <a:gd name="T37" fmla="*/ 600 h 899"/>
                      <a:gd name="T38" fmla="*/ 28 w 799"/>
                      <a:gd name="T39" fmla="*/ 720 h 899"/>
                      <a:gd name="T40" fmla="*/ 118 w 799"/>
                      <a:gd name="T41" fmla="*/ 875 h 899"/>
                      <a:gd name="T42" fmla="*/ 352 w 799"/>
                      <a:gd name="T43" fmla="*/ 864 h 899"/>
                      <a:gd name="T44" fmla="*/ 445 w 799"/>
                      <a:gd name="T45" fmla="*/ 877 h 899"/>
                      <a:gd name="T46" fmla="*/ 497 w 799"/>
                      <a:gd name="T47" fmla="*/ 862 h 899"/>
                      <a:gd name="T48" fmla="*/ 540 w 799"/>
                      <a:gd name="T49" fmla="*/ 844 h 899"/>
                      <a:gd name="T50" fmla="*/ 564 w 799"/>
                      <a:gd name="T51" fmla="*/ 812 h 899"/>
                      <a:gd name="T52" fmla="*/ 639 w 799"/>
                      <a:gd name="T53" fmla="*/ 762 h 899"/>
                      <a:gd name="T54" fmla="*/ 738 w 799"/>
                      <a:gd name="T55" fmla="*/ 704 h 899"/>
                      <a:gd name="T56" fmla="*/ 798 w 799"/>
                      <a:gd name="T57" fmla="*/ 650 h 899"/>
                      <a:gd name="T58" fmla="*/ 776 w 799"/>
                      <a:gd name="T59" fmla="*/ 598 h 899"/>
                      <a:gd name="T60" fmla="*/ 777 w 799"/>
                      <a:gd name="T61" fmla="*/ 555 h 899"/>
                      <a:gd name="T62" fmla="*/ 783 w 799"/>
                      <a:gd name="T63" fmla="*/ 511 h 899"/>
                      <a:gd name="T64" fmla="*/ 794 w 799"/>
                      <a:gd name="T65" fmla="*/ 434 h 899"/>
                      <a:gd name="T66" fmla="*/ 797 w 799"/>
                      <a:gd name="T67" fmla="*/ 406 h 899"/>
                      <a:gd name="T68" fmla="*/ 753 w 799"/>
                      <a:gd name="T69" fmla="*/ 380 h 899"/>
                      <a:gd name="T70" fmla="*/ 688 w 799"/>
                      <a:gd name="T71" fmla="*/ 330 h 899"/>
                      <a:gd name="T72" fmla="*/ 686 w 799"/>
                      <a:gd name="T73" fmla="*/ 277 h 899"/>
                      <a:gd name="T74" fmla="*/ 701 w 799"/>
                      <a:gd name="T75" fmla="*/ 239 h 899"/>
                      <a:gd name="T76" fmla="*/ 697 w 799"/>
                      <a:gd name="T77" fmla="*/ 221 h 899"/>
                      <a:gd name="T78" fmla="*/ 673 w 799"/>
                      <a:gd name="T79" fmla="*/ 207 h 899"/>
                      <a:gd name="T80" fmla="*/ 644 w 799"/>
                      <a:gd name="T81" fmla="*/ 193 h 899"/>
                      <a:gd name="T82" fmla="*/ 610 w 799"/>
                      <a:gd name="T83" fmla="*/ 157 h 899"/>
                      <a:gd name="T84" fmla="*/ 593 w 799"/>
                      <a:gd name="T85" fmla="*/ 133 h 899"/>
                      <a:gd name="T86" fmla="*/ 566 w 799"/>
                      <a:gd name="T87" fmla="*/ 83 h 899"/>
                      <a:gd name="T88" fmla="*/ 527 w 799"/>
                      <a:gd name="T89" fmla="*/ 52 h 899"/>
                      <a:gd name="T90" fmla="*/ 509 w 799"/>
                      <a:gd name="T91" fmla="*/ 15 h 899"/>
                      <a:gd name="T92" fmla="*/ 484 w 799"/>
                      <a:gd name="T93" fmla="*/ 0 h 8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99" h="899">
                        <a:moveTo>
                          <a:pt x="449" y="0"/>
                        </a:moveTo>
                        <a:lnTo>
                          <a:pt x="440" y="13"/>
                        </a:lnTo>
                        <a:lnTo>
                          <a:pt x="439" y="15"/>
                        </a:lnTo>
                        <a:lnTo>
                          <a:pt x="437" y="15"/>
                        </a:lnTo>
                        <a:lnTo>
                          <a:pt x="380" y="46"/>
                        </a:lnTo>
                        <a:lnTo>
                          <a:pt x="356" y="78"/>
                        </a:lnTo>
                        <a:lnTo>
                          <a:pt x="385" y="108"/>
                        </a:lnTo>
                        <a:lnTo>
                          <a:pt x="387" y="109"/>
                        </a:lnTo>
                        <a:lnTo>
                          <a:pt x="387" y="110"/>
                        </a:lnTo>
                        <a:lnTo>
                          <a:pt x="400" y="148"/>
                        </a:lnTo>
                        <a:lnTo>
                          <a:pt x="401" y="150"/>
                        </a:lnTo>
                        <a:lnTo>
                          <a:pt x="401" y="152"/>
                        </a:lnTo>
                        <a:lnTo>
                          <a:pt x="394" y="187"/>
                        </a:lnTo>
                        <a:lnTo>
                          <a:pt x="394" y="188"/>
                        </a:lnTo>
                        <a:lnTo>
                          <a:pt x="393" y="189"/>
                        </a:lnTo>
                        <a:lnTo>
                          <a:pt x="369" y="240"/>
                        </a:lnTo>
                        <a:lnTo>
                          <a:pt x="346" y="287"/>
                        </a:lnTo>
                        <a:lnTo>
                          <a:pt x="345" y="288"/>
                        </a:lnTo>
                        <a:lnTo>
                          <a:pt x="344" y="290"/>
                        </a:lnTo>
                        <a:lnTo>
                          <a:pt x="327" y="301"/>
                        </a:lnTo>
                        <a:lnTo>
                          <a:pt x="329" y="329"/>
                        </a:lnTo>
                        <a:lnTo>
                          <a:pt x="381" y="348"/>
                        </a:lnTo>
                        <a:lnTo>
                          <a:pt x="386" y="349"/>
                        </a:lnTo>
                        <a:lnTo>
                          <a:pt x="385" y="355"/>
                        </a:lnTo>
                        <a:lnTo>
                          <a:pt x="378" y="388"/>
                        </a:lnTo>
                        <a:lnTo>
                          <a:pt x="377" y="390"/>
                        </a:lnTo>
                        <a:lnTo>
                          <a:pt x="376" y="392"/>
                        </a:lnTo>
                        <a:lnTo>
                          <a:pt x="334" y="424"/>
                        </a:lnTo>
                        <a:lnTo>
                          <a:pt x="334" y="425"/>
                        </a:lnTo>
                        <a:lnTo>
                          <a:pt x="333" y="426"/>
                        </a:lnTo>
                        <a:lnTo>
                          <a:pt x="310" y="454"/>
                        </a:lnTo>
                        <a:lnTo>
                          <a:pt x="288" y="501"/>
                        </a:lnTo>
                        <a:lnTo>
                          <a:pt x="287" y="505"/>
                        </a:lnTo>
                        <a:lnTo>
                          <a:pt x="283" y="505"/>
                        </a:lnTo>
                        <a:lnTo>
                          <a:pt x="255" y="505"/>
                        </a:lnTo>
                        <a:lnTo>
                          <a:pt x="250" y="514"/>
                        </a:lnTo>
                        <a:lnTo>
                          <a:pt x="255" y="525"/>
                        </a:lnTo>
                        <a:lnTo>
                          <a:pt x="255" y="526"/>
                        </a:lnTo>
                        <a:lnTo>
                          <a:pt x="255" y="526"/>
                        </a:lnTo>
                        <a:lnTo>
                          <a:pt x="260" y="549"/>
                        </a:lnTo>
                        <a:lnTo>
                          <a:pt x="261" y="556"/>
                        </a:lnTo>
                        <a:lnTo>
                          <a:pt x="253" y="556"/>
                        </a:lnTo>
                        <a:lnTo>
                          <a:pt x="206" y="554"/>
                        </a:lnTo>
                        <a:lnTo>
                          <a:pt x="204" y="554"/>
                        </a:lnTo>
                        <a:lnTo>
                          <a:pt x="202" y="552"/>
                        </a:lnTo>
                        <a:lnTo>
                          <a:pt x="177" y="523"/>
                        </a:lnTo>
                        <a:lnTo>
                          <a:pt x="176" y="521"/>
                        </a:lnTo>
                        <a:lnTo>
                          <a:pt x="176" y="519"/>
                        </a:lnTo>
                        <a:lnTo>
                          <a:pt x="176" y="494"/>
                        </a:lnTo>
                        <a:lnTo>
                          <a:pt x="168" y="460"/>
                        </a:lnTo>
                        <a:lnTo>
                          <a:pt x="119" y="413"/>
                        </a:lnTo>
                        <a:lnTo>
                          <a:pt x="104" y="405"/>
                        </a:lnTo>
                        <a:lnTo>
                          <a:pt x="59" y="489"/>
                        </a:lnTo>
                        <a:lnTo>
                          <a:pt x="59" y="490"/>
                        </a:lnTo>
                        <a:lnTo>
                          <a:pt x="57" y="491"/>
                        </a:lnTo>
                        <a:lnTo>
                          <a:pt x="28" y="512"/>
                        </a:lnTo>
                        <a:lnTo>
                          <a:pt x="7" y="600"/>
                        </a:lnTo>
                        <a:lnTo>
                          <a:pt x="0" y="652"/>
                        </a:lnTo>
                        <a:lnTo>
                          <a:pt x="28" y="720"/>
                        </a:lnTo>
                        <a:lnTo>
                          <a:pt x="28" y="720"/>
                        </a:lnTo>
                        <a:lnTo>
                          <a:pt x="78" y="811"/>
                        </a:lnTo>
                        <a:lnTo>
                          <a:pt x="78" y="811"/>
                        </a:lnTo>
                        <a:lnTo>
                          <a:pt x="118" y="875"/>
                        </a:lnTo>
                        <a:lnTo>
                          <a:pt x="199" y="899"/>
                        </a:lnTo>
                        <a:lnTo>
                          <a:pt x="317" y="871"/>
                        </a:lnTo>
                        <a:cubicBezTo>
                          <a:pt x="317" y="871"/>
                          <a:pt x="333" y="867"/>
                          <a:pt x="352" y="864"/>
                        </a:cubicBezTo>
                        <a:cubicBezTo>
                          <a:pt x="361" y="862"/>
                          <a:pt x="371" y="861"/>
                          <a:pt x="380" y="860"/>
                        </a:cubicBezTo>
                        <a:cubicBezTo>
                          <a:pt x="389" y="860"/>
                          <a:pt x="397" y="860"/>
                          <a:pt x="403" y="862"/>
                        </a:cubicBezTo>
                        <a:cubicBezTo>
                          <a:pt x="421" y="868"/>
                          <a:pt x="442" y="876"/>
                          <a:pt x="445" y="877"/>
                        </a:cubicBezTo>
                        <a:lnTo>
                          <a:pt x="494" y="862"/>
                        </a:lnTo>
                        <a:lnTo>
                          <a:pt x="495" y="862"/>
                        </a:lnTo>
                        <a:lnTo>
                          <a:pt x="497" y="862"/>
                        </a:lnTo>
                        <a:lnTo>
                          <a:pt x="537" y="867"/>
                        </a:lnTo>
                        <a:lnTo>
                          <a:pt x="537" y="855"/>
                        </a:lnTo>
                        <a:cubicBezTo>
                          <a:pt x="537" y="851"/>
                          <a:pt x="538" y="848"/>
                          <a:pt x="540" y="844"/>
                        </a:cubicBezTo>
                        <a:cubicBezTo>
                          <a:pt x="542" y="840"/>
                          <a:pt x="544" y="836"/>
                          <a:pt x="547" y="832"/>
                        </a:cubicBezTo>
                        <a:cubicBezTo>
                          <a:pt x="549" y="828"/>
                          <a:pt x="552" y="824"/>
                          <a:pt x="555" y="820"/>
                        </a:cubicBezTo>
                        <a:cubicBezTo>
                          <a:pt x="558" y="817"/>
                          <a:pt x="560" y="814"/>
                          <a:pt x="564" y="812"/>
                        </a:cubicBezTo>
                        <a:cubicBezTo>
                          <a:pt x="567" y="810"/>
                          <a:pt x="574" y="805"/>
                          <a:pt x="581" y="799"/>
                        </a:cubicBezTo>
                        <a:cubicBezTo>
                          <a:pt x="588" y="794"/>
                          <a:pt x="595" y="788"/>
                          <a:pt x="600" y="785"/>
                        </a:cubicBezTo>
                        <a:cubicBezTo>
                          <a:pt x="608" y="780"/>
                          <a:pt x="632" y="766"/>
                          <a:pt x="639" y="762"/>
                        </a:cubicBezTo>
                        <a:cubicBezTo>
                          <a:pt x="649" y="756"/>
                          <a:pt x="669" y="747"/>
                          <a:pt x="687" y="732"/>
                        </a:cubicBezTo>
                        <a:cubicBezTo>
                          <a:pt x="707" y="716"/>
                          <a:pt x="712" y="719"/>
                          <a:pt x="716" y="717"/>
                        </a:cubicBezTo>
                        <a:cubicBezTo>
                          <a:pt x="721" y="715"/>
                          <a:pt x="726" y="709"/>
                          <a:pt x="738" y="704"/>
                        </a:cubicBezTo>
                        <a:cubicBezTo>
                          <a:pt x="749" y="700"/>
                          <a:pt x="764" y="692"/>
                          <a:pt x="770" y="683"/>
                        </a:cubicBezTo>
                        <a:cubicBezTo>
                          <a:pt x="775" y="676"/>
                          <a:pt x="782" y="671"/>
                          <a:pt x="787" y="665"/>
                        </a:cubicBezTo>
                        <a:cubicBezTo>
                          <a:pt x="793" y="660"/>
                          <a:pt x="797" y="654"/>
                          <a:pt x="798" y="650"/>
                        </a:cubicBezTo>
                        <a:cubicBezTo>
                          <a:pt x="799" y="638"/>
                          <a:pt x="792" y="621"/>
                          <a:pt x="788" y="613"/>
                        </a:cubicBezTo>
                        <a:cubicBezTo>
                          <a:pt x="787" y="611"/>
                          <a:pt x="784" y="607"/>
                          <a:pt x="781" y="604"/>
                        </a:cubicBezTo>
                        <a:cubicBezTo>
                          <a:pt x="778" y="601"/>
                          <a:pt x="776" y="598"/>
                          <a:pt x="776" y="598"/>
                        </a:cubicBezTo>
                        <a:lnTo>
                          <a:pt x="773" y="596"/>
                        </a:lnTo>
                        <a:lnTo>
                          <a:pt x="774" y="593"/>
                        </a:lnTo>
                        <a:cubicBezTo>
                          <a:pt x="774" y="593"/>
                          <a:pt x="775" y="567"/>
                          <a:pt x="777" y="555"/>
                        </a:cubicBezTo>
                        <a:cubicBezTo>
                          <a:pt x="778" y="545"/>
                          <a:pt x="784" y="540"/>
                          <a:pt x="788" y="538"/>
                        </a:cubicBezTo>
                        <a:cubicBezTo>
                          <a:pt x="788" y="535"/>
                          <a:pt x="786" y="534"/>
                          <a:pt x="786" y="530"/>
                        </a:cubicBezTo>
                        <a:cubicBezTo>
                          <a:pt x="786" y="524"/>
                          <a:pt x="785" y="518"/>
                          <a:pt x="783" y="511"/>
                        </a:cubicBezTo>
                        <a:cubicBezTo>
                          <a:pt x="782" y="504"/>
                          <a:pt x="781" y="495"/>
                          <a:pt x="786" y="488"/>
                        </a:cubicBezTo>
                        <a:cubicBezTo>
                          <a:pt x="792" y="477"/>
                          <a:pt x="791" y="479"/>
                          <a:pt x="793" y="469"/>
                        </a:cubicBezTo>
                        <a:cubicBezTo>
                          <a:pt x="795" y="460"/>
                          <a:pt x="794" y="451"/>
                          <a:pt x="794" y="434"/>
                        </a:cubicBezTo>
                        <a:cubicBezTo>
                          <a:pt x="794" y="424"/>
                          <a:pt x="797" y="417"/>
                          <a:pt x="798" y="413"/>
                        </a:cubicBezTo>
                        <a:cubicBezTo>
                          <a:pt x="799" y="410"/>
                          <a:pt x="799" y="409"/>
                          <a:pt x="799" y="408"/>
                        </a:cubicBezTo>
                        <a:cubicBezTo>
                          <a:pt x="798" y="408"/>
                          <a:pt x="798" y="407"/>
                          <a:pt x="797" y="406"/>
                        </a:cubicBezTo>
                        <a:cubicBezTo>
                          <a:pt x="791" y="401"/>
                          <a:pt x="790" y="398"/>
                          <a:pt x="789" y="396"/>
                        </a:cubicBezTo>
                        <a:cubicBezTo>
                          <a:pt x="788" y="395"/>
                          <a:pt x="786" y="393"/>
                          <a:pt x="777" y="387"/>
                        </a:cubicBezTo>
                        <a:cubicBezTo>
                          <a:pt x="769" y="382"/>
                          <a:pt x="762" y="382"/>
                          <a:pt x="753" y="380"/>
                        </a:cubicBezTo>
                        <a:cubicBezTo>
                          <a:pt x="745" y="378"/>
                          <a:pt x="735" y="375"/>
                          <a:pt x="724" y="366"/>
                        </a:cubicBezTo>
                        <a:cubicBezTo>
                          <a:pt x="704" y="351"/>
                          <a:pt x="706" y="352"/>
                          <a:pt x="696" y="340"/>
                        </a:cubicBezTo>
                        <a:cubicBezTo>
                          <a:pt x="692" y="334"/>
                          <a:pt x="690" y="333"/>
                          <a:pt x="688" y="330"/>
                        </a:cubicBezTo>
                        <a:cubicBezTo>
                          <a:pt x="687" y="328"/>
                          <a:pt x="686" y="326"/>
                          <a:pt x="686" y="324"/>
                        </a:cubicBezTo>
                        <a:cubicBezTo>
                          <a:pt x="685" y="322"/>
                          <a:pt x="686" y="320"/>
                          <a:pt x="686" y="317"/>
                        </a:cubicBezTo>
                        <a:cubicBezTo>
                          <a:pt x="686" y="307"/>
                          <a:pt x="684" y="292"/>
                          <a:pt x="686" y="277"/>
                        </a:cubicBezTo>
                        <a:cubicBezTo>
                          <a:pt x="686" y="271"/>
                          <a:pt x="686" y="267"/>
                          <a:pt x="685" y="263"/>
                        </a:cubicBezTo>
                        <a:cubicBezTo>
                          <a:pt x="685" y="259"/>
                          <a:pt x="686" y="253"/>
                          <a:pt x="690" y="248"/>
                        </a:cubicBezTo>
                        <a:cubicBezTo>
                          <a:pt x="694" y="243"/>
                          <a:pt x="700" y="241"/>
                          <a:pt x="701" y="239"/>
                        </a:cubicBezTo>
                        <a:cubicBezTo>
                          <a:pt x="702" y="238"/>
                          <a:pt x="702" y="238"/>
                          <a:pt x="702" y="238"/>
                        </a:cubicBezTo>
                        <a:cubicBezTo>
                          <a:pt x="702" y="237"/>
                          <a:pt x="702" y="235"/>
                          <a:pt x="701" y="232"/>
                        </a:cubicBezTo>
                        <a:cubicBezTo>
                          <a:pt x="698" y="227"/>
                          <a:pt x="697" y="224"/>
                          <a:pt x="697" y="221"/>
                        </a:cubicBezTo>
                        <a:cubicBezTo>
                          <a:pt x="697" y="220"/>
                          <a:pt x="697" y="220"/>
                          <a:pt x="697" y="220"/>
                        </a:cubicBezTo>
                        <a:cubicBezTo>
                          <a:pt x="696" y="219"/>
                          <a:pt x="694" y="218"/>
                          <a:pt x="689" y="216"/>
                        </a:cubicBezTo>
                        <a:cubicBezTo>
                          <a:pt x="679" y="211"/>
                          <a:pt x="676" y="209"/>
                          <a:pt x="673" y="207"/>
                        </a:cubicBezTo>
                        <a:cubicBezTo>
                          <a:pt x="671" y="206"/>
                          <a:pt x="670" y="205"/>
                          <a:pt x="662" y="201"/>
                        </a:cubicBezTo>
                        <a:cubicBezTo>
                          <a:pt x="654" y="197"/>
                          <a:pt x="650" y="194"/>
                          <a:pt x="647" y="191"/>
                        </a:cubicBezTo>
                        <a:lnTo>
                          <a:pt x="644" y="193"/>
                        </a:lnTo>
                        <a:lnTo>
                          <a:pt x="640" y="196"/>
                        </a:lnTo>
                        <a:lnTo>
                          <a:pt x="637" y="191"/>
                        </a:lnTo>
                        <a:lnTo>
                          <a:pt x="610" y="157"/>
                        </a:lnTo>
                        <a:lnTo>
                          <a:pt x="610" y="157"/>
                        </a:lnTo>
                        <a:lnTo>
                          <a:pt x="609" y="157"/>
                        </a:lnTo>
                        <a:cubicBezTo>
                          <a:pt x="609" y="157"/>
                          <a:pt x="602" y="145"/>
                          <a:pt x="593" y="133"/>
                        </a:cubicBezTo>
                        <a:cubicBezTo>
                          <a:pt x="589" y="127"/>
                          <a:pt x="585" y="120"/>
                          <a:pt x="581" y="114"/>
                        </a:cubicBezTo>
                        <a:cubicBezTo>
                          <a:pt x="578" y="109"/>
                          <a:pt x="575" y="105"/>
                          <a:pt x="574" y="102"/>
                        </a:cubicBezTo>
                        <a:cubicBezTo>
                          <a:pt x="573" y="98"/>
                          <a:pt x="569" y="90"/>
                          <a:pt x="566" y="83"/>
                        </a:cubicBezTo>
                        <a:cubicBezTo>
                          <a:pt x="562" y="76"/>
                          <a:pt x="558" y="69"/>
                          <a:pt x="557" y="68"/>
                        </a:cubicBezTo>
                        <a:cubicBezTo>
                          <a:pt x="555" y="66"/>
                          <a:pt x="547" y="61"/>
                          <a:pt x="540" y="57"/>
                        </a:cubicBezTo>
                        <a:cubicBezTo>
                          <a:pt x="533" y="54"/>
                          <a:pt x="527" y="52"/>
                          <a:pt x="527" y="52"/>
                        </a:cubicBezTo>
                        <a:lnTo>
                          <a:pt x="525" y="50"/>
                        </a:lnTo>
                        <a:lnTo>
                          <a:pt x="524" y="48"/>
                        </a:lnTo>
                        <a:cubicBezTo>
                          <a:pt x="524" y="48"/>
                          <a:pt x="513" y="23"/>
                          <a:pt x="509" y="15"/>
                        </a:cubicBezTo>
                        <a:cubicBezTo>
                          <a:pt x="509" y="13"/>
                          <a:pt x="505" y="9"/>
                          <a:pt x="501" y="7"/>
                        </a:cubicBezTo>
                        <a:cubicBezTo>
                          <a:pt x="498" y="4"/>
                          <a:pt x="493" y="2"/>
                          <a:pt x="492" y="1"/>
                        </a:cubicBezTo>
                        <a:cubicBezTo>
                          <a:pt x="491" y="1"/>
                          <a:pt x="488" y="1"/>
                          <a:pt x="484" y="0"/>
                        </a:cubicBezTo>
                        <a:cubicBezTo>
                          <a:pt x="481" y="0"/>
                          <a:pt x="477" y="0"/>
                          <a:pt x="472" y="0"/>
                        </a:cubicBezTo>
                        <a:cubicBezTo>
                          <a:pt x="463" y="0"/>
                          <a:pt x="453" y="0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90" name="Freeform 78"/>
                  <p:cNvSpPr>
                    <a:spLocks/>
                  </p:cNvSpPr>
                  <p:nvPr/>
                </p:nvSpPr>
                <p:spPr bwMode="auto">
                  <a:xfrm>
                    <a:off x="5891" y="1750"/>
                    <a:ext cx="342" cy="256"/>
                  </a:xfrm>
                  <a:custGeom>
                    <a:avLst/>
                    <a:gdLst>
                      <a:gd name="T0" fmla="*/ 262 w 681"/>
                      <a:gd name="T1" fmla="*/ 47 h 511"/>
                      <a:gd name="T2" fmla="*/ 256 w 681"/>
                      <a:gd name="T3" fmla="*/ 53 h 511"/>
                      <a:gd name="T4" fmla="*/ 203 w 681"/>
                      <a:gd name="T5" fmla="*/ 44 h 511"/>
                      <a:gd name="T6" fmla="*/ 173 w 681"/>
                      <a:gd name="T7" fmla="*/ 57 h 511"/>
                      <a:gd name="T8" fmla="*/ 147 w 681"/>
                      <a:gd name="T9" fmla="*/ 79 h 511"/>
                      <a:gd name="T10" fmla="*/ 112 w 681"/>
                      <a:gd name="T11" fmla="*/ 130 h 511"/>
                      <a:gd name="T12" fmla="*/ 97 w 681"/>
                      <a:gd name="T13" fmla="*/ 148 h 511"/>
                      <a:gd name="T14" fmla="*/ 97 w 681"/>
                      <a:gd name="T15" fmla="*/ 173 h 511"/>
                      <a:gd name="T16" fmla="*/ 99 w 681"/>
                      <a:gd name="T17" fmla="*/ 208 h 511"/>
                      <a:gd name="T18" fmla="*/ 116 w 681"/>
                      <a:gd name="T19" fmla="*/ 264 h 511"/>
                      <a:gd name="T20" fmla="*/ 109 w 681"/>
                      <a:gd name="T21" fmla="*/ 296 h 511"/>
                      <a:gd name="T22" fmla="*/ 108 w 681"/>
                      <a:gd name="T23" fmla="*/ 298 h 511"/>
                      <a:gd name="T24" fmla="*/ 12 w 681"/>
                      <a:gd name="T25" fmla="*/ 391 h 511"/>
                      <a:gd name="T26" fmla="*/ 1 w 681"/>
                      <a:gd name="T27" fmla="*/ 471 h 511"/>
                      <a:gd name="T28" fmla="*/ 12 w 681"/>
                      <a:gd name="T29" fmla="*/ 476 h 511"/>
                      <a:gd name="T30" fmla="*/ 29 w 681"/>
                      <a:gd name="T31" fmla="*/ 480 h 511"/>
                      <a:gd name="T32" fmla="*/ 85 w 681"/>
                      <a:gd name="T33" fmla="*/ 511 h 511"/>
                      <a:gd name="T34" fmla="*/ 113 w 681"/>
                      <a:gd name="T35" fmla="*/ 478 h 511"/>
                      <a:gd name="T36" fmla="*/ 174 w 681"/>
                      <a:gd name="T37" fmla="*/ 439 h 511"/>
                      <a:gd name="T38" fmla="*/ 204 w 681"/>
                      <a:gd name="T39" fmla="*/ 435 h 511"/>
                      <a:gd name="T40" fmla="*/ 263 w 681"/>
                      <a:gd name="T41" fmla="*/ 424 h 511"/>
                      <a:gd name="T42" fmla="*/ 286 w 681"/>
                      <a:gd name="T43" fmla="*/ 416 h 511"/>
                      <a:gd name="T44" fmla="*/ 329 w 681"/>
                      <a:gd name="T45" fmla="*/ 417 h 511"/>
                      <a:gd name="T46" fmla="*/ 379 w 681"/>
                      <a:gd name="T47" fmla="*/ 420 h 511"/>
                      <a:gd name="T48" fmla="*/ 445 w 681"/>
                      <a:gd name="T49" fmla="*/ 434 h 511"/>
                      <a:gd name="T50" fmla="*/ 447 w 681"/>
                      <a:gd name="T51" fmla="*/ 436 h 511"/>
                      <a:gd name="T52" fmla="*/ 486 w 681"/>
                      <a:gd name="T53" fmla="*/ 442 h 511"/>
                      <a:gd name="T54" fmla="*/ 575 w 681"/>
                      <a:gd name="T55" fmla="*/ 395 h 511"/>
                      <a:gd name="T56" fmla="*/ 615 w 681"/>
                      <a:gd name="T57" fmla="*/ 356 h 511"/>
                      <a:gd name="T58" fmla="*/ 633 w 681"/>
                      <a:gd name="T59" fmla="*/ 345 h 511"/>
                      <a:gd name="T60" fmla="*/ 653 w 681"/>
                      <a:gd name="T61" fmla="*/ 329 h 511"/>
                      <a:gd name="T62" fmla="*/ 675 w 681"/>
                      <a:gd name="T63" fmla="*/ 291 h 511"/>
                      <a:gd name="T64" fmla="*/ 680 w 681"/>
                      <a:gd name="T65" fmla="*/ 268 h 511"/>
                      <a:gd name="T66" fmla="*/ 659 w 681"/>
                      <a:gd name="T67" fmla="*/ 266 h 511"/>
                      <a:gd name="T68" fmla="*/ 647 w 681"/>
                      <a:gd name="T69" fmla="*/ 279 h 511"/>
                      <a:gd name="T70" fmla="*/ 615 w 681"/>
                      <a:gd name="T71" fmla="*/ 266 h 511"/>
                      <a:gd name="T72" fmla="*/ 560 w 681"/>
                      <a:gd name="T73" fmla="*/ 252 h 511"/>
                      <a:gd name="T74" fmla="*/ 556 w 681"/>
                      <a:gd name="T75" fmla="*/ 251 h 511"/>
                      <a:gd name="T76" fmla="*/ 528 w 681"/>
                      <a:gd name="T77" fmla="*/ 220 h 511"/>
                      <a:gd name="T78" fmla="*/ 526 w 681"/>
                      <a:gd name="T79" fmla="*/ 165 h 511"/>
                      <a:gd name="T80" fmla="*/ 531 w 681"/>
                      <a:gd name="T81" fmla="*/ 159 h 511"/>
                      <a:gd name="T82" fmla="*/ 561 w 681"/>
                      <a:gd name="T83" fmla="*/ 153 h 511"/>
                      <a:gd name="T84" fmla="*/ 556 w 681"/>
                      <a:gd name="T85" fmla="*/ 128 h 511"/>
                      <a:gd name="T86" fmla="*/ 533 w 681"/>
                      <a:gd name="T87" fmla="*/ 95 h 511"/>
                      <a:gd name="T88" fmla="*/ 556 w 681"/>
                      <a:gd name="T89" fmla="*/ 46 h 511"/>
                      <a:gd name="T90" fmla="*/ 536 w 681"/>
                      <a:gd name="T91" fmla="*/ 29 h 511"/>
                      <a:gd name="T92" fmla="*/ 531 w 681"/>
                      <a:gd name="T93" fmla="*/ 29 h 511"/>
                      <a:gd name="T94" fmla="*/ 476 w 681"/>
                      <a:gd name="T95" fmla="*/ 20 h 511"/>
                      <a:gd name="T96" fmla="*/ 475 w 681"/>
                      <a:gd name="T97" fmla="*/ 20 h 511"/>
                      <a:gd name="T98" fmla="*/ 378 w 681"/>
                      <a:gd name="T99" fmla="*/ 36 h 511"/>
                      <a:gd name="T100" fmla="*/ 307 w 681"/>
                      <a:gd name="T101" fmla="*/ 18 h 511"/>
                      <a:gd name="T102" fmla="*/ 306 w 681"/>
                      <a:gd name="T103" fmla="*/ 18 h 5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681" h="511">
                        <a:moveTo>
                          <a:pt x="266" y="0"/>
                        </a:moveTo>
                        <a:lnTo>
                          <a:pt x="262" y="47"/>
                        </a:lnTo>
                        <a:lnTo>
                          <a:pt x="262" y="53"/>
                        </a:lnTo>
                        <a:lnTo>
                          <a:pt x="256" y="53"/>
                        </a:lnTo>
                        <a:cubicBezTo>
                          <a:pt x="256" y="53"/>
                          <a:pt x="244" y="53"/>
                          <a:pt x="235" y="51"/>
                        </a:cubicBezTo>
                        <a:cubicBezTo>
                          <a:pt x="230" y="50"/>
                          <a:pt x="205" y="44"/>
                          <a:pt x="203" y="44"/>
                        </a:cubicBezTo>
                        <a:lnTo>
                          <a:pt x="173" y="57"/>
                        </a:lnTo>
                        <a:lnTo>
                          <a:pt x="173" y="57"/>
                        </a:lnTo>
                        <a:lnTo>
                          <a:pt x="147" y="78"/>
                        </a:lnTo>
                        <a:lnTo>
                          <a:pt x="147" y="79"/>
                        </a:lnTo>
                        <a:cubicBezTo>
                          <a:pt x="147" y="79"/>
                          <a:pt x="138" y="93"/>
                          <a:pt x="128" y="108"/>
                        </a:cubicBezTo>
                        <a:cubicBezTo>
                          <a:pt x="123" y="115"/>
                          <a:pt x="117" y="123"/>
                          <a:pt x="112" y="130"/>
                        </a:cubicBezTo>
                        <a:cubicBezTo>
                          <a:pt x="107" y="136"/>
                          <a:pt x="104" y="140"/>
                          <a:pt x="100" y="143"/>
                        </a:cubicBezTo>
                        <a:cubicBezTo>
                          <a:pt x="100" y="143"/>
                          <a:pt x="98" y="145"/>
                          <a:pt x="97" y="148"/>
                        </a:cubicBezTo>
                        <a:cubicBezTo>
                          <a:pt x="97" y="152"/>
                          <a:pt x="97" y="156"/>
                          <a:pt x="97" y="160"/>
                        </a:cubicBezTo>
                        <a:cubicBezTo>
                          <a:pt x="97" y="165"/>
                          <a:pt x="97" y="169"/>
                          <a:pt x="97" y="173"/>
                        </a:cubicBezTo>
                        <a:cubicBezTo>
                          <a:pt x="97" y="177"/>
                          <a:pt x="98" y="180"/>
                          <a:pt x="98" y="182"/>
                        </a:cubicBezTo>
                        <a:cubicBezTo>
                          <a:pt x="98" y="184"/>
                          <a:pt x="99" y="197"/>
                          <a:pt x="99" y="208"/>
                        </a:cubicBezTo>
                        <a:cubicBezTo>
                          <a:pt x="100" y="219"/>
                          <a:pt x="101" y="229"/>
                          <a:pt x="101" y="229"/>
                        </a:cubicBezTo>
                        <a:cubicBezTo>
                          <a:pt x="102" y="232"/>
                          <a:pt x="113" y="254"/>
                          <a:pt x="116" y="264"/>
                        </a:cubicBezTo>
                        <a:cubicBezTo>
                          <a:pt x="119" y="272"/>
                          <a:pt x="116" y="279"/>
                          <a:pt x="114" y="285"/>
                        </a:cubicBezTo>
                        <a:cubicBezTo>
                          <a:pt x="112" y="291"/>
                          <a:pt x="109" y="296"/>
                          <a:pt x="109" y="296"/>
                        </a:cubicBezTo>
                        <a:lnTo>
                          <a:pt x="109" y="297"/>
                        </a:lnTo>
                        <a:lnTo>
                          <a:pt x="108" y="298"/>
                        </a:lnTo>
                        <a:cubicBezTo>
                          <a:pt x="108" y="298"/>
                          <a:pt x="50" y="350"/>
                          <a:pt x="36" y="362"/>
                        </a:cubicBezTo>
                        <a:cubicBezTo>
                          <a:pt x="29" y="368"/>
                          <a:pt x="20" y="380"/>
                          <a:pt x="12" y="391"/>
                        </a:cubicBezTo>
                        <a:cubicBezTo>
                          <a:pt x="5" y="400"/>
                          <a:pt x="0" y="408"/>
                          <a:pt x="0" y="409"/>
                        </a:cubicBezTo>
                        <a:cubicBezTo>
                          <a:pt x="0" y="413"/>
                          <a:pt x="1" y="461"/>
                          <a:pt x="1" y="471"/>
                        </a:cubicBezTo>
                        <a:cubicBezTo>
                          <a:pt x="1" y="471"/>
                          <a:pt x="2" y="471"/>
                          <a:pt x="3" y="472"/>
                        </a:cubicBezTo>
                        <a:cubicBezTo>
                          <a:pt x="5" y="473"/>
                          <a:pt x="9" y="475"/>
                          <a:pt x="12" y="476"/>
                        </a:cubicBezTo>
                        <a:cubicBezTo>
                          <a:pt x="20" y="478"/>
                          <a:pt x="27" y="479"/>
                          <a:pt x="27" y="479"/>
                        </a:cubicBezTo>
                        <a:lnTo>
                          <a:pt x="29" y="480"/>
                        </a:lnTo>
                        <a:lnTo>
                          <a:pt x="30" y="480"/>
                        </a:lnTo>
                        <a:lnTo>
                          <a:pt x="85" y="511"/>
                        </a:lnTo>
                        <a:cubicBezTo>
                          <a:pt x="87" y="508"/>
                          <a:pt x="91" y="503"/>
                          <a:pt x="99" y="494"/>
                        </a:cubicBezTo>
                        <a:cubicBezTo>
                          <a:pt x="103" y="489"/>
                          <a:pt x="108" y="483"/>
                          <a:pt x="113" y="478"/>
                        </a:cubicBezTo>
                        <a:cubicBezTo>
                          <a:pt x="117" y="474"/>
                          <a:pt x="121" y="470"/>
                          <a:pt x="124" y="468"/>
                        </a:cubicBezTo>
                        <a:cubicBezTo>
                          <a:pt x="135" y="461"/>
                          <a:pt x="166" y="443"/>
                          <a:pt x="174" y="439"/>
                        </a:cubicBezTo>
                        <a:cubicBezTo>
                          <a:pt x="178" y="437"/>
                          <a:pt x="181" y="437"/>
                          <a:pt x="186" y="436"/>
                        </a:cubicBezTo>
                        <a:cubicBezTo>
                          <a:pt x="192" y="436"/>
                          <a:pt x="198" y="435"/>
                          <a:pt x="204" y="435"/>
                        </a:cubicBezTo>
                        <a:cubicBezTo>
                          <a:pt x="217" y="434"/>
                          <a:pt x="230" y="433"/>
                          <a:pt x="234" y="432"/>
                        </a:cubicBezTo>
                        <a:cubicBezTo>
                          <a:pt x="237" y="431"/>
                          <a:pt x="251" y="428"/>
                          <a:pt x="263" y="424"/>
                        </a:cubicBezTo>
                        <a:cubicBezTo>
                          <a:pt x="274" y="420"/>
                          <a:pt x="285" y="416"/>
                          <a:pt x="285" y="416"/>
                        </a:cubicBezTo>
                        <a:lnTo>
                          <a:pt x="286" y="416"/>
                        </a:lnTo>
                        <a:lnTo>
                          <a:pt x="287" y="416"/>
                        </a:lnTo>
                        <a:cubicBezTo>
                          <a:pt x="287" y="416"/>
                          <a:pt x="307" y="417"/>
                          <a:pt x="329" y="417"/>
                        </a:cubicBezTo>
                        <a:cubicBezTo>
                          <a:pt x="340" y="418"/>
                          <a:pt x="351" y="418"/>
                          <a:pt x="360" y="418"/>
                        </a:cubicBezTo>
                        <a:cubicBezTo>
                          <a:pt x="369" y="419"/>
                          <a:pt x="376" y="419"/>
                          <a:pt x="379" y="420"/>
                        </a:cubicBezTo>
                        <a:cubicBezTo>
                          <a:pt x="386" y="421"/>
                          <a:pt x="402" y="424"/>
                          <a:pt x="416" y="427"/>
                        </a:cubicBezTo>
                        <a:cubicBezTo>
                          <a:pt x="431" y="431"/>
                          <a:pt x="445" y="434"/>
                          <a:pt x="445" y="434"/>
                        </a:cubicBezTo>
                        <a:lnTo>
                          <a:pt x="445" y="435"/>
                        </a:lnTo>
                        <a:lnTo>
                          <a:pt x="447" y="436"/>
                        </a:lnTo>
                        <a:cubicBezTo>
                          <a:pt x="447" y="436"/>
                          <a:pt x="454" y="438"/>
                          <a:pt x="462" y="440"/>
                        </a:cubicBezTo>
                        <a:cubicBezTo>
                          <a:pt x="471" y="441"/>
                          <a:pt x="481" y="443"/>
                          <a:pt x="486" y="442"/>
                        </a:cubicBezTo>
                        <a:cubicBezTo>
                          <a:pt x="502" y="439"/>
                          <a:pt x="524" y="437"/>
                          <a:pt x="540" y="427"/>
                        </a:cubicBezTo>
                        <a:cubicBezTo>
                          <a:pt x="556" y="416"/>
                          <a:pt x="563" y="406"/>
                          <a:pt x="575" y="395"/>
                        </a:cubicBezTo>
                        <a:cubicBezTo>
                          <a:pt x="586" y="383"/>
                          <a:pt x="614" y="356"/>
                          <a:pt x="614" y="356"/>
                        </a:cubicBezTo>
                        <a:lnTo>
                          <a:pt x="615" y="356"/>
                        </a:lnTo>
                        <a:lnTo>
                          <a:pt x="615" y="356"/>
                        </a:lnTo>
                        <a:cubicBezTo>
                          <a:pt x="615" y="356"/>
                          <a:pt x="624" y="351"/>
                          <a:pt x="633" y="345"/>
                        </a:cubicBezTo>
                        <a:cubicBezTo>
                          <a:pt x="637" y="342"/>
                          <a:pt x="642" y="338"/>
                          <a:pt x="645" y="335"/>
                        </a:cubicBezTo>
                        <a:cubicBezTo>
                          <a:pt x="649" y="333"/>
                          <a:pt x="652" y="330"/>
                          <a:pt x="653" y="329"/>
                        </a:cubicBezTo>
                        <a:cubicBezTo>
                          <a:pt x="656" y="326"/>
                          <a:pt x="661" y="318"/>
                          <a:pt x="665" y="310"/>
                        </a:cubicBezTo>
                        <a:cubicBezTo>
                          <a:pt x="669" y="302"/>
                          <a:pt x="673" y="294"/>
                          <a:pt x="675" y="291"/>
                        </a:cubicBezTo>
                        <a:cubicBezTo>
                          <a:pt x="675" y="290"/>
                          <a:pt x="676" y="287"/>
                          <a:pt x="677" y="282"/>
                        </a:cubicBezTo>
                        <a:cubicBezTo>
                          <a:pt x="678" y="278"/>
                          <a:pt x="679" y="273"/>
                          <a:pt x="680" y="268"/>
                        </a:cubicBezTo>
                        <a:cubicBezTo>
                          <a:pt x="681" y="263"/>
                          <a:pt x="681" y="262"/>
                          <a:pt x="681" y="258"/>
                        </a:cubicBezTo>
                        <a:lnTo>
                          <a:pt x="659" y="266"/>
                        </a:lnTo>
                        <a:cubicBezTo>
                          <a:pt x="658" y="267"/>
                          <a:pt x="658" y="269"/>
                          <a:pt x="655" y="273"/>
                        </a:cubicBezTo>
                        <a:cubicBezTo>
                          <a:pt x="653" y="275"/>
                          <a:pt x="651" y="277"/>
                          <a:pt x="647" y="279"/>
                        </a:cubicBezTo>
                        <a:cubicBezTo>
                          <a:pt x="644" y="281"/>
                          <a:pt x="640" y="282"/>
                          <a:pt x="636" y="280"/>
                        </a:cubicBezTo>
                        <a:cubicBezTo>
                          <a:pt x="628" y="278"/>
                          <a:pt x="621" y="272"/>
                          <a:pt x="615" y="266"/>
                        </a:cubicBezTo>
                        <a:cubicBezTo>
                          <a:pt x="610" y="261"/>
                          <a:pt x="607" y="258"/>
                          <a:pt x="606" y="256"/>
                        </a:cubicBezTo>
                        <a:lnTo>
                          <a:pt x="560" y="252"/>
                        </a:lnTo>
                        <a:lnTo>
                          <a:pt x="558" y="252"/>
                        </a:lnTo>
                        <a:lnTo>
                          <a:pt x="556" y="251"/>
                        </a:lnTo>
                        <a:cubicBezTo>
                          <a:pt x="556" y="251"/>
                          <a:pt x="548" y="244"/>
                          <a:pt x="540" y="235"/>
                        </a:cubicBezTo>
                        <a:cubicBezTo>
                          <a:pt x="536" y="231"/>
                          <a:pt x="532" y="225"/>
                          <a:pt x="528" y="220"/>
                        </a:cubicBezTo>
                        <a:cubicBezTo>
                          <a:pt x="525" y="216"/>
                          <a:pt x="522" y="211"/>
                          <a:pt x="522" y="205"/>
                        </a:cubicBezTo>
                        <a:cubicBezTo>
                          <a:pt x="522" y="190"/>
                          <a:pt x="526" y="165"/>
                          <a:pt x="526" y="165"/>
                        </a:cubicBezTo>
                        <a:lnTo>
                          <a:pt x="526" y="160"/>
                        </a:lnTo>
                        <a:lnTo>
                          <a:pt x="531" y="159"/>
                        </a:lnTo>
                        <a:cubicBezTo>
                          <a:pt x="531" y="159"/>
                          <a:pt x="540" y="158"/>
                          <a:pt x="549" y="156"/>
                        </a:cubicBezTo>
                        <a:cubicBezTo>
                          <a:pt x="554" y="155"/>
                          <a:pt x="558" y="154"/>
                          <a:pt x="561" y="153"/>
                        </a:cubicBezTo>
                        <a:cubicBezTo>
                          <a:pt x="561" y="153"/>
                          <a:pt x="561" y="153"/>
                          <a:pt x="562" y="153"/>
                        </a:cubicBezTo>
                        <a:cubicBezTo>
                          <a:pt x="560" y="144"/>
                          <a:pt x="556" y="130"/>
                          <a:pt x="556" y="128"/>
                        </a:cubicBezTo>
                        <a:lnTo>
                          <a:pt x="535" y="98"/>
                        </a:lnTo>
                        <a:lnTo>
                          <a:pt x="533" y="95"/>
                        </a:lnTo>
                        <a:lnTo>
                          <a:pt x="534" y="92"/>
                        </a:lnTo>
                        <a:lnTo>
                          <a:pt x="556" y="46"/>
                        </a:lnTo>
                        <a:lnTo>
                          <a:pt x="569" y="17"/>
                        </a:lnTo>
                        <a:lnTo>
                          <a:pt x="536" y="29"/>
                        </a:lnTo>
                        <a:lnTo>
                          <a:pt x="533" y="30"/>
                        </a:lnTo>
                        <a:lnTo>
                          <a:pt x="531" y="29"/>
                        </a:lnTo>
                        <a:lnTo>
                          <a:pt x="497" y="11"/>
                        </a:lnTo>
                        <a:lnTo>
                          <a:pt x="476" y="20"/>
                        </a:lnTo>
                        <a:lnTo>
                          <a:pt x="476" y="20"/>
                        </a:lnTo>
                        <a:lnTo>
                          <a:pt x="475" y="20"/>
                        </a:lnTo>
                        <a:lnTo>
                          <a:pt x="379" y="36"/>
                        </a:lnTo>
                        <a:lnTo>
                          <a:pt x="378" y="36"/>
                        </a:lnTo>
                        <a:lnTo>
                          <a:pt x="376" y="36"/>
                        </a:lnTo>
                        <a:lnTo>
                          <a:pt x="307" y="18"/>
                        </a:lnTo>
                        <a:lnTo>
                          <a:pt x="306" y="18"/>
                        </a:lnTo>
                        <a:lnTo>
                          <a:pt x="306" y="18"/>
                        </a:lnTo>
                        <a:lnTo>
                          <a:pt x="266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91" name="Freeform 79"/>
                  <p:cNvSpPr>
                    <a:spLocks/>
                  </p:cNvSpPr>
                  <p:nvPr/>
                </p:nvSpPr>
                <p:spPr bwMode="auto">
                  <a:xfrm>
                    <a:off x="3491" y="2998"/>
                    <a:ext cx="535" cy="530"/>
                  </a:xfrm>
                  <a:custGeom>
                    <a:avLst/>
                    <a:gdLst>
                      <a:gd name="T0" fmla="*/ 813 w 1064"/>
                      <a:gd name="T1" fmla="*/ 20 h 1056"/>
                      <a:gd name="T2" fmla="*/ 711 w 1064"/>
                      <a:gd name="T3" fmla="*/ 57 h 1056"/>
                      <a:gd name="T4" fmla="*/ 652 w 1064"/>
                      <a:gd name="T5" fmla="*/ 162 h 1056"/>
                      <a:gd name="T6" fmla="*/ 609 w 1064"/>
                      <a:gd name="T7" fmla="*/ 163 h 1056"/>
                      <a:gd name="T8" fmla="*/ 543 w 1064"/>
                      <a:gd name="T9" fmla="*/ 153 h 1056"/>
                      <a:gd name="T10" fmla="*/ 513 w 1064"/>
                      <a:gd name="T11" fmla="*/ 119 h 1056"/>
                      <a:gd name="T12" fmla="*/ 385 w 1064"/>
                      <a:gd name="T13" fmla="*/ 207 h 1056"/>
                      <a:gd name="T14" fmla="*/ 355 w 1064"/>
                      <a:gd name="T15" fmla="*/ 249 h 1056"/>
                      <a:gd name="T16" fmla="*/ 263 w 1064"/>
                      <a:gd name="T17" fmla="*/ 312 h 1056"/>
                      <a:gd name="T18" fmla="*/ 226 w 1064"/>
                      <a:gd name="T19" fmla="*/ 352 h 1056"/>
                      <a:gd name="T20" fmla="*/ 189 w 1064"/>
                      <a:gd name="T21" fmla="*/ 400 h 1056"/>
                      <a:gd name="T22" fmla="*/ 173 w 1064"/>
                      <a:gd name="T23" fmla="*/ 449 h 1056"/>
                      <a:gd name="T24" fmla="*/ 258 w 1064"/>
                      <a:gd name="T25" fmla="*/ 546 h 1056"/>
                      <a:gd name="T26" fmla="*/ 276 w 1064"/>
                      <a:gd name="T27" fmla="*/ 588 h 1056"/>
                      <a:gd name="T28" fmla="*/ 240 w 1064"/>
                      <a:gd name="T29" fmla="*/ 631 h 1056"/>
                      <a:gd name="T30" fmla="*/ 148 w 1064"/>
                      <a:gd name="T31" fmla="*/ 701 h 1056"/>
                      <a:gd name="T32" fmla="*/ 83 w 1064"/>
                      <a:gd name="T33" fmla="*/ 716 h 1056"/>
                      <a:gd name="T34" fmla="*/ 0 w 1064"/>
                      <a:gd name="T35" fmla="*/ 754 h 1056"/>
                      <a:gd name="T36" fmla="*/ 13 w 1064"/>
                      <a:gd name="T37" fmla="*/ 790 h 1056"/>
                      <a:gd name="T38" fmla="*/ 33 w 1064"/>
                      <a:gd name="T39" fmla="*/ 883 h 1056"/>
                      <a:gd name="T40" fmla="*/ 35 w 1064"/>
                      <a:gd name="T41" fmla="*/ 999 h 1056"/>
                      <a:gd name="T42" fmla="*/ 34 w 1064"/>
                      <a:gd name="T43" fmla="*/ 1045 h 1056"/>
                      <a:gd name="T44" fmla="*/ 98 w 1064"/>
                      <a:gd name="T45" fmla="*/ 1037 h 1056"/>
                      <a:gd name="T46" fmla="*/ 180 w 1064"/>
                      <a:gd name="T47" fmla="*/ 1020 h 1056"/>
                      <a:gd name="T48" fmla="*/ 235 w 1064"/>
                      <a:gd name="T49" fmla="*/ 1004 h 1056"/>
                      <a:gd name="T50" fmla="*/ 275 w 1064"/>
                      <a:gd name="T51" fmla="*/ 990 h 1056"/>
                      <a:gd name="T52" fmla="*/ 339 w 1064"/>
                      <a:gd name="T53" fmla="*/ 998 h 1056"/>
                      <a:gd name="T54" fmla="*/ 388 w 1064"/>
                      <a:gd name="T55" fmla="*/ 980 h 1056"/>
                      <a:gd name="T56" fmla="*/ 414 w 1064"/>
                      <a:gd name="T57" fmla="*/ 925 h 1056"/>
                      <a:gd name="T58" fmla="*/ 442 w 1064"/>
                      <a:gd name="T59" fmla="*/ 915 h 1056"/>
                      <a:gd name="T60" fmla="*/ 487 w 1064"/>
                      <a:gd name="T61" fmla="*/ 915 h 1056"/>
                      <a:gd name="T62" fmla="*/ 443 w 1064"/>
                      <a:gd name="T63" fmla="*/ 877 h 1056"/>
                      <a:gd name="T64" fmla="*/ 396 w 1064"/>
                      <a:gd name="T65" fmla="*/ 836 h 1056"/>
                      <a:gd name="T66" fmla="*/ 353 w 1064"/>
                      <a:gd name="T67" fmla="*/ 793 h 1056"/>
                      <a:gd name="T68" fmla="*/ 325 w 1064"/>
                      <a:gd name="T69" fmla="*/ 732 h 1056"/>
                      <a:gd name="T70" fmla="*/ 328 w 1064"/>
                      <a:gd name="T71" fmla="*/ 668 h 1056"/>
                      <a:gd name="T72" fmla="*/ 452 w 1064"/>
                      <a:gd name="T73" fmla="*/ 673 h 1056"/>
                      <a:gd name="T74" fmla="*/ 476 w 1064"/>
                      <a:gd name="T75" fmla="*/ 663 h 1056"/>
                      <a:gd name="T76" fmla="*/ 492 w 1064"/>
                      <a:gd name="T77" fmla="*/ 622 h 1056"/>
                      <a:gd name="T78" fmla="*/ 576 w 1064"/>
                      <a:gd name="T79" fmla="*/ 603 h 1056"/>
                      <a:gd name="T80" fmla="*/ 620 w 1064"/>
                      <a:gd name="T81" fmla="*/ 586 h 1056"/>
                      <a:gd name="T82" fmla="*/ 697 w 1064"/>
                      <a:gd name="T83" fmla="*/ 583 h 1056"/>
                      <a:gd name="T84" fmla="*/ 790 w 1064"/>
                      <a:gd name="T85" fmla="*/ 541 h 1056"/>
                      <a:gd name="T86" fmla="*/ 833 w 1064"/>
                      <a:gd name="T87" fmla="*/ 530 h 1056"/>
                      <a:gd name="T88" fmla="*/ 899 w 1064"/>
                      <a:gd name="T89" fmla="*/ 553 h 1056"/>
                      <a:gd name="T90" fmla="*/ 973 w 1064"/>
                      <a:gd name="T91" fmla="*/ 516 h 1056"/>
                      <a:gd name="T92" fmla="*/ 1049 w 1064"/>
                      <a:gd name="T93" fmla="*/ 461 h 1056"/>
                      <a:gd name="T94" fmla="*/ 1058 w 1064"/>
                      <a:gd name="T95" fmla="*/ 370 h 1056"/>
                      <a:gd name="T96" fmla="*/ 1052 w 1064"/>
                      <a:gd name="T97" fmla="*/ 352 h 1056"/>
                      <a:gd name="T98" fmla="*/ 1052 w 1064"/>
                      <a:gd name="T99" fmla="*/ 328 h 1056"/>
                      <a:gd name="T100" fmla="*/ 1005 w 1064"/>
                      <a:gd name="T101" fmla="*/ 252 h 1056"/>
                      <a:gd name="T102" fmla="*/ 955 w 1064"/>
                      <a:gd name="T103" fmla="*/ 227 h 1056"/>
                      <a:gd name="T104" fmla="*/ 900 w 1064"/>
                      <a:gd name="T105" fmla="*/ 112 h 1056"/>
                      <a:gd name="T106" fmla="*/ 893 w 1064"/>
                      <a:gd name="T107" fmla="*/ 80 h 1056"/>
                      <a:gd name="T108" fmla="*/ 873 w 1064"/>
                      <a:gd name="T109" fmla="*/ 12 h 10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064" h="1056">
                        <a:moveTo>
                          <a:pt x="852" y="0"/>
                        </a:moveTo>
                        <a:cubicBezTo>
                          <a:pt x="852" y="0"/>
                          <a:pt x="848" y="1"/>
                          <a:pt x="844" y="3"/>
                        </a:cubicBezTo>
                        <a:cubicBezTo>
                          <a:pt x="840" y="5"/>
                          <a:pt x="835" y="7"/>
                          <a:pt x="831" y="10"/>
                        </a:cubicBezTo>
                        <a:cubicBezTo>
                          <a:pt x="821" y="15"/>
                          <a:pt x="813" y="20"/>
                          <a:pt x="813" y="20"/>
                        </a:cubicBezTo>
                        <a:lnTo>
                          <a:pt x="811" y="20"/>
                        </a:lnTo>
                        <a:lnTo>
                          <a:pt x="810" y="21"/>
                        </a:lnTo>
                        <a:lnTo>
                          <a:pt x="759" y="30"/>
                        </a:lnTo>
                        <a:lnTo>
                          <a:pt x="711" y="57"/>
                        </a:lnTo>
                        <a:lnTo>
                          <a:pt x="684" y="98"/>
                        </a:lnTo>
                        <a:lnTo>
                          <a:pt x="683" y="98"/>
                        </a:lnTo>
                        <a:lnTo>
                          <a:pt x="654" y="159"/>
                        </a:lnTo>
                        <a:lnTo>
                          <a:pt x="652" y="162"/>
                        </a:lnTo>
                        <a:lnTo>
                          <a:pt x="648" y="163"/>
                        </a:lnTo>
                        <a:lnTo>
                          <a:pt x="612" y="164"/>
                        </a:lnTo>
                        <a:lnTo>
                          <a:pt x="610" y="164"/>
                        </a:lnTo>
                        <a:lnTo>
                          <a:pt x="609" y="163"/>
                        </a:lnTo>
                        <a:lnTo>
                          <a:pt x="575" y="142"/>
                        </a:lnTo>
                        <a:lnTo>
                          <a:pt x="550" y="154"/>
                        </a:lnTo>
                        <a:lnTo>
                          <a:pt x="546" y="156"/>
                        </a:lnTo>
                        <a:lnTo>
                          <a:pt x="543" y="153"/>
                        </a:lnTo>
                        <a:lnTo>
                          <a:pt x="527" y="139"/>
                        </a:lnTo>
                        <a:lnTo>
                          <a:pt x="527" y="138"/>
                        </a:lnTo>
                        <a:lnTo>
                          <a:pt x="526" y="138"/>
                        </a:lnTo>
                        <a:lnTo>
                          <a:pt x="513" y="119"/>
                        </a:lnTo>
                        <a:lnTo>
                          <a:pt x="475" y="119"/>
                        </a:lnTo>
                        <a:lnTo>
                          <a:pt x="427" y="170"/>
                        </a:lnTo>
                        <a:lnTo>
                          <a:pt x="427" y="170"/>
                        </a:lnTo>
                        <a:lnTo>
                          <a:pt x="385" y="207"/>
                        </a:lnTo>
                        <a:lnTo>
                          <a:pt x="385" y="208"/>
                        </a:lnTo>
                        <a:lnTo>
                          <a:pt x="360" y="247"/>
                        </a:lnTo>
                        <a:lnTo>
                          <a:pt x="358" y="249"/>
                        </a:lnTo>
                        <a:lnTo>
                          <a:pt x="355" y="249"/>
                        </a:lnTo>
                        <a:lnTo>
                          <a:pt x="261" y="257"/>
                        </a:lnTo>
                        <a:lnTo>
                          <a:pt x="258" y="272"/>
                        </a:lnTo>
                        <a:lnTo>
                          <a:pt x="258" y="272"/>
                        </a:lnTo>
                        <a:lnTo>
                          <a:pt x="263" y="312"/>
                        </a:lnTo>
                        <a:lnTo>
                          <a:pt x="263" y="315"/>
                        </a:lnTo>
                        <a:lnTo>
                          <a:pt x="261" y="317"/>
                        </a:lnTo>
                        <a:lnTo>
                          <a:pt x="226" y="352"/>
                        </a:lnTo>
                        <a:lnTo>
                          <a:pt x="226" y="352"/>
                        </a:lnTo>
                        <a:lnTo>
                          <a:pt x="226" y="352"/>
                        </a:lnTo>
                        <a:lnTo>
                          <a:pt x="206" y="368"/>
                        </a:lnTo>
                        <a:cubicBezTo>
                          <a:pt x="206" y="370"/>
                          <a:pt x="204" y="373"/>
                          <a:pt x="201" y="379"/>
                        </a:cubicBezTo>
                        <a:cubicBezTo>
                          <a:pt x="198" y="386"/>
                          <a:pt x="194" y="394"/>
                          <a:pt x="189" y="400"/>
                        </a:cubicBezTo>
                        <a:cubicBezTo>
                          <a:pt x="182" y="408"/>
                          <a:pt x="167" y="426"/>
                          <a:pt x="164" y="430"/>
                        </a:cubicBezTo>
                        <a:lnTo>
                          <a:pt x="172" y="447"/>
                        </a:lnTo>
                        <a:lnTo>
                          <a:pt x="172" y="448"/>
                        </a:lnTo>
                        <a:lnTo>
                          <a:pt x="173" y="449"/>
                        </a:lnTo>
                        <a:lnTo>
                          <a:pt x="180" y="493"/>
                        </a:lnTo>
                        <a:lnTo>
                          <a:pt x="211" y="514"/>
                        </a:lnTo>
                        <a:lnTo>
                          <a:pt x="258" y="545"/>
                        </a:lnTo>
                        <a:lnTo>
                          <a:pt x="258" y="546"/>
                        </a:lnTo>
                        <a:lnTo>
                          <a:pt x="286" y="559"/>
                        </a:lnTo>
                        <a:lnTo>
                          <a:pt x="292" y="563"/>
                        </a:lnTo>
                        <a:lnTo>
                          <a:pt x="288" y="568"/>
                        </a:lnTo>
                        <a:lnTo>
                          <a:pt x="276" y="588"/>
                        </a:lnTo>
                        <a:lnTo>
                          <a:pt x="276" y="588"/>
                        </a:lnTo>
                        <a:lnTo>
                          <a:pt x="276" y="588"/>
                        </a:lnTo>
                        <a:lnTo>
                          <a:pt x="241" y="630"/>
                        </a:lnTo>
                        <a:lnTo>
                          <a:pt x="240" y="631"/>
                        </a:lnTo>
                        <a:lnTo>
                          <a:pt x="240" y="632"/>
                        </a:lnTo>
                        <a:lnTo>
                          <a:pt x="189" y="668"/>
                        </a:lnTo>
                        <a:lnTo>
                          <a:pt x="189" y="668"/>
                        </a:lnTo>
                        <a:lnTo>
                          <a:pt x="148" y="701"/>
                        </a:lnTo>
                        <a:lnTo>
                          <a:pt x="147" y="702"/>
                        </a:lnTo>
                        <a:lnTo>
                          <a:pt x="144" y="702"/>
                        </a:lnTo>
                        <a:lnTo>
                          <a:pt x="96" y="702"/>
                        </a:lnTo>
                        <a:lnTo>
                          <a:pt x="83" y="716"/>
                        </a:lnTo>
                        <a:lnTo>
                          <a:pt x="82" y="717"/>
                        </a:lnTo>
                        <a:lnTo>
                          <a:pt x="81" y="717"/>
                        </a:lnTo>
                        <a:lnTo>
                          <a:pt x="35" y="738"/>
                        </a:lnTo>
                        <a:lnTo>
                          <a:pt x="0" y="754"/>
                        </a:lnTo>
                        <a:lnTo>
                          <a:pt x="0" y="756"/>
                        </a:lnTo>
                        <a:lnTo>
                          <a:pt x="13" y="787"/>
                        </a:lnTo>
                        <a:lnTo>
                          <a:pt x="13" y="788"/>
                        </a:lnTo>
                        <a:lnTo>
                          <a:pt x="13" y="790"/>
                        </a:lnTo>
                        <a:lnTo>
                          <a:pt x="9" y="819"/>
                        </a:lnTo>
                        <a:lnTo>
                          <a:pt x="19" y="851"/>
                        </a:lnTo>
                        <a:lnTo>
                          <a:pt x="19" y="851"/>
                        </a:lnTo>
                        <a:lnTo>
                          <a:pt x="33" y="883"/>
                        </a:lnTo>
                        <a:lnTo>
                          <a:pt x="34" y="884"/>
                        </a:lnTo>
                        <a:lnTo>
                          <a:pt x="34" y="885"/>
                        </a:lnTo>
                        <a:lnTo>
                          <a:pt x="35" y="961"/>
                        </a:lnTo>
                        <a:lnTo>
                          <a:pt x="35" y="999"/>
                        </a:lnTo>
                        <a:lnTo>
                          <a:pt x="35" y="1001"/>
                        </a:lnTo>
                        <a:lnTo>
                          <a:pt x="34" y="1002"/>
                        </a:lnTo>
                        <a:lnTo>
                          <a:pt x="27" y="1015"/>
                        </a:lnTo>
                        <a:lnTo>
                          <a:pt x="34" y="1045"/>
                        </a:lnTo>
                        <a:lnTo>
                          <a:pt x="57" y="1056"/>
                        </a:lnTo>
                        <a:lnTo>
                          <a:pt x="97" y="1037"/>
                        </a:lnTo>
                        <a:lnTo>
                          <a:pt x="98" y="1037"/>
                        </a:lnTo>
                        <a:lnTo>
                          <a:pt x="98" y="1037"/>
                        </a:lnTo>
                        <a:lnTo>
                          <a:pt x="130" y="1028"/>
                        </a:lnTo>
                        <a:lnTo>
                          <a:pt x="130" y="1028"/>
                        </a:lnTo>
                        <a:lnTo>
                          <a:pt x="130" y="1027"/>
                        </a:lnTo>
                        <a:lnTo>
                          <a:pt x="180" y="1020"/>
                        </a:lnTo>
                        <a:lnTo>
                          <a:pt x="181" y="1019"/>
                        </a:lnTo>
                        <a:lnTo>
                          <a:pt x="210" y="1010"/>
                        </a:lnTo>
                        <a:lnTo>
                          <a:pt x="210" y="1010"/>
                        </a:lnTo>
                        <a:lnTo>
                          <a:pt x="235" y="1004"/>
                        </a:lnTo>
                        <a:lnTo>
                          <a:pt x="236" y="1004"/>
                        </a:lnTo>
                        <a:lnTo>
                          <a:pt x="271" y="990"/>
                        </a:lnTo>
                        <a:lnTo>
                          <a:pt x="273" y="989"/>
                        </a:lnTo>
                        <a:lnTo>
                          <a:pt x="275" y="990"/>
                        </a:lnTo>
                        <a:cubicBezTo>
                          <a:pt x="275" y="990"/>
                          <a:pt x="285" y="993"/>
                          <a:pt x="297" y="996"/>
                        </a:cubicBezTo>
                        <a:cubicBezTo>
                          <a:pt x="302" y="998"/>
                          <a:pt x="309" y="999"/>
                          <a:pt x="314" y="1000"/>
                        </a:cubicBezTo>
                        <a:cubicBezTo>
                          <a:pt x="319" y="1002"/>
                          <a:pt x="323" y="1002"/>
                          <a:pt x="324" y="1002"/>
                        </a:cubicBezTo>
                        <a:cubicBezTo>
                          <a:pt x="327" y="1002"/>
                          <a:pt x="334" y="1000"/>
                          <a:pt x="339" y="998"/>
                        </a:cubicBezTo>
                        <a:cubicBezTo>
                          <a:pt x="345" y="996"/>
                          <a:pt x="350" y="993"/>
                          <a:pt x="350" y="993"/>
                        </a:cubicBezTo>
                        <a:lnTo>
                          <a:pt x="350" y="993"/>
                        </a:lnTo>
                        <a:lnTo>
                          <a:pt x="350" y="993"/>
                        </a:lnTo>
                        <a:lnTo>
                          <a:pt x="388" y="980"/>
                        </a:lnTo>
                        <a:lnTo>
                          <a:pt x="399" y="948"/>
                        </a:lnTo>
                        <a:lnTo>
                          <a:pt x="399" y="947"/>
                        </a:lnTo>
                        <a:lnTo>
                          <a:pt x="400" y="947"/>
                        </a:lnTo>
                        <a:lnTo>
                          <a:pt x="414" y="925"/>
                        </a:lnTo>
                        <a:lnTo>
                          <a:pt x="415" y="923"/>
                        </a:lnTo>
                        <a:lnTo>
                          <a:pt x="417" y="922"/>
                        </a:lnTo>
                        <a:lnTo>
                          <a:pt x="439" y="916"/>
                        </a:lnTo>
                        <a:lnTo>
                          <a:pt x="442" y="915"/>
                        </a:lnTo>
                        <a:lnTo>
                          <a:pt x="445" y="916"/>
                        </a:lnTo>
                        <a:lnTo>
                          <a:pt x="462" y="928"/>
                        </a:lnTo>
                        <a:lnTo>
                          <a:pt x="484" y="927"/>
                        </a:lnTo>
                        <a:lnTo>
                          <a:pt x="487" y="915"/>
                        </a:lnTo>
                        <a:lnTo>
                          <a:pt x="467" y="898"/>
                        </a:lnTo>
                        <a:lnTo>
                          <a:pt x="467" y="898"/>
                        </a:lnTo>
                        <a:lnTo>
                          <a:pt x="443" y="877"/>
                        </a:lnTo>
                        <a:lnTo>
                          <a:pt x="443" y="877"/>
                        </a:lnTo>
                        <a:lnTo>
                          <a:pt x="418" y="866"/>
                        </a:lnTo>
                        <a:lnTo>
                          <a:pt x="416" y="865"/>
                        </a:lnTo>
                        <a:lnTo>
                          <a:pt x="415" y="864"/>
                        </a:lnTo>
                        <a:lnTo>
                          <a:pt x="396" y="836"/>
                        </a:lnTo>
                        <a:cubicBezTo>
                          <a:pt x="394" y="835"/>
                          <a:pt x="383" y="831"/>
                          <a:pt x="375" y="830"/>
                        </a:cubicBezTo>
                        <a:cubicBezTo>
                          <a:pt x="370" y="829"/>
                          <a:pt x="367" y="825"/>
                          <a:pt x="364" y="822"/>
                        </a:cubicBezTo>
                        <a:cubicBezTo>
                          <a:pt x="362" y="818"/>
                          <a:pt x="360" y="813"/>
                          <a:pt x="358" y="809"/>
                        </a:cubicBezTo>
                        <a:cubicBezTo>
                          <a:pt x="355" y="801"/>
                          <a:pt x="353" y="794"/>
                          <a:pt x="353" y="793"/>
                        </a:cubicBezTo>
                        <a:lnTo>
                          <a:pt x="353" y="792"/>
                        </a:lnTo>
                        <a:lnTo>
                          <a:pt x="342" y="767"/>
                        </a:lnTo>
                        <a:lnTo>
                          <a:pt x="342" y="766"/>
                        </a:lnTo>
                        <a:lnTo>
                          <a:pt x="325" y="732"/>
                        </a:lnTo>
                        <a:lnTo>
                          <a:pt x="324" y="731"/>
                        </a:lnTo>
                        <a:lnTo>
                          <a:pt x="324" y="729"/>
                        </a:lnTo>
                        <a:lnTo>
                          <a:pt x="327" y="674"/>
                        </a:lnTo>
                        <a:lnTo>
                          <a:pt x="328" y="668"/>
                        </a:lnTo>
                        <a:lnTo>
                          <a:pt x="334" y="668"/>
                        </a:lnTo>
                        <a:lnTo>
                          <a:pt x="448" y="671"/>
                        </a:lnTo>
                        <a:lnTo>
                          <a:pt x="450" y="671"/>
                        </a:lnTo>
                        <a:lnTo>
                          <a:pt x="452" y="673"/>
                        </a:lnTo>
                        <a:lnTo>
                          <a:pt x="462" y="683"/>
                        </a:lnTo>
                        <a:lnTo>
                          <a:pt x="463" y="684"/>
                        </a:lnTo>
                        <a:lnTo>
                          <a:pt x="469" y="688"/>
                        </a:lnTo>
                        <a:lnTo>
                          <a:pt x="476" y="663"/>
                        </a:lnTo>
                        <a:lnTo>
                          <a:pt x="476" y="663"/>
                        </a:lnTo>
                        <a:lnTo>
                          <a:pt x="476" y="662"/>
                        </a:lnTo>
                        <a:lnTo>
                          <a:pt x="490" y="626"/>
                        </a:lnTo>
                        <a:lnTo>
                          <a:pt x="492" y="622"/>
                        </a:lnTo>
                        <a:lnTo>
                          <a:pt x="495" y="622"/>
                        </a:lnTo>
                        <a:lnTo>
                          <a:pt x="528" y="617"/>
                        </a:lnTo>
                        <a:lnTo>
                          <a:pt x="529" y="617"/>
                        </a:lnTo>
                        <a:lnTo>
                          <a:pt x="576" y="603"/>
                        </a:lnTo>
                        <a:lnTo>
                          <a:pt x="577" y="603"/>
                        </a:lnTo>
                        <a:lnTo>
                          <a:pt x="620" y="587"/>
                        </a:lnTo>
                        <a:lnTo>
                          <a:pt x="620" y="586"/>
                        </a:lnTo>
                        <a:lnTo>
                          <a:pt x="620" y="586"/>
                        </a:lnTo>
                        <a:lnTo>
                          <a:pt x="631" y="580"/>
                        </a:lnTo>
                        <a:lnTo>
                          <a:pt x="632" y="580"/>
                        </a:lnTo>
                        <a:lnTo>
                          <a:pt x="634" y="580"/>
                        </a:lnTo>
                        <a:lnTo>
                          <a:pt x="697" y="583"/>
                        </a:lnTo>
                        <a:lnTo>
                          <a:pt x="699" y="583"/>
                        </a:lnTo>
                        <a:lnTo>
                          <a:pt x="751" y="574"/>
                        </a:lnTo>
                        <a:lnTo>
                          <a:pt x="789" y="541"/>
                        </a:lnTo>
                        <a:lnTo>
                          <a:pt x="790" y="541"/>
                        </a:lnTo>
                        <a:lnTo>
                          <a:pt x="791" y="540"/>
                        </a:lnTo>
                        <a:lnTo>
                          <a:pt x="828" y="529"/>
                        </a:lnTo>
                        <a:lnTo>
                          <a:pt x="830" y="528"/>
                        </a:lnTo>
                        <a:lnTo>
                          <a:pt x="833" y="530"/>
                        </a:lnTo>
                        <a:lnTo>
                          <a:pt x="856" y="544"/>
                        </a:lnTo>
                        <a:cubicBezTo>
                          <a:pt x="857" y="544"/>
                          <a:pt x="865" y="546"/>
                          <a:pt x="875" y="548"/>
                        </a:cubicBezTo>
                        <a:cubicBezTo>
                          <a:pt x="880" y="549"/>
                          <a:pt x="886" y="551"/>
                          <a:pt x="890" y="552"/>
                        </a:cubicBezTo>
                        <a:cubicBezTo>
                          <a:pt x="895" y="552"/>
                          <a:pt x="899" y="553"/>
                          <a:pt x="899" y="553"/>
                        </a:cubicBezTo>
                        <a:cubicBezTo>
                          <a:pt x="899" y="553"/>
                          <a:pt x="902" y="552"/>
                          <a:pt x="906" y="551"/>
                        </a:cubicBezTo>
                        <a:cubicBezTo>
                          <a:pt x="910" y="550"/>
                          <a:pt x="914" y="549"/>
                          <a:pt x="918" y="548"/>
                        </a:cubicBezTo>
                        <a:cubicBezTo>
                          <a:pt x="927" y="545"/>
                          <a:pt x="935" y="542"/>
                          <a:pt x="935" y="542"/>
                        </a:cubicBezTo>
                        <a:lnTo>
                          <a:pt x="973" y="516"/>
                        </a:lnTo>
                        <a:lnTo>
                          <a:pt x="973" y="516"/>
                        </a:lnTo>
                        <a:lnTo>
                          <a:pt x="1010" y="493"/>
                        </a:lnTo>
                        <a:lnTo>
                          <a:pt x="1011" y="492"/>
                        </a:lnTo>
                        <a:lnTo>
                          <a:pt x="1049" y="461"/>
                        </a:lnTo>
                        <a:cubicBezTo>
                          <a:pt x="1049" y="459"/>
                          <a:pt x="1049" y="446"/>
                          <a:pt x="1048" y="429"/>
                        </a:cubicBezTo>
                        <a:cubicBezTo>
                          <a:pt x="1048" y="411"/>
                          <a:pt x="1047" y="392"/>
                          <a:pt x="1047" y="389"/>
                        </a:cubicBezTo>
                        <a:cubicBezTo>
                          <a:pt x="1047" y="384"/>
                          <a:pt x="1049" y="382"/>
                          <a:pt x="1051" y="379"/>
                        </a:cubicBezTo>
                        <a:cubicBezTo>
                          <a:pt x="1053" y="376"/>
                          <a:pt x="1056" y="372"/>
                          <a:pt x="1058" y="370"/>
                        </a:cubicBezTo>
                        <a:cubicBezTo>
                          <a:pt x="1061" y="366"/>
                          <a:pt x="1062" y="365"/>
                          <a:pt x="1064" y="363"/>
                        </a:cubicBezTo>
                        <a:cubicBezTo>
                          <a:pt x="1063" y="362"/>
                          <a:pt x="1063" y="361"/>
                          <a:pt x="1061" y="359"/>
                        </a:cubicBezTo>
                        <a:cubicBezTo>
                          <a:pt x="1059" y="358"/>
                          <a:pt x="1057" y="356"/>
                          <a:pt x="1055" y="354"/>
                        </a:cubicBezTo>
                        <a:cubicBezTo>
                          <a:pt x="1054" y="353"/>
                          <a:pt x="1052" y="352"/>
                          <a:pt x="1052" y="352"/>
                        </a:cubicBezTo>
                        <a:cubicBezTo>
                          <a:pt x="1051" y="352"/>
                          <a:pt x="1049" y="351"/>
                          <a:pt x="1047" y="349"/>
                        </a:cubicBezTo>
                        <a:cubicBezTo>
                          <a:pt x="1046" y="348"/>
                          <a:pt x="1046" y="346"/>
                          <a:pt x="1046" y="345"/>
                        </a:cubicBezTo>
                        <a:cubicBezTo>
                          <a:pt x="1046" y="343"/>
                          <a:pt x="1047" y="341"/>
                          <a:pt x="1047" y="339"/>
                        </a:cubicBezTo>
                        <a:cubicBezTo>
                          <a:pt x="1048" y="336"/>
                          <a:pt x="1050" y="332"/>
                          <a:pt x="1052" y="328"/>
                        </a:cubicBezTo>
                        <a:cubicBezTo>
                          <a:pt x="1056" y="322"/>
                          <a:pt x="1059" y="317"/>
                          <a:pt x="1060" y="316"/>
                        </a:cubicBezTo>
                        <a:lnTo>
                          <a:pt x="1063" y="287"/>
                        </a:lnTo>
                        <a:lnTo>
                          <a:pt x="1050" y="272"/>
                        </a:lnTo>
                        <a:lnTo>
                          <a:pt x="1005" y="252"/>
                        </a:lnTo>
                        <a:lnTo>
                          <a:pt x="1005" y="252"/>
                        </a:lnTo>
                        <a:lnTo>
                          <a:pt x="958" y="230"/>
                        </a:lnTo>
                        <a:lnTo>
                          <a:pt x="956" y="229"/>
                        </a:lnTo>
                        <a:lnTo>
                          <a:pt x="955" y="227"/>
                        </a:lnTo>
                        <a:lnTo>
                          <a:pt x="941" y="200"/>
                        </a:lnTo>
                        <a:lnTo>
                          <a:pt x="941" y="200"/>
                        </a:lnTo>
                        <a:lnTo>
                          <a:pt x="922" y="158"/>
                        </a:lnTo>
                        <a:lnTo>
                          <a:pt x="900" y="112"/>
                        </a:lnTo>
                        <a:lnTo>
                          <a:pt x="900" y="111"/>
                        </a:lnTo>
                        <a:lnTo>
                          <a:pt x="899" y="111"/>
                        </a:lnTo>
                        <a:lnTo>
                          <a:pt x="893" y="82"/>
                        </a:lnTo>
                        <a:lnTo>
                          <a:pt x="893" y="80"/>
                        </a:lnTo>
                        <a:lnTo>
                          <a:pt x="881" y="52"/>
                        </a:lnTo>
                        <a:lnTo>
                          <a:pt x="880" y="51"/>
                        </a:lnTo>
                        <a:lnTo>
                          <a:pt x="880" y="50"/>
                        </a:lnTo>
                        <a:lnTo>
                          <a:pt x="873" y="12"/>
                        </a:lnTo>
                        <a:cubicBezTo>
                          <a:pt x="871" y="11"/>
                          <a:pt x="869" y="9"/>
                          <a:pt x="865" y="6"/>
                        </a:cubicBezTo>
                        <a:cubicBezTo>
                          <a:pt x="862" y="5"/>
                          <a:pt x="859" y="3"/>
                          <a:pt x="857" y="2"/>
                        </a:cubicBezTo>
                        <a:cubicBezTo>
                          <a:pt x="854" y="1"/>
                          <a:pt x="852" y="0"/>
                          <a:pt x="852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92" name="Freeform 80"/>
                  <p:cNvSpPr>
                    <a:spLocks/>
                  </p:cNvSpPr>
                  <p:nvPr/>
                </p:nvSpPr>
                <p:spPr bwMode="auto">
                  <a:xfrm>
                    <a:off x="3802" y="1869"/>
                    <a:ext cx="294" cy="401"/>
                  </a:xfrm>
                  <a:custGeom>
                    <a:avLst/>
                    <a:gdLst>
                      <a:gd name="T0" fmla="*/ 247 w 585"/>
                      <a:gd name="T1" fmla="*/ 58 h 799"/>
                      <a:gd name="T2" fmla="*/ 215 w 585"/>
                      <a:gd name="T3" fmla="*/ 111 h 799"/>
                      <a:gd name="T4" fmla="*/ 214 w 585"/>
                      <a:gd name="T5" fmla="*/ 153 h 799"/>
                      <a:gd name="T6" fmla="*/ 221 w 585"/>
                      <a:gd name="T7" fmla="*/ 196 h 799"/>
                      <a:gd name="T8" fmla="*/ 241 w 585"/>
                      <a:gd name="T9" fmla="*/ 236 h 799"/>
                      <a:gd name="T10" fmla="*/ 208 w 585"/>
                      <a:gd name="T11" fmla="*/ 257 h 799"/>
                      <a:gd name="T12" fmla="*/ 154 w 585"/>
                      <a:gd name="T13" fmla="*/ 297 h 799"/>
                      <a:gd name="T14" fmla="*/ 151 w 585"/>
                      <a:gd name="T15" fmla="*/ 298 h 799"/>
                      <a:gd name="T16" fmla="*/ 67 w 585"/>
                      <a:gd name="T17" fmla="*/ 360 h 799"/>
                      <a:gd name="T18" fmla="*/ 66 w 585"/>
                      <a:gd name="T19" fmla="*/ 362 h 799"/>
                      <a:gd name="T20" fmla="*/ 45 w 585"/>
                      <a:gd name="T21" fmla="*/ 471 h 799"/>
                      <a:gd name="T22" fmla="*/ 45 w 585"/>
                      <a:gd name="T23" fmla="*/ 472 h 799"/>
                      <a:gd name="T24" fmla="*/ 38 w 585"/>
                      <a:gd name="T25" fmla="*/ 502 h 799"/>
                      <a:gd name="T26" fmla="*/ 0 w 585"/>
                      <a:gd name="T27" fmla="*/ 555 h 799"/>
                      <a:gd name="T28" fmla="*/ 23 w 585"/>
                      <a:gd name="T29" fmla="*/ 602 h 799"/>
                      <a:gd name="T30" fmla="*/ 24 w 585"/>
                      <a:gd name="T31" fmla="*/ 603 h 799"/>
                      <a:gd name="T32" fmla="*/ 82 w 585"/>
                      <a:gd name="T33" fmla="*/ 655 h 799"/>
                      <a:gd name="T34" fmla="*/ 85 w 585"/>
                      <a:gd name="T35" fmla="*/ 658 h 799"/>
                      <a:gd name="T36" fmla="*/ 94 w 585"/>
                      <a:gd name="T37" fmla="*/ 698 h 799"/>
                      <a:gd name="T38" fmla="*/ 83 w 585"/>
                      <a:gd name="T39" fmla="*/ 749 h 799"/>
                      <a:gd name="T40" fmla="*/ 116 w 585"/>
                      <a:gd name="T41" fmla="*/ 799 h 799"/>
                      <a:gd name="T42" fmla="*/ 160 w 585"/>
                      <a:gd name="T43" fmla="*/ 755 h 799"/>
                      <a:gd name="T44" fmla="*/ 199 w 585"/>
                      <a:gd name="T45" fmla="*/ 736 h 799"/>
                      <a:gd name="T46" fmla="*/ 214 w 585"/>
                      <a:gd name="T47" fmla="*/ 710 h 799"/>
                      <a:gd name="T48" fmla="*/ 296 w 585"/>
                      <a:gd name="T49" fmla="*/ 703 h 799"/>
                      <a:gd name="T50" fmla="*/ 329 w 585"/>
                      <a:gd name="T51" fmla="*/ 655 h 799"/>
                      <a:gd name="T52" fmla="*/ 382 w 585"/>
                      <a:gd name="T53" fmla="*/ 633 h 799"/>
                      <a:gd name="T54" fmla="*/ 401 w 585"/>
                      <a:gd name="T55" fmla="*/ 595 h 799"/>
                      <a:gd name="T56" fmla="*/ 421 w 585"/>
                      <a:gd name="T57" fmla="*/ 541 h 799"/>
                      <a:gd name="T58" fmla="*/ 451 w 585"/>
                      <a:gd name="T59" fmla="*/ 490 h 799"/>
                      <a:gd name="T60" fmla="*/ 453 w 585"/>
                      <a:gd name="T61" fmla="*/ 487 h 799"/>
                      <a:gd name="T62" fmla="*/ 526 w 585"/>
                      <a:gd name="T63" fmla="*/ 424 h 799"/>
                      <a:gd name="T64" fmla="*/ 513 w 585"/>
                      <a:gd name="T65" fmla="*/ 386 h 799"/>
                      <a:gd name="T66" fmla="*/ 512 w 585"/>
                      <a:gd name="T67" fmla="*/ 383 h 799"/>
                      <a:gd name="T68" fmla="*/ 512 w 585"/>
                      <a:gd name="T69" fmla="*/ 338 h 799"/>
                      <a:gd name="T70" fmla="*/ 585 w 585"/>
                      <a:gd name="T71" fmla="*/ 321 h 799"/>
                      <a:gd name="T72" fmla="*/ 564 w 585"/>
                      <a:gd name="T73" fmla="*/ 281 h 799"/>
                      <a:gd name="T74" fmla="*/ 544 w 585"/>
                      <a:gd name="T75" fmla="*/ 254 h 799"/>
                      <a:gd name="T76" fmla="*/ 526 w 585"/>
                      <a:gd name="T77" fmla="*/ 190 h 799"/>
                      <a:gd name="T78" fmla="*/ 510 w 585"/>
                      <a:gd name="T79" fmla="*/ 151 h 799"/>
                      <a:gd name="T80" fmla="*/ 506 w 585"/>
                      <a:gd name="T81" fmla="*/ 120 h 799"/>
                      <a:gd name="T82" fmla="*/ 477 w 585"/>
                      <a:gd name="T83" fmla="*/ 107 h 799"/>
                      <a:gd name="T84" fmla="*/ 445 w 585"/>
                      <a:gd name="T85" fmla="*/ 65 h 799"/>
                      <a:gd name="T86" fmla="*/ 348 w 585"/>
                      <a:gd name="T87" fmla="*/ 15 h 799"/>
                      <a:gd name="T88" fmla="*/ 282 w 585"/>
                      <a:gd name="T89" fmla="*/ 0 h 7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585" h="799">
                        <a:moveTo>
                          <a:pt x="282" y="0"/>
                        </a:moveTo>
                        <a:lnTo>
                          <a:pt x="247" y="58"/>
                        </a:lnTo>
                        <a:lnTo>
                          <a:pt x="247" y="59"/>
                        </a:lnTo>
                        <a:lnTo>
                          <a:pt x="215" y="111"/>
                        </a:lnTo>
                        <a:lnTo>
                          <a:pt x="214" y="152"/>
                        </a:lnTo>
                        <a:lnTo>
                          <a:pt x="214" y="153"/>
                        </a:lnTo>
                        <a:lnTo>
                          <a:pt x="221" y="195"/>
                        </a:lnTo>
                        <a:lnTo>
                          <a:pt x="221" y="196"/>
                        </a:lnTo>
                        <a:lnTo>
                          <a:pt x="239" y="231"/>
                        </a:lnTo>
                        <a:lnTo>
                          <a:pt x="241" y="236"/>
                        </a:lnTo>
                        <a:lnTo>
                          <a:pt x="236" y="239"/>
                        </a:lnTo>
                        <a:lnTo>
                          <a:pt x="208" y="257"/>
                        </a:lnTo>
                        <a:lnTo>
                          <a:pt x="207" y="257"/>
                        </a:lnTo>
                        <a:lnTo>
                          <a:pt x="154" y="297"/>
                        </a:lnTo>
                        <a:lnTo>
                          <a:pt x="153" y="298"/>
                        </a:lnTo>
                        <a:lnTo>
                          <a:pt x="151" y="298"/>
                        </a:lnTo>
                        <a:lnTo>
                          <a:pt x="78" y="302"/>
                        </a:lnTo>
                        <a:lnTo>
                          <a:pt x="67" y="360"/>
                        </a:lnTo>
                        <a:lnTo>
                          <a:pt x="67" y="361"/>
                        </a:lnTo>
                        <a:lnTo>
                          <a:pt x="66" y="362"/>
                        </a:lnTo>
                        <a:lnTo>
                          <a:pt x="50" y="394"/>
                        </a:lnTo>
                        <a:lnTo>
                          <a:pt x="45" y="471"/>
                        </a:lnTo>
                        <a:lnTo>
                          <a:pt x="45" y="471"/>
                        </a:lnTo>
                        <a:lnTo>
                          <a:pt x="45" y="472"/>
                        </a:lnTo>
                        <a:lnTo>
                          <a:pt x="38" y="501"/>
                        </a:lnTo>
                        <a:lnTo>
                          <a:pt x="38" y="502"/>
                        </a:lnTo>
                        <a:lnTo>
                          <a:pt x="37" y="503"/>
                        </a:lnTo>
                        <a:lnTo>
                          <a:pt x="0" y="555"/>
                        </a:lnTo>
                        <a:lnTo>
                          <a:pt x="0" y="580"/>
                        </a:lnTo>
                        <a:lnTo>
                          <a:pt x="23" y="602"/>
                        </a:lnTo>
                        <a:lnTo>
                          <a:pt x="23" y="603"/>
                        </a:lnTo>
                        <a:lnTo>
                          <a:pt x="24" y="603"/>
                        </a:lnTo>
                        <a:lnTo>
                          <a:pt x="36" y="624"/>
                        </a:lnTo>
                        <a:lnTo>
                          <a:pt x="82" y="655"/>
                        </a:lnTo>
                        <a:lnTo>
                          <a:pt x="84" y="656"/>
                        </a:lnTo>
                        <a:lnTo>
                          <a:pt x="85" y="658"/>
                        </a:lnTo>
                        <a:lnTo>
                          <a:pt x="93" y="696"/>
                        </a:lnTo>
                        <a:lnTo>
                          <a:pt x="94" y="698"/>
                        </a:lnTo>
                        <a:lnTo>
                          <a:pt x="93" y="699"/>
                        </a:lnTo>
                        <a:lnTo>
                          <a:pt x="83" y="749"/>
                        </a:lnTo>
                        <a:lnTo>
                          <a:pt x="93" y="777"/>
                        </a:lnTo>
                        <a:lnTo>
                          <a:pt x="116" y="799"/>
                        </a:lnTo>
                        <a:lnTo>
                          <a:pt x="159" y="756"/>
                        </a:lnTo>
                        <a:lnTo>
                          <a:pt x="160" y="755"/>
                        </a:lnTo>
                        <a:lnTo>
                          <a:pt x="161" y="755"/>
                        </a:lnTo>
                        <a:lnTo>
                          <a:pt x="199" y="736"/>
                        </a:lnTo>
                        <a:cubicBezTo>
                          <a:pt x="200" y="733"/>
                          <a:pt x="202" y="729"/>
                          <a:pt x="206" y="722"/>
                        </a:cubicBezTo>
                        <a:cubicBezTo>
                          <a:pt x="208" y="718"/>
                          <a:pt x="211" y="713"/>
                          <a:pt x="214" y="710"/>
                        </a:cubicBezTo>
                        <a:cubicBezTo>
                          <a:pt x="218" y="706"/>
                          <a:pt x="222" y="703"/>
                          <a:pt x="228" y="703"/>
                        </a:cubicBezTo>
                        <a:cubicBezTo>
                          <a:pt x="241" y="703"/>
                          <a:pt x="291" y="703"/>
                          <a:pt x="296" y="703"/>
                        </a:cubicBezTo>
                        <a:lnTo>
                          <a:pt x="328" y="657"/>
                        </a:lnTo>
                        <a:lnTo>
                          <a:pt x="329" y="655"/>
                        </a:lnTo>
                        <a:lnTo>
                          <a:pt x="331" y="654"/>
                        </a:lnTo>
                        <a:lnTo>
                          <a:pt x="382" y="633"/>
                        </a:lnTo>
                        <a:lnTo>
                          <a:pt x="401" y="595"/>
                        </a:lnTo>
                        <a:lnTo>
                          <a:pt x="401" y="595"/>
                        </a:lnTo>
                        <a:lnTo>
                          <a:pt x="421" y="542"/>
                        </a:lnTo>
                        <a:lnTo>
                          <a:pt x="421" y="541"/>
                        </a:lnTo>
                        <a:lnTo>
                          <a:pt x="421" y="541"/>
                        </a:lnTo>
                        <a:lnTo>
                          <a:pt x="451" y="490"/>
                        </a:lnTo>
                        <a:lnTo>
                          <a:pt x="451" y="488"/>
                        </a:lnTo>
                        <a:lnTo>
                          <a:pt x="453" y="487"/>
                        </a:lnTo>
                        <a:lnTo>
                          <a:pt x="537" y="449"/>
                        </a:lnTo>
                        <a:lnTo>
                          <a:pt x="526" y="424"/>
                        </a:lnTo>
                        <a:lnTo>
                          <a:pt x="526" y="424"/>
                        </a:lnTo>
                        <a:lnTo>
                          <a:pt x="513" y="386"/>
                        </a:lnTo>
                        <a:lnTo>
                          <a:pt x="512" y="385"/>
                        </a:lnTo>
                        <a:lnTo>
                          <a:pt x="512" y="383"/>
                        </a:lnTo>
                        <a:lnTo>
                          <a:pt x="512" y="343"/>
                        </a:lnTo>
                        <a:lnTo>
                          <a:pt x="512" y="338"/>
                        </a:lnTo>
                        <a:lnTo>
                          <a:pt x="517" y="337"/>
                        </a:lnTo>
                        <a:lnTo>
                          <a:pt x="585" y="321"/>
                        </a:lnTo>
                        <a:lnTo>
                          <a:pt x="565" y="282"/>
                        </a:lnTo>
                        <a:lnTo>
                          <a:pt x="564" y="281"/>
                        </a:lnTo>
                        <a:lnTo>
                          <a:pt x="545" y="256"/>
                        </a:lnTo>
                        <a:lnTo>
                          <a:pt x="544" y="254"/>
                        </a:lnTo>
                        <a:lnTo>
                          <a:pt x="544" y="253"/>
                        </a:lnTo>
                        <a:lnTo>
                          <a:pt x="526" y="190"/>
                        </a:lnTo>
                        <a:lnTo>
                          <a:pt x="511" y="151"/>
                        </a:lnTo>
                        <a:lnTo>
                          <a:pt x="510" y="151"/>
                        </a:lnTo>
                        <a:lnTo>
                          <a:pt x="510" y="150"/>
                        </a:lnTo>
                        <a:lnTo>
                          <a:pt x="506" y="120"/>
                        </a:lnTo>
                        <a:lnTo>
                          <a:pt x="478" y="108"/>
                        </a:lnTo>
                        <a:lnTo>
                          <a:pt x="477" y="107"/>
                        </a:lnTo>
                        <a:lnTo>
                          <a:pt x="476" y="106"/>
                        </a:lnTo>
                        <a:lnTo>
                          <a:pt x="445" y="65"/>
                        </a:lnTo>
                        <a:lnTo>
                          <a:pt x="404" y="36"/>
                        </a:lnTo>
                        <a:lnTo>
                          <a:pt x="348" y="15"/>
                        </a:lnTo>
                        <a:lnTo>
                          <a:pt x="347" y="14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93" name="Freeform 81"/>
                  <p:cNvSpPr>
                    <a:spLocks/>
                  </p:cNvSpPr>
                  <p:nvPr/>
                </p:nvSpPr>
                <p:spPr bwMode="auto">
                  <a:xfrm>
                    <a:off x="6377" y="2573"/>
                    <a:ext cx="287" cy="447"/>
                  </a:xfrm>
                  <a:custGeom>
                    <a:avLst/>
                    <a:gdLst>
                      <a:gd name="T0" fmla="*/ 275 w 572"/>
                      <a:gd name="T1" fmla="*/ 46 h 890"/>
                      <a:gd name="T2" fmla="*/ 216 w 572"/>
                      <a:gd name="T3" fmla="*/ 78 h 890"/>
                      <a:gd name="T4" fmla="*/ 201 w 572"/>
                      <a:gd name="T5" fmla="*/ 87 h 890"/>
                      <a:gd name="T6" fmla="*/ 176 w 572"/>
                      <a:gd name="T7" fmla="*/ 94 h 890"/>
                      <a:gd name="T8" fmla="*/ 145 w 572"/>
                      <a:gd name="T9" fmla="*/ 139 h 890"/>
                      <a:gd name="T10" fmla="*/ 134 w 572"/>
                      <a:gd name="T11" fmla="*/ 156 h 890"/>
                      <a:gd name="T12" fmla="*/ 120 w 572"/>
                      <a:gd name="T13" fmla="*/ 179 h 890"/>
                      <a:gd name="T14" fmla="*/ 109 w 572"/>
                      <a:gd name="T15" fmla="*/ 205 h 890"/>
                      <a:gd name="T16" fmla="*/ 104 w 572"/>
                      <a:gd name="T17" fmla="*/ 219 h 890"/>
                      <a:gd name="T18" fmla="*/ 107 w 572"/>
                      <a:gd name="T19" fmla="*/ 259 h 890"/>
                      <a:gd name="T20" fmla="*/ 118 w 572"/>
                      <a:gd name="T21" fmla="*/ 283 h 890"/>
                      <a:gd name="T22" fmla="*/ 139 w 572"/>
                      <a:gd name="T23" fmla="*/ 315 h 890"/>
                      <a:gd name="T24" fmla="*/ 151 w 572"/>
                      <a:gd name="T25" fmla="*/ 340 h 890"/>
                      <a:gd name="T26" fmla="*/ 155 w 572"/>
                      <a:gd name="T27" fmla="*/ 387 h 890"/>
                      <a:gd name="T28" fmla="*/ 130 w 572"/>
                      <a:gd name="T29" fmla="*/ 403 h 890"/>
                      <a:gd name="T30" fmla="*/ 124 w 572"/>
                      <a:gd name="T31" fmla="*/ 430 h 890"/>
                      <a:gd name="T32" fmla="*/ 106 w 572"/>
                      <a:gd name="T33" fmla="*/ 483 h 890"/>
                      <a:gd name="T34" fmla="*/ 73 w 572"/>
                      <a:gd name="T35" fmla="*/ 535 h 890"/>
                      <a:gd name="T36" fmla="*/ 54 w 572"/>
                      <a:gd name="T37" fmla="*/ 567 h 890"/>
                      <a:gd name="T38" fmla="*/ 9 w 572"/>
                      <a:gd name="T39" fmla="*/ 613 h 890"/>
                      <a:gd name="T40" fmla="*/ 8 w 572"/>
                      <a:gd name="T41" fmla="*/ 653 h 890"/>
                      <a:gd name="T42" fmla="*/ 42 w 572"/>
                      <a:gd name="T43" fmla="*/ 665 h 890"/>
                      <a:gd name="T44" fmla="*/ 49 w 572"/>
                      <a:gd name="T45" fmla="*/ 693 h 890"/>
                      <a:gd name="T46" fmla="*/ 45 w 572"/>
                      <a:gd name="T47" fmla="*/ 708 h 890"/>
                      <a:gd name="T48" fmla="*/ 36 w 572"/>
                      <a:gd name="T49" fmla="*/ 723 h 890"/>
                      <a:gd name="T50" fmla="*/ 38 w 572"/>
                      <a:gd name="T51" fmla="*/ 737 h 890"/>
                      <a:gd name="T52" fmla="*/ 69 w 572"/>
                      <a:gd name="T53" fmla="*/ 778 h 890"/>
                      <a:gd name="T54" fmla="*/ 103 w 572"/>
                      <a:gd name="T55" fmla="*/ 854 h 890"/>
                      <a:gd name="T56" fmla="*/ 107 w 572"/>
                      <a:gd name="T57" fmla="*/ 885 h 890"/>
                      <a:gd name="T58" fmla="*/ 165 w 572"/>
                      <a:gd name="T59" fmla="*/ 890 h 890"/>
                      <a:gd name="T60" fmla="*/ 333 w 572"/>
                      <a:gd name="T61" fmla="*/ 883 h 890"/>
                      <a:gd name="T62" fmla="*/ 405 w 572"/>
                      <a:gd name="T63" fmla="*/ 826 h 890"/>
                      <a:gd name="T64" fmla="*/ 467 w 572"/>
                      <a:gd name="T65" fmla="*/ 775 h 890"/>
                      <a:gd name="T66" fmla="*/ 508 w 572"/>
                      <a:gd name="T67" fmla="*/ 748 h 890"/>
                      <a:gd name="T68" fmla="*/ 531 w 572"/>
                      <a:gd name="T69" fmla="*/ 739 h 890"/>
                      <a:gd name="T70" fmla="*/ 569 w 572"/>
                      <a:gd name="T71" fmla="*/ 734 h 890"/>
                      <a:gd name="T72" fmla="*/ 515 w 572"/>
                      <a:gd name="T73" fmla="*/ 692 h 890"/>
                      <a:gd name="T74" fmla="*/ 489 w 572"/>
                      <a:gd name="T75" fmla="*/ 703 h 890"/>
                      <a:gd name="T76" fmla="*/ 466 w 572"/>
                      <a:gd name="T77" fmla="*/ 694 h 890"/>
                      <a:gd name="T78" fmla="*/ 458 w 572"/>
                      <a:gd name="T79" fmla="*/ 654 h 890"/>
                      <a:gd name="T80" fmla="*/ 386 w 572"/>
                      <a:gd name="T81" fmla="*/ 575 h 890"/>
                      <a:gd name="T82" fmla="*/ 301 w 572"/>
                      <a:gd name="T83" fmla="*/ 547 h 890"/>
                      <a:gd name="T84" fmla="*/ 255 w 572"/>
                      <a:gd name="T85" fmla="*/ 514 h 890"/>
                      <a:gd name="T86" fmla="*/ 253 w 572"/>
                      <a:gd name="T87" fmla="*/ 481 h 890"/>
                      <a:gd name="T88" fmla="*/ 285 w 572"/>
                      <a:gd name="T89" fmla="*/ 457 h 890"/>
                      <a:gd name="T90" fmla="*/ 299 w 572"/>
                      <a:gd name="T91" fmla="*/ 436 h 890"/>
                      <a:gd name="T92" fmla="*/ 310 w 572"/>
                      <a:gd name="T93" fmla="*/ 408 h 890"/>
                      <a:gd name="T94" fmla="*/ 395 w 572"/>
                      <a:gd name="T95" fmla="*/ 362 h 890"/>
                      <a:gd name="T96" fmla="*/ 419 w 572"/>
                      <a:gd name="T97" fmla="*/ 285 h 890"/>
                      <a:gd name="T98" fmla="*/ 435 w 572"/>
                      <a:gd name="T99" fmla="*/ 257 h 890"/>
                      <a:gd name="T100" fmla="*/ 427 w 572"/>
                      <a:gd name="T101" fmla="*/ 244 h 890"/>
                      <a:gd name="T102" fmla="*/ 419 w 572"/>
                      <a:gd name="T103" fmla="*/ 228 h 890"/>
                      <a:gd name="T104" fmla="*/ 398 w 572"/>
                      <a:gd name="T105" fmla="*/ 135 h 890"/>
                      <a:gd name="T106" fmla="*/ 391 w 572"/>
                      <a:gd name="T107" fmla="*/ 104 h 890"/>
                      <a:gd name="T108" fmla="*/ 391 w 572"/>
                      <a:gd name="T109" fmla="*/ 31 h 890"/>
                      <a:gd name="T110" fmla="*/ 337 w 572"/>
                      <a:gd name="T111" fmla="*/ 16 h 8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572" h="890">
                        <a:moveTo>
                          <a:pt x="309" y="0"/>
                        </a:moveTo>
                        <a:lnTo>
                          <a:pt x="308" y="1"/>
                        </a:lnTo>
                        <a:lnTo>
                          <a:pt x="275" y="46"/>
                        </a:lnTo>
                        <a:lnTo>
                          <a:pt x="274" y="47"/>
                        </a:lnTo>
                        <a:lnTo>
                          <a:pt x="273" y="47"/>
                        </a:lnTo>
                        <a:lnTo>
                          <a:pt x="216" y="78"/>
                        </a:lnTo>
                        <a:lnTo>
                          <a:pt x="214" y="73"/>
                        </a:lnTo>
                        <a:cubicBezTo>
                          <a:pt x="213" y="75"/>
                          <a:pt x="213" y="75"/>
                          <a:pt x="212" y="77"/>
                        </a:cubicBezTo>
                        <a:cubicBezTo>
                          <a:pt x="210" y="81"/>
                          <a:pt x="207" y="85"/>
                          <a:pt x="201" y="87"/>
                        </a:cubicBezTo>
                        <a:cubicBezTo>
                          <a:pt x="197" y="88"/>
                          <a:pt x="191" y="89"/>
                          <a:pt x="185" y="91"/>
                        </a:cubicBezTo>
                        <a:cubicBezTo>
                          <a:pt x="182" y="92"/>
                          <a:pt x="179" y="93"/>
                          <a:pt x="177" y="94"/>
                        </a:cubicBezTo>
                        <a:cubicBezTo>
                          <a:pt x="177" y="94"/>
                          <a:pt x="176" y="94"/>
                          <a:pt x="176" y="94"/>
                        </a:cubicBezTo>
                        <a:cubicBezTo>
                          <a:pt x="175" y="100"/>
                          <a:pt x="175" y="114"/>
                          <a:pt x="164" y="123"/>
                        </a:cubicBezTo>
                        <a:cubicBezTo>
                          <a:pt x="156" y="129"/>
                          <a:pt x="150" y="135"/>
                          <a:pt x="145" y="139"/>
                        </a:cubicBezTo>
                        <a:cubicBezTo>
                          <a:pt x="145" y="139"/>
                          <a:pt x="145" y="139"/>
                          <a:pt x="145" y="139"/>
                        </a:cubicBezTo>
                        <a:cubicBezTo>
                          <a:pt x="145" y="139"/>
                          <a:pt x="145" y="140"/>
                          <a:pt x="145" y="140"/>
                        </a:cubicBezTo>
                        <a:cubicBezTo>
                          <a:pt x="144" y="141"/>
                          <a:pt x="143" y="142"/>
                          <a:pt x="142" y="144"/>
                        </a:cubicBezTo>
                        <a:cubicBezTo>
                          <a:pt x="140" y="147"/>
                          <a:pt x="137" y="151"/>
                          <a:pt x="134" y="156"/>
                        </a:cubicBezTo>
                        <a:cubicBezTo>
                          <a:pt x="130" y="164"/>
                          <a:pt x="125" y="172"/>
                          <a:pt x="125" y="172"/>
                        </a:cubicBezTo>
                        <a:lnTo>
                          <a:pt x="125" y="172"/>
                        </a:lnTo>
                        <a:cubicBezTo>
                          <a:pt x="125" y="172"/>
                          <a:pt x="123" y="175"/>
                          <a:pt x="120" y="179"/>
                        </a:cubicBezTo>
                        <a:cubicBezTo>
                          <a:pt x="118" y="183"/>
                          <a:pt x="116" y="187"/>
                          <a:pt x="116" y="187"/>
                        </a:cubicBezTo>
                        <a:cubicBezTo>
                          <a:pt x="115" y="189"/>
                          <a:pt x="114" y="192"/>
                          <a:pt x="113" y="195"/>
                        </a:cubicBezTo>
                        <a:cubicBezTo>
                          <a:pt x="112" y="198"/>
                          <a:pt x="110" y="202"/>
                          <a:pt x="109" y="205"/>
                        </a:cubicBezTo>
                        <a:cubicBezTo>
                          <a:pt x="108" y="209"/>
                          <a:pt x="106" y="213"/>
                          <a:pt x="105" y="215"/>
                        </a:cubicBezTo>
                        <a:cubicBezTo>
                          <a:pt x="105" y="217"/>
                          <a:pt x="104" y="218"/>
                          <a:pt x="104" y="219"/>
                        </a:cubicBezTo>
                        <a:cubicBezTo>
                          <a:pt x="104" y="219"/>
                          <a:pt x="104" y="219"/>
                          <a:pt x="104" y="219"/>
                        </a:cubicBezTo>
                        <a:cubicBezTo>
                          <a:pt x="104" y="220"/>
                          <a:pt x="104" y="228"/>
                          <a:pt x="104" y="236"/>
                        </a:cubicBezTo>
                        <a:cubicBezTo>
                          <a:pt x="105" y="244"/>
                          <a:pt x="105" y="251"/>
                          <a:pt x="105" y="254"/>
                        </a:cubicBezTo>
                        <a:cubicBezTo>
                          <a:pt x="105" y="253"/>
                          <a:pt x="106" y="256"/>
                          <a:pt x="107" y="259"/>
                        </a:cubicBezTo>
                        <a:cubicBezTo>
                          <a:pt x="108" y="262"/>
                          <a:pt x="110" y="266"/>
                          <a:pt x="111" y="269"/>
                        </a:cubicBezTo>
                        <a:cubicBezTo>
                          <a:pt x="114" y="276"/>
                          <a:pt x="117" y="281"/>
                          <a:pt x="118" y="282"/>
                        </a:cubicBezTo>
                        <a:cubicBezTo>
                          <a:pt x="118" y="282"/>
                          <a:pt x="118" y="283"/>
                          <a:pt x="118" y="283"/>
                        </a:cubicBezTo>
                        <a:lnTo>
                          <a:pt x="139" y="314"/>
                        </a:lnTo>
                        <a:lnTo>
                          <a:pt x="139" y="315"/>
                        </a:lnTo>
                        <a:lnTo>
                          <a:pt x="139" y="315"/>
                        </a:lnTo>
                        <a:lnTo>
                          <a:pt x="150" y="339"/>
                        </a:lnTo>
                        <a:lnTo>
                          <a:pt x="151" y="340"/>
                        </a:lnTo>
                        <a:lnTo>
                          <a:pt x="151" y="340"/>
                        </a:lnTo>
                        <a:lnTo>
                          <a:pt x="158" y="380"/>
                        </a:lnTo>
                        <a:lnTo>
                          <a:pt x="159" y="385"/>
                        </a:lnTo>
                        <a:lnTo>
                          <a:pt x="155" y="387"/>
                        </a:lnTo>
                        <a:cubicBezTo>
                          <a:pt x="155" y="387"/>
                          <a:pt x="148" y="391"/>
                          <a:pt x="141" y="395"/>
                        </a:cubicBezTo>
                        <a:cubicBezTo>
                          <a:pt x="138" y="397"/>
                          <a:pt x="135" y="400"/>
                          <a:pt x="132" y="401"/>
                        </a:cubicBezTo>
                        <a:cubicBezTo>
                          <a:pt x="131" y="402"/>
                          <a:pt x="130" y="402"/>
                          <a:pt x="130" y="403"/>
                        </a:cubicBezTo>
                        <a:cubicBezTo>
                          <a:pt x="130" y="404"/>
                          <a:pt x="130" y="405"/>
                          <a:pt x="130" y="407"/>
                        </a:cubicBezTo>
                        <a:cubicBezTo>
                          <a:pt x="129" y="409"/>
                          <a:pt x="128" y="412"/>
                          <a:pt x="128" y="415"/>
                        </a:cubicBezTo>
                        <a:cubicBezTo>
                          <a:pt x="126" y="421"/>
                          <a:pt x="125" y="427"/>
                          <a:pt x="124" y="430"/>
                        </a:cubicBezTo>
                        <a:cubicBezTo>
                          <a:pt x="123" y="435"/>
                          <a:pt x="120" y="440"/>
                          <a:pt x="117" y="446"/>
                        </a:cubicBezTo>
                        <a:cubicBezTo>
                          <a:pt x="115" y="453"/>
                          <a:pt x="113" y="460"/>
                          <a:pt x="113" y="463"/>
                        </a:cubicBezTo>
                        <a:cubicBezTo>
                          <a:pt x="114" y="471"/>
                          <a:pt x="110" y="478"/>
                          <a:pt x="106" y="483"/>
                        </a:cubicBezTo>
                        <a:cubicBezTo>
                          <a:pt x="102" y="488"/>
                          <a:pt x="99" y="492"/>
                          <a:pt x="96" y="495"/>
                        </a:cubicBezTo>
                        <a:cubicBezTo>
                          <a:pt x="94" y="499"/>
                          <a:pt x="87" y="510"/>
                          <a:pt x="81" y="520"/>
                        </a:cubicBezTo>
                        <a:cubicBezTo>
                          <a:pt x="79" y="526"/>
                          <a:pt x="76" y="530"/>
                          <a:pt x="73" y="535"/>
                        </a:cubicBezTo>
                        <a:cubicBezTo>
                          <a:pt x="71" y="539"/>
                          <a:pt x="69" y="542"/>
                          <a:pt x="67" y="544"/>
                        </a:cubicBezTo>
                        <a:cubicBezTo>
                          <a:pt x="67" y="544"/>
                          <a:pt x="65" y="549"/>
                          <a:pt x="63" y="553"/>
                        </a:cubicBezTo>
                        <a:cubicBezTo>
                          <a:pt x="61" y="558"/>
                          <a:pt x="59" y="564"/>
                          <a:pt x="54" y="567"/>
                        </a:cubicBezTo>
                        <a:cubicBezTo>
                          <a:pt x="47" y="572"/>
                          <a:pt x="50" y="568"/>
                          <a:pt x="40" y="581"/>
                        </a:cubicBezTo>
                        <a:cubicBezTo>
                          <a:pt x="35" y="587"/>
                          <a:pt x="29" y="594"/>
                          <a:pt x="23" y="600"/>
                        </a:cubicBezTo>
                        <a:cubicBezTo>
                          <a:pt x="18" y="606"/>
                          <a:pt x="13" y="610"/>
                          <a:pt x="9" y="613"/>
                        </a:cubicBezTo>
                        <a:cubicBezTo>
                          <a:pt x="5" y="615"/>
                          <a:pt x="0" y="623"/>
                          <a:pt x="0" y="626"/>
                        </a:cubicBezTo>
                        <a:cubicBezTo>
                          <a:pt x="0" y="627"/>
                          <a:pt x="1" y="633"/>
                          <a:pt x="3" y="639"/>
                        </a:cubicBezTo>
                        <a:cubicBezTo>
                          <a:pt x="5" y="645"/>
                          <a:pt x="7" y="651"/>
                          <a:pt x="8" y="653"/>
                        </a:cubicBezTo>
                        <a:cubicBezTo>
                          <a:pt x="10" y="655"/>
                          <a:pt x="11" y="658"/>
                          <a:pt x="14" y="661"/>
                        </a:cubicBezTo>
                        <a:cubicBezTo>
                          <a:pt x="16" y="663"/>
                          <a:pt x="20" y="665"/>
                          <a:pt x="26" y="665"/>
                        </a:cubicBezTo>
                        <a:cubicBezTo>
                          <a:pt x="33" y="665"/>
                          <a:pt x="38" y="665"/>
                          <a:pt x="42" y="665"/>
                        </a:cubicBezTo>
                        <a:cubicBezTo>
                          <a:pt x="44" y="665"/>
                          <a:pt x="47" y="665"/>
                          <a:pt x="50" y="667"/>
                        </a:cubicBezTo>
                        <a:cubicBezTo>
                          <a:pt x="52" y="669"/>
                          <a:pt x="53" y="672"/>
                          <a:pt x="53" y="675"/>
                        </a:cubicBezTo>
                        <a:cubicBezTo>
                          <a:pt x="53" y="681"/>
                          <a:pt x="51" y="687"/>
                          <a:pt x="49" y="693"/>
                        </a:cubicBezTo>
                        <a:cubicBezTo>
                          <a:pt x="48" y="697"/>
                          <a:pt x="47" y="699"/>
                          <a:pt x="47" y="702"/>
                        </a:cubicBezTo>
                        <a:cubicBezTo>
                          <a:pt x="46" y="703"/>
                          <a:pt x="46" y="704"/>
                          <a:pt x="46" y="704"/>
                        </a:cubicBezTo>
                        <a:cubicBezTo>
                          <a:pt x="46" y="706"/>
                          <a:pt x="45" y="707"/>
                          <a:pt x="45" y="708"/>
                        </a:cubicBezTo>
                        <a:cubicBezTo>
                          <a:pt x="45" y="709"/>
                          <a:pt x="44" y="709"/>
                          <a:pt x="44" y="710"/>
                        </a:cubicBezTo>
                        <a:cubicBezTo>
                          <a:pt x="43" y="712"/>
                          <a:pt x="42" y="714"/>
                          <a:pt x="41" y="715"/>
                        </a:cubicBezTo>
                        <a:cubicBezTo>
                          <a:pt x="39" y="719"/>
                          <a:pt x="37" y="722"/>
                          <a:pt x="36" y="723"/>
                        </a:cubicBezTo>
                        <a:cubicBezTo>
                          <a:pt x="36" y="724"/>
                          <a:pt x="34" y="727"/>
                          <a:pt x="33" y="731"/>
                        </a:cubicBezTo>
                        <a:cubicBezTo>
                          <a:pt x="32" y="732"/>
                          <a:pt x="32" y="732"/>
                          <a:pt x="31" y="733"/>
                        </a:cubicBezTo>
                        <a:cubicBezTo>
                          <a:pt x="35" y="735"/>
                          <a:pt x="38" y="737"/>
                          <a:pt x="38" y="737"/>
                        </a:cubicBezTo>
                        <a:lnTo>
                          <a:pt x="38" y="738"/>
                        </a:lnTo>
                        <a:cubicBezTo>
                          <a:pt x="38" y="738"/>
                          <a:pt x="54" y="755"/>
                          <a:pt x="61" y="767"/>
                        </a:cubicBezTo>
                        <a:cubicBezTo>
                          <a:pt x="64" y="772"/>
                          <a:pt x="66" y="775"/>
                          <a:pt x="69" y="778"/>
                        </a:cubicBezTo>
                        <a:cubicBezTo>
                          <a:pt x="71" y="782"/>
                          <a:pt x="73" y="787"/>
                          <a:pt x="75" y="796"/>
                        </a:cubicBezTo>
                        <a:cubicBezTo>
                          <a:pt x="79" y="812"/>
                          <a:pt x="85" y="826"/>
                          <a:pt x="86" y="827"/>
                        </a:cubicBezTo>
                        <a:lnTo>
                          <a:pt x="103" y="854"/>
                        </a:lnTo>
                        <a:lnTo>
                          <a:pt x="104" y="855"/>
                        </a:lnTo>
                        <a:lnTo>
                          <a:pt x="104" y="856"/>
                        </a:lnTo>
                        <a:cubicBezTo>
                          <a:pt x="104" y="856"/>
                          <a:pt x="107" y="866"/>
                          <a:pt x="107" y="885"/>
                        </a:cubicBezTo>
                        <a:cubicBezTo>
                          <a:pt x="107" y="887"/>
                          <a:pt x="107" y="886"/>
                          <a:pt x="107" y="887"/>
                        </a:cubicBezTo>
                        <a:cubicBezTo>
                          <a:pt x="110" y="886"/>
                          <a:pt x="116" y="883"/>
                          <a:pt x="125" y="885"/>
                        </a:cubicBezTo>
                        <a:cubicBezTo>
                          <a:pt x="137" y="889"/>
                          <a:pt x="154" y="890"/>
                          <a:pt x="165" y="890"/>
                        </a:cubicBezTo>
                        <a:cubicBezTo>
                          <a:pt x="176" y="890"/>
                          <a:pt x="203" y="890"/>
                          <a:pt x="234" y="890"/>
                        </a:cubicBezTo>
                        <a:cubicBezTo>
                          <a:pt x="265" y="890"/>
                          <a:pt x="294" y="887"/>
                          <a:pt x="310" y="887"/>
                        </a:cubicBezTo>
                        <a:cubicBezTo>
                          <a:pt x="325" y="887"/>
                          <a:pt x="323" y="886"/>
                          <a:pt x="333" y="883"/>
                        </a:cubicBezTo>
                        <a:cubicBezTo>
                          <a:pt x="335" y="883"/>
                          <a:pt x="341" y="879"/>
                          <a:pt x="347" y="873"/>
                        </a:cubicBezTo>
                        <a:cubicBezTo>
                          <a:pt x="352" y="867"/>
                          <a:pt x="359" y="859"/>
                          <a:pt x="366" y="851"/>
                        </a:cubicBezTo>
                        <a:cubicBezTo>
                          <a:pt x="380" y="835"/>
                          <a:pt x="402" y="827"/>
                          <a:pt x="405" y="826"/>
                        </a:cubicBezTo>
                        <a:cubicBezTo>
                          <a:pt x="405" y="825"/>
                          <a:pt x="412" y="818"/>
                          <a:pt x="421" y="810"/>
                        </a:cubicBezTo>
                        <a:cubicBezTo>
                          <a:pt x="430" y="801"/>
                          <a:pt x="440" y="792"/>
                          <a:pt x="445" y="788"/>
                        </a:cubicBezTo>
                        <a:cubicBezTo>
                          <a:pt x="450" y="784"/>
                          <a:pt x="459" y="780"/>
                          <a:pt x="467" y="775"/>
                        </a:cubicBezTo>
                        <a:cubicBezTo>
                          <a:pt x="474" y="771"/>
                          <a:pt x="480" y="769"/>
                          <a:pt x="481" y="768"/>
                        </a:cubicBezTo>
                        <a:lnTo>
                          <a:pt x="482" y="768"/>
                        </a:lnTo>
                        <a:lnTo>
                          <a:pt x="508" y="748"/>
                        </a:lnTo>
                        <a:lnTo>
                          <a:pt x="508" y="748"/>
                        </a:lnTo>
                        <a:lnTo>
                          <a:pt x="509" y="747"/>
                        </a:lnTo>
                        <a:cubicBezTo>
                          <a:pt x="509" y="747"/>
                          <a:pt x="520" y="743"/>
                          <a:pt x="531" y="739"/>
                        </a:cubicBezTo>
                        <a:cubicBezTo>
                          <a:pt x="537" y="738"/>
                          <a:pt x="544" y="736"/>
                          <a:pt x="549" y="734"/>
                        </a:cubicBezTo>
                        <a:cubicBezTo>
                          <a:pt x="554" y="733"/>
                          <a:pt x="559" y="731"/>
                          <a:pt x="563" y="731"/>
                        </a:cubicBezTo>
                        <a:cubicBezTo>
                          <a:pt x="565" y="731"/>
                          <a:pt x="567" y="733"/>
                          <a:pt x="569" y="734"/>
                        </a:cubicBezTo>
                        <a:lnTo>
                          <a:pt x="572" y="718"/>
                        </a:lnTo>
                        <a:lnTo>
                          <a:pt x="553" y="692"/>
                        </a:lnTo>
                        <a:lnTo>
                          <a:pt x="515" y="692"/>
                        </a:lnTo>
                        <a:lnTo>
                          <a:pt x="494" y="703"/>
                        </a:lnTo>
                        <a:lnTo>
                          <a:pt x="492" y="704"/>
                        </a:lnTo>
                        <a:lnTo>
                          <a:pt x="489" y="703"/>
                        </a:lnTo>
                        <a:lnTo>
                          <a:pt x="470" y="698"/>
                        </a:lnTo>
                        <a:lnTo>
                          <a:pt x="467" y="698"/>
                        </a:lnTo>
                        <a:lnTo>
                          <a:pt x="466" y="694"/>
                        </a:lnTo>
                        <a:lnTo>
                          <a:pt x="458" y="657"/>
                        </a:lnTo>
                        <a:lnTo>
                          <a:pt x="458" y="656"/>
                        </a:lnTo>
                        <a:lnTo>
                          <a:pt x="458" y="654"/>
                        </a:lnTo>
                        <a:lnTo>
                          <a:pt x="469" y="623"/>
                        </a:lnTo>
                        <a:lnTo>
                          <a:pt x="464" y="586"/>
                        </a:lnTo>
                        <a:lnTo>
                          <a:pt x="386" y="575"/>
                        </a:lnTo>
                        <a:lnTo>
                          <a:pt x="385" y="575"/>
                        </a:lnTo>
                        <a:lnTo>
                          <a:pt x="385" y="575"/>
                        </a:lnTo>
                        <a:lnTo>
                          <a:pt x="301" y="547"/>
                        </a:lnTo>
                        <a:lnTo>
                          <a:pt x="300" y="546"/>
                        </a:lnTo>
                        <a:lnTo>
                          <a:pt x="299" y="546"/>
                        </a:lnTo>
                        <a:lnTo>
                          <a:pt x="255" y="514"/>
                        </a:lnTo>
                        <a:lnTo>
                          <a:pt x="253" y="512"/>
                        </a:lnTo>
                        <a:lnTo>
                          <a:pt x="253" y="509"/>
                        </a:lnTo>
                        <a:cubicBezTo>
                          <a:pt x="253" y="509"/>
                          <a:pt x="253" y="489"/>
                          <a:pt x="253" y="481"/>
                        </a:cubicBezTo>
                        <a:cubicBezTo>
                          <a:pt x="253" y="475"/>
                          <a:pt x="256" y="472"/>
                          <a:pt x="260" y="469"/>
                        </a:cubicBezTo>
                        <a:cubicBezTo>
                          <a:pt x="263" y="467"/>
                          <a:pt x="267" y="464"/>
                          <a:pt x="272" y="462"/>
                        </a:cubicBezTo>
                        <a:cubicBezTo>
                          <a:pt x="276" y="460"/>
                          <a:pt x="281" y="458"/>
                          <a:pt x="285" y="457"/>
                        </a:cubicBezTo>
                        <a:cubicBezTo>
                          <a:pt x="288" y="455"/>
                          <a:pt x="290" y="455"/>
                          <a:pt x="292" y="455"/>
                        </a:cubicBezTo>
                        <a:cubicBezTo>
                          <a:pt x="293" y="454"/>
                          <a:pt x="294" y="453"/>
                          <a:pt x="294" y="451"/>
                        </a:cubicBezTo>
                        <a:cubicBezTo>
                          <a:pt x="296" y="447"/>
                          <a:pt x="298" y="441"/>
                          <a:pt x="299" y="436"/>
                        </a:cubicBezTo>
                        <a:cubicBezTo>
                          <a:pt x="303" y="425"/>
                          <a:pt x="305" y="413"/>
                          <a:pt x="305" y="413"/>
                        </a:cubicBezTo>
                        <a:lnTo>
                          <a:pt x="306" y="408"/>
                        </a:lnTo>
                        <a:lnTo>
                          <a:pt x="310" y="408"/>
                        </a:lnTo>
                        <a:lnTo>
                          <a:pt x="365" y="404"/>
                        </a:lnTo>
                        <a:lnTo>
                          <a:pt x="395" y="362"/>
                        </a:lnTo>
                        <a:lnTo>
                          <a:pt x="395" y="362"/>
                        </a:lnTo>
                        <a:lnTo>
                          <a:pt x="406" y="325"/>
                        </a:lnTo>
                        <a:lnTo>
                          <a:pt x="406" y="324"/>
                        </a:lnTo>
                        <a:lnTo>
                          <a:pt x="419" y="285"/>
                        </a:lnTo>
                        <a:lnTo>
                          <a:pt x="419" y="284"/>
                        </a:lnTo>
                        <a:lnTo>
                          <a:pt x="419" y="284"/>
                        </a:lnTo>
                        <a:lnTo>
                          <a:pt x="435" y="257"/>
                        </a:lnTo>
                        <a:lnTo>
                          <a:pt x="439" y="259"/>
                        </a:lnTo>
                        <a:cubicBezTo>
                          <a:pt x="438" y="258"/>
                          <a:pt x="436" y="257"/>
                          <a:pt x="435" y="255"/>
                        </a:cubicBezTo>
                        <a:cubicBezTo>
                          <a:pt x="432" y="252"/>
                          <a:pt x="430" y="248"/>
                          <a:pt x="427" y="244"/>
                        </a:cubicBezTo>
                        <a:cubicBezTo>
                          <a:pt x="423" y="237"/>
                          <a:pt x="419" y="230"/>
                          <a:pt x="419" y="230"/>
                        </a:cubicBezTo>
                        <a:lnTo>
                          <a:pt x="419" y="229"/>
                        </a:lnTo>
                        <a:lnTo>
                          <a:pt x="419" y="228"/>
                        </a:lnTo>
                        <a:cubicBezTo>
                          <a:pt x="419" y="228"/>
                          <a:pt x="410" y="183"/>
                          <a:pt x="407" y="171"/>
                        </a:cubicBezTo>
                        <a:cubicBezTo>
                          <a:pt x="406" y="165"/>
                          <a:pt x="404" y="155"/>
                          <a:pt x="402" y="146"/>
                        </a:cubicBezTo>
                        <a:cubicBezTo>
                          <a:pt x="400" y="142"/>
                          <a:pt x="399" y="138"/>
                          <a:pt x="398" y="135"/>
                        </a:cubicBezTo>
                        <a:cubicBezTo>
                          <a:pt x="397" y="132"/>
                          <a:pt x="395" y="131"/>
                          <a:pt x="396" y="131"/>
                        </a:cubicBezTo>
                        <a:cubicBezTo>
                          <a:pt x="391" y="127"/>
                          <a:pt x="391" y="123"/>
                          <a:pt x="391" y="118"/>
                        </a:cubicBezTo>
                        <a:cubicBezTo>
                          <a:pt x="390" y="114"/>
                          <a:pt x="391" y="109"/>
                          <a:pt x="391" y="104"/>
                        </a:cubicBezTo>
                        <a:cubicBezTo>
                          <a:pt x="392" y="93"/>
                          <a:pt x="393" y="82"/>
                          <a:pt x="393" y="79"/>
                        </a:cubicBezTo>
                        <a:cubicBezTo>
                          <a:pt x="393" y="74"/>
                          <a:pt x="393" y="61"/>
                          <a:pt x="392" y="49"/>
                        </a:cubicBezTo>
                        <a:cubicBezTo>
                          <a:pt x="391" y="39"/>
                          <a:pt x="391" y="34"/>
                          <a:pt x="391" y="31"/>
                        </a:cubicBezTo>
                        <a:cubicBezTo>
                          <a:pt x="388" y="30"/>
                          <a:pt x="384" y="29"/>
                          <a:pt x="376" y="26"/>
                        </a:cubicBezTo>
                        <a:cubicBezTo>
                          <a:pt x="366" y="23"/>
                          <a:pt x="354" y="20"/>
                          <a:pt x="350" y="20"/>
                        </a:cubicBezTo>
                        <a:cubicBezTo>
                          <a:pt x="346" y="20"/>
                          <a:pt x="342" y="18"/>
                          <a:pt x="337" y="16"/>
                        </a:cubicBezTo>
                        <a:cubicBezTo>
                          <a:pt x="333" y="14"/>
                          <a:pt x="327" y="12"/>
                          <a:pt x="323" y="9"/>
                        </a:cubicBezTo>
                        <a:cubicBezTo>
                          <a:pt x="315" y="5"/>
                          <a:pt x="311" y="2"/>
                          <a:pt x="309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94" name="Freeform 82"/>
                  <p:cNvSpPr>
                    <a:spLocks/>
                  </p:cNvSpPr>
                  <p:nvPr/>
                </p:nvSpPr>
                <p:spPr bwMode="auto">
                  <a:xfrm>
                    <a:off x="6586" y="2869"/>
                    <a:ext cx="629" cy="301"/>
                  </a:xfrm>
                  <a:custGeom>
                    <a:avLst/>
                    <a:gdLst>
                      <a:gd name="T0" fmla="*/ 952 w 1253"/>
                      <a:gd name="T1" fmla="*/ 14 h 599"/>
                      <a:gd name="T2" fmla="*/ 903 w 1253"/>
                      <a:gd name="T3" fmla="*/ 15 h 599"/>
                      <a:gd name="T4" fmla="*/ 886 w 1253"/>
                      <a:gd name="T5" fmla="*/ 53 h 599"/>
                      <a:gd name="T6" fmla="*/ 858 w 1253"/>
                      <a:gd name="T7" fmla="*/ 106 h 599"/>
                      <a:gd name="T8" fmla="*/ 809 w 1253"/>
                      <a:gd name="T9" fmla="*/ 115 h 599"/>
                      <a:gd name="T10" fmla="*/ 767 w 1253"/>
                      <a:gd name="T11" fmla="*/ 109 h 599"/>
                      <a:gd name="T12" fmla="*/ 736 w 1253"/>
                      <a:gd name="T13" fmla="*/ 97 h 599"/>
                      <a:gd name="T14" fmla="*/ 695 w 1253"/>
                      <a:gd name="T15" fmla="*/ 73 h 599"/>
                      <a:gd name="T16" fmla="*/ 592 w 1253"/>
                      <a:gd name="T17" fmla="*/ 59 h 599"/>
                      <a:gd name="T18" fmla="*/ 536 w 1253"/>
                      <a:gd name="T19" fmla="*/ 94 h 599"/>
                      <a:gd name="T20" fmla="*/ 483 w 1253"/>
                      <a:gd name="T21" fmla="*/ 172 h 599"/>
                      <a:gd name="T22" fmla="*/ 452 w 1253"/>
                      <a:gd name="T23" fmla="*/ 197 h 599"/>
                      <a:gd name="T24" fmla="*/ 374 w 1253"/>
                      <a:gd name="T25" fmla="*/ 195 h 599"/>
                      <a:gd name="T26" fmla="*/ 314 w 1253"/>
                      <a:gd name="T27" fmla="*/ 183 h 599"/>
                      <a:gd name="T28" fmla="*/ 246 w 1253"/>
                      <a:gd name="T29" fmla="*/ 198 h 599"/>
                      <a:gd name="T30" fmla="*/ 215 w 1253"/>
                      <a:gd name="T31" fmla="*/ 196 h 599"/>
                      <a:gd name="T32" fmla="*/ 190 w 1253"/>
                      <a:gd name="T33" fmla="*/ 184 h 599"/>
                      <a:gd name="T34" fmla="*/ 183 w 1253"/>
                      <a:gd name="T35" fmla="*/ 222 h 599"/>
                      <a:gd name="T36" fmla="*/ 173 w 1253"/>
                      <a:gd name="T37" fmla="*/ 240 h 599"/>
                      <a:gd name="T38" fmla="*/ 161 w 1253"/>
                      <a:gd name="T39" fmla="*/ 323 h 599"/>
                      <a:gd name="T40" fmla="*/ 57 w 1253"/>
                      <a:gd name="T41" fmla="*/ 358 h 599"/>
                      <a:gd name="T42" fmla="*/ 0 w 1253"/>
                      <a:gd name="T43" fmla="*/ 453 h 599"/>
                      <a:gd name="T44" fmla="*/ 20 w 1253"/>
                      <a:gd name="T45" fmla="*/ 519 h 599"/>
                      <a:gd name="T46" fmla="*/ 69 w 1253"/>
                      <a:gd name="T47" fmla="*/ 517 h 599"/>
                      <a:gd name="T48" fmla="*/ 74 w 1253"/>
                      <a:gd name="T49" fmla="*/ 551 h 599"/>
                      <a:gd name="T50" fmla="*/ 63 w 1253"/>
                      <a:gd name="T51" fmla="*/ 590 h 599"/>
                      <a:gd name="T52" fmla="*/ 138 w 1253"/>
                      <a:gd name="T53" fmla="*/ 584 h 599"/>
                      <a:gd name="T54" fmla="*/ 274 w 1253"/>
                      <a:gd name="T55" fmla="*/ 545 h 599"/>
                      <a:gd name="T56" fmla="*/ 361 w 1253"/>
                      <a:gd name="T57" fmla="*/ 481 h 599"/>
                      <a:gd name="T58" fmla="*/ 428 w 1253"/>
                      <a:gd name="T59" fmla="*/ 445 h 599"/>
                      <a:gd name="T60" fmla="*/ 510 w 1253"/>
                      <a:gd name="T61" fmla="*/ 470 h 599"/>
                      <a:gd name="T62" fmla="*/ 520 w 1253"/>
                      <a:gd name="T63" fmla="*/ 523 h 599"/>
                      <a:gd name="T64" fmla="*/ 532 w 1253"/>
                      <a:gd name="T65" fmla="*/ 564 h 599"/>
                      <a:gd name="T66" fmla="*/ 599 w 1253"/>
                      <a:gd name="T67" fmla="*/ 546 h 599"/>
                      <a:gd name="T68" fmla="*/ 677 w 1253"/>
                      <a:gd name="T69" fmla="*/ 491 h 599"/>
                      <a:gd name="T70" fmla="*/ 748 w 1253"/>
                      <a:gd name="T71" fmla="*/ 385 h 599"/>
                      <a:gd name="T72" fmla="*/ 799 w 1253"/>
                      <a:gd name="T73" fmla="*/ 336 h 599"/>
                      <a:gd name="T74" fmla="*/ 837 w 1253"/>
                      <a:gd name="T75" fmla="*/ 347 h 599"/>
                      <a:gd name="T76" fmla="*/ 939 w 1253"/>
                      <a:gd name="T77" fmla="*/ 349 h 599"/>
                      <a:gd name="T78" fmla="*/ 987 w 1253"/>
                      <a:gd name="T79" fmla="*/ 325 h 599"/>
                      <a:gd name="T80" fmla="*/ 1062 w 1253"/>
                      <a:gd name="T81" fmla="*/ 326 h 599"/>
                      <a:gd name="T82" fmla="*/ 1160 w 1253"/>
                      <a:gd name="T83" fmla="*/ 355 h 599"/>
                      <a:gd name="T84" fmla="*/ 1152 w 1253"/>
                      <a:gd name="T85" fmla="*/ 299 h 599"/>
                      <a:gd name="T86" fmla="*/ 1141 w 1253"/>
                      <a:gd name="T87" fmla="*/ 268 h 599"/>
                      <a:gd name="T88" fmla="*/ 1165 w 1253"/>
                      <a:gd name="T89" fmla="*/ 200 h 599"/>
                      <a:gd name="T90" fmla="*/ 1164 w 1253"/>
                      <a:gd name="T91" fmla="*/ 169 h 599"/>
                      <a:gd name="T92" fmla="*/ 1175 w 1253"/>
                      <a:gd name="T93" fmla="*/ 147 h 599"/>
                      <a:gd name="T94" fmla="*/ 1226 w 1253"/>
                      <a:gd name="T95" fmla="*/ 107 h 599"/>
                      <a:gd name="T96" fmla="*/ 1222 w 1253"/>
                      <a:gd name="T97" fmla="*/ 38 h 599"/>
                      <a:gd name="T98" fmla="*/ 1104 w 1253"/>
                      <a:gd name="T99" fmla="*/ 47 h 599"/>
                      <a:gd name="T100" fmla="*/ 1072 w 1253"/>
                      <a:gd name="T101" fmla="*/ 21 h 599"/>
                      <a:gd name="T102" fmla="*/ 990 w 1253"/>
                      <a:gd name="T103" fmla="*/ 0 h 5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253" h="599">
                        <a:moveTo>
                          <a:pt x="981" y="0"/>
                        </a:moveTo>
                        <a:cubicBezTo>
                          <a:pt x="979" y="1"/>
                          <a:pt x="971" y="3"/>
                          <a:pt x="965" y="6"/>
                        </a:cubicBezTo>
                        <a:cubicBezTo>
                          <a:pt x="961" y="8"/>
                          <a:pt x="958" y="10"/>
                          <a:pt x="956" y="11"/>
                        </a:cubicBezTo>
                        <a:cubicBezTo>
                          <a:pt x="953" y="13"/>
                          <a:pt x="952" y="14"/>
                          <a:pt x="952" y="14"/>
                        </a:cubicBezTo>
                        <a:cubicBezTo>
                          <a:pt x="950" y="18"/>
                          <a:pt x="947" y="18"/>
                          <a:pt x="944" y="18"/>
                        </a:cubicBezTo>
                        <a:cubicBezTo>
                          <a:pt x="942" y="19"/>
                          <a:pt x="939" y="19"/>
                          <a:pt x="937" y="19"/>
                        </a:cubicBezTo>
                        <a:cubicBezTo>
                          <a:pt x="931" y="18"/>
                          <a:pt x="924" y="18"/>
                          <a:pt x="917" y="17"/>
                        </a:cubicBezTo>
                        <a:cubicBezTo>
                          <a:pt x="912" y="16"/>
                          <a:pt x="908" y="15"/>
                          <a:pt x="903" y="15"/>
                        </a:cubicBezTo>
                        <a:lnTo>
                          <a:pt x="904" y="15"/>
                        </a:lnTo>
                        <a:lnTo>
                          <a:pt x="886" y="53"/>
                        </a:lnTo>
                        <a:lnTo>
                          <a:pt x="886" y="53"/>
                        </a:lnTo>
                        <a:lnTo>
                          <a:pt x="886" y="53"/>
                        </a:lnTo>
                        <a:lnTo>
                          <a:pt x="872" y="73"/>
                        </a:lnTo>
                        <a:lnTo>
                          <a:pt x="859" y="105"/>
                        </a:lnTo>
                        <a:lnTo>
                          <a:pt x="858" y="106"/>
                        </a:lnTo>
                        <a:lnTo>
                          <a:pt x="858" y="106"/>
                        </a:lnTo>
                        <a:lnTo>
                          <a:pt x="841" y="123"/>
                        </a:lnTo>
                        <a:lnTo>
                          <a:pt x="838" y="126"/>
                        </a:lnTo>
                        <a:lnTo>
                          <a:pt x="834" y="125"/>
                        </a:lnTo>
                        <a:lnTo>
                          <a:pt x="809" y="115"/>
                        </a:lnTo>
                        <a:lnTo>
                          <a:pt x="807" y="115"/>
                        </a:lnTo>
                        <a:lnTo>
                          <a:pt x="769" y="110"/>
                        </a:lnTo>
                        <a:lnTo>
                          <a:pt x="767" y="109"/>
                        </a:lnTo>
                        <a:lnTo>
                          <a:pt x="767" y="109"/>
                        </a:lnTo>
                        <a:cubicBezTo>
                          <a:pt x="767" y="109"/>
                          <a:pt x="761" y="107"/>
                          <a:pt x="756" y="104"/>
                        </a:cubicBezTo>
                        <a:cubicBezTo>
                          <a:pt x="753" y="103"/>
                          <a:pt x="750" y="101"/>
                          <a:pt x="747" y="101"/>
                        </a:cubicBezTo>
                        <a:cubicBezTo>
                          <a:pt x="744" y="100"/>
                          <a:pt x="742" y="99"/>
                          <a:pt x="742" y="99"/>
                        </a:cubicBezTo>
                        <a:cubicBezTo>
                          <a:pt x="740" y="99"/>
                          <a:pt x="737" y="98"/>
                          <a:pt x="736" y="97"/>
                        </a:cubicBezTo>
                        <a:cubicBezTo>
                          <a:pt x="734" y="96"/>
                          <a:pt x="733" y="96"/>
                          <a:pt x="732" y="95"/>
                        </a:cubicBezTo>
                        <a:cubicBezTo>
                          <a:pt x="730" y="93"/>
                          <a:pt x="729" y="91"/>
                          <a:pt x="724" y="90"/>
                        </a:cubicBezTo>
                        <a:cubicBezTo>
                          <a:pt x="720" y="89"/>
                          <a:pt x="716" y="86"/>
                          <a:pt x="711" y="83"/>
                        </a:cubicBezTo>
                        <a:cubicBezTo>
                          <a:pt x="706" y="80"/>
                          <a:pt x="700" y="76"/>
                          <a:pt x="695" y="73"/>
                        </a:cubicBezTo>
                        <a:cubicBezTo>
                          <a:pt x="686" y="66"/>
                          <a:pt x="679" y="60"/>
                          <a:pt x="678" y="60"/>
                        </a:cubicBezTo>
                        <a:lnTo>
                          <a:pt x="652" y="51"/>
                        </a:lnTo>
                        <a:lnTo>
                          <a:pt x="593" y="59"/>
                        </a:lnTo>
                        <a:lnTo>
                          <a:pt x="592" y="59"/>
                        </a:lnTo>
                        <a:lnTo>
                          <a:pt x="564" y="70"/>
                        </a:lnTo>
                        <a:cubicBezTo>
                          <a:pt x="564" y="70"/>
                          <a:pt x="557" y="75"/>
                          <a:pt x="551" y="81"/>
                        </a:cubicBezTo>
                        <a:cubicBezTo>
                          <a:pt x="547" y="83"/>
                          <a:pt x="544" y="86"/>
                          <a:pt x="541" y="89"/>
                        </a:cubicBezTo>
                        <a:cubicBezTo>
                          <a:pt x="538" y="92"/>
                          <a:pt x="536" y="94"/>
                          <a:pt x="536" y="94"/>
                        </a:cubicBezTo>
                        <a:cubicBezTo>
                          <a:pt x="534" y="98"/>
                          <a:pt x="531" y="106"/>
                          <a:pt x="527" y="113"/>
                        </a:cubicBezTo>
                        <a:cubicBezTo>
                          <a:pt x="523" y="121"/>
                          <a:pt x="518" y="128"/>
                          <a:pt x="512" y="133"/>
                        </a:cubicBezTo>
                        <a:cubicBezTo>
                          <a:pt x="509" y="136"/>
                          <a:pt x="503" y="144"/>
                          <a:pt x="497" y="152"/>
                        </a:cubicBezTo>
                        <a:cubicBezTo>
                          <a:pt x="492" y="160"/>
                          <a:pt x="488" y="168"/>
                          <a:pt x="483" y="172"/>
                        </a:cubicBezTo>
                        <a:cubicBezTo>
                          <a:pt x="480" y="176"/>
                          <a:pt x="474" y="181"/>
                          <a:pt x="468" y="186"/>
                        </a:cubicBezTo>
                        <a:cubicBezTo>
                          <a:pt x="462" y="191"/>
                          <a:pt x="456" y="195"/>
                          <a:pt x="456" y="195"/>
                        </a:cubicBezTo>
                        <a:lnTo>
                          <a:pt x="454" y="197"/>
                        </a:lnTo>
                        <a:lnTo>
                          <a:pt x="452" y="197"/>
                        </a:lnTo>
                        <a:cubicBezTo>
                          <a:pt x="452" y="197"/>
                          <a:pt x="418" y="196"/>
                          <a:pt x="410" y="196"/>
                        </a:cubicBezTo>
                        <a:cubicBezTo>
                          <a:pt x="401" y="196"/>
                          <a:pt x="375" y="195"/>
                          <a:pt x="375" y="195"/>
                        </a:cubicBezTo>
                        <a:lnTo>
                          <a:pt x="374" y="195"/>
                        </a:lnTo>
                        <a:lnTo>
                          <a:pt x="374" y="195"/>
                        </a:lnTo>
                        <a:cubicBezTo>
                          <a:pt x="374" y="195"/>
                          <a:pt x="363" y="192"/>
                          <a:pt x="351" y="188"/>
                        </a:cubicBezTo>
                        <a:cubicBezTo>
                          <a:pt x="345" y="187"/>
                          <a:pt x="339" y="185"/>
                          <a:pt x="334" y="184"/>
                        </a:cubicBezTo>
                        <a:cubicBezTo>
                          <a:pt x="329" y="182"/>
                          <a:pt x="325" y="182"/>
                          <a:pt x="325" y="182"/>
                        </a:cubicBezTo>
                        <a:cubicBezTo>
                          <a:pt x="325" y="182"/>
                          <a:pt x="320" y="182"/>
                          <a:pt x="314" y="183"/>
                        </a:cubicBezTo>
                        <a:cubicBezTo>
                          <a:pt x="308" y="184"/>
                          <a:pt x="301" y="185"/>
                          <a:pt x="293" y="186"/>
                        </a:cubicBezTo>
                        <a:cubicBezTo>
                          <a:pt x="280" y="188"/>
                          <a:pt x="268" y="190"/>
                          <a:pt x="267" y="190"/>
                        </a:cubicBezTo>
                        <a:lnTo>
                          <a:pt x="266" y="191"/>
                        </a:lnTo>
                        <a:lnTo>
                          <a:pt x="246" y="198"/>
                        </a:lnTo>
                        <a:lnTo>
                          <a:pt x="245" y="198"/>
                        </a:lnTo>
                        <a:lnTo>
                          <a:pt x="243" y="198"/>
                        </a:lnTo>
                        <a:cubicBezTo>
                          <a:pt x="243" y="198"/>
                          <a:pt x="230" y="198"/>
                          <a:pt x="225" y="198"/>
                        </a:cubicBezTo>
                        <a:cubicBezTo>
                          <a:pt x="221" y="198"/>
                          <a:pt x="218" y="197"/>
                          <a:pt x="215" y="196"/>
                        </a:cubicBezTo>
                        <a:cubicBezTo>
                          <a:pt x="212" y="195"/>
                          <a:pt x="208" y="193"/>
                          <a:pt x="204" y="191"/>
                        </a:cubicBezTo>
                        <a:cubicBezTo>
                          <a:pt x="197" y="188"/>
                          <a:pt x="190" y="184"/>
                          <a:pt x="190" y="184"/>
                        </a:cubicBezTo>
                        <a:lnTo>
                          <a:pt x="190" y="184"/>
                        </a:lnTo>
                        <a:lnTo>
                          <a:pt x="190" y="184"/>
                        </a:lnTo>
                        <a:lnTo>
                          <a:pt x="179" y="176"/>
                        </a:lnTo>
                        <a:lnTo>
                          <a:pt x="179" y="185"/>
                        </a:lnTo>
                        <a:lnTo>
                          <a:pt x="179" y="185"/>
                        </a:lnTo>
                        <a:lnTo>
                          <a:pt x="183" y="222"/>
                        </a:lnTo>
                        <a:lnTo>
                          <a:pt x="183" y="224"/>
                        </a:lnTo>
                        <a:lnTo>
                          <a:pt x="182" y="226"/>
                        </a:lnTo>
                        <a:lnTo>
                          <a:pt x="173" y="239"/>
                        </a:lnTo>
                        <a:lnTo>
                          <a:pt x="173" y="240"/>
                        </a:lnTo>
                        <a:lnTo>
                          <a:pt x="166" y="248"/>
                        </a:lnTo>
                        <a:lnTo>
                          <a:pt x="166" y="317"/>
                        </a:lnTo>
                        <a:lnTo>
                          <a:pt x="166" y="322"/>
                        </a:lnTo>
                        <a:lnTo>
                          <a:pt x="161" y="323"/>
                        </a:lnTo>
                        <a:lnTo>
                          <a:pt x="133" y="330"/>
                        </a:lnTo>
                        <a:cubicBezTo>
                          <a:pt x="132" y="332"/>
                          <a:pt x="132" y="334"/>
                          <a:pt x="130" y="337"/>
                        </a:cubicBezTo>
                        <a:cubicBezTo>
                          <a:pt x="126" y="342"/>
                          <a:pt x="121" y="349"/>
                          <a:pt x="113" y="350"/>
                        </a:cubicBezTo>
                        <a:cubicBezTo>
                          <a:pt x="101" y="353"/>
                          <a:pt x="57" y="358"/>
                          <a:pt x="57" y="358"/>
                        </a:cubicBezTo>
                        <a:lnTo>
                          <a:pt x="17" y="363"/>
                        </a:lnTo>
                        <a:lnTo>
                          <a:pt x="10" y="397"/>
                        </a:lnTo>
                        <a:lnTo>
                          <a:pt x="0" y="452"/>
                        </a:lnTo>
                        <a:lnTo>
                          <a:pt x="0" y="453"/>
                        </a:lnTo>
                        <a:lnTo>
                          <a:pt x="1" y="528"/>
                        </a:lnTo>
                        <a:cubicBezTo>
                          <a:pt x="1" y="528"/>
                          <a:pt x="1" y="529"/>
                          <a:pt x="1" y="529"/>
                        </a:cubicBezTo>
                        <a:cubicBezTo>
                          <a:pt x="3" y="530"/>
                          <a:pt x="4" y="530"/>
                          <a:pt x="9" y="527"/>
                        </a:cubicBezTo>
                        <a:cubicBezTo>
                          <a:pt x="14" y="524"/>
                          <a:pt x="17" y="521"/>
                          <a:pt x="20" y="519"/>
                        </a:cubicBezTo>
                        <a:cubicBezTo>
                          <a:pt x="24" y="516"/>
                          <a:pt x="29" y="514"/>
                          <a:pt x="37" y="514"/>
                        </a:cubicBezTo>
                        <a:cubicBezTo>
                          <a:pt x="44" y="514"/>
                          <a:pt x="49" y="513"/>
                          <a:pt x="54" y="512"/>
                        </a:cubicBezTo>
                        <a:cubicBezTo>
                          <a:pt x="57" y="512"/>
                          <a:pt x="59" y="512"/>
                          <a:pt x="62" y="512"/>
                        </a:cubicBezTo>
                        <a:cubicBezTo>
                          <a:pt x="64" y="513"/>
                          <a:pt x="68" y="514"/>
                          <a:pt x="69" y="517"/>
                        </a:cubicBezTo>
                        <a:cubicBezTo>
                          <a:pt x="71" y="520"/>
                          <a:pt x="71" y="522"/>
                          <a:pt x="71" y="524"/>
                        </a:cubicBezTo>
                        <a:cubicBezTo>
                          <a:pt x="72" y="527"/>
                          <a:pt x="73" y="531"/>
                          <a:pt x="73" y="534"/>
                        </a:cubicBezTo>
                        <a:cubicBezTo>
                          <a:pt x="74" y="537"/>
                          <a:pt x="74" y="540"/>
                          <a:pt x="75" y="543"/>
                        </a:cubicBezTo>
                        <a:cubicBezTo>
                          <a:pt x="75" y="546"/>
                          <a:pt x="75" y="548"/>
                          <a:pt x="74" y="551"/>
                        </a:cubicBezTo>
                        <a:cubicBezTo>
                          <a:pt x="74" y="552"/>
                          <a:pt x="73" y="558"/>
                          <a:pt x="71" y="563"/>
                        </a:cubicBezTo>
                        <a:cubicBezTo>
                          <a:pt x="70" y="569"/>
                          <a:pt x="69" y="575"/>
                          <a:pt x="65" y="579"/>
                        </a:cubicBezTo>
                        <a:cubicBezTo>
                          <a:pt x="65" y="579"/>
                          <a:pt x="64" y="580"/>
                          <a:pt x="64" y="582"/>
                        </a:cubicBezTo>
                        <a:cubicBezTo>
                          <a:pt x="63" y="584"/>
                          <a:pt x="63" y="587"/>
                          <a:pt x="63" y="590"/>
                        </a:cubicBezTo>
                        <a:cubicBezTo>
                          <a:pt x="62" y="595"/>
                          <a:pt x="62" y="598"/>
                          <a:pt x="62" y="599"/>
                        </a:cubicBezTo>
                        <a:lnTo>
                          <a:pt x="73" y="598"/>
                        </a:lnTo>
                        <a:lnTo>
                          <a:pt x="74" y="598"/>
                        </a:lnTo>
                        <a:lnTo>
                          <a:pt x="138" y="584"/>
                        </a:lnTo>
                        <a:lnTo>
                          <a:pt x="138" y="584"/>
                        </a:lnTo>
                        <a:lnTo>
                          <a:pt x="213" y="569"/>
                        </a:lnTo>
                        <a:lnTo>
                          <a:pt x="214" y="568"/>
                        </a:lnTo>
                        <a:lnTo>
                          <a:pt x="274" y="545"/>
                        </a:lnTo>
                        <a:lnTo>
                          <a:pt x="274" y="545"/>
                        </a:lnTo>
                        <a:lnTo>
                          <a:pt x="317" y="512"/>
                        </a:lnTo>
                        <a:lnTo>
                          <a:pt x="361" y="481"/>
                        </a:lnTo>
                        <a:lnTo>
                          <a:pt x="361" y="481"/>
                        </a:lnTo>
                        <a:lnTo>
                          <a:pt x="388" y="439"/>
                        </a:lnTo>
                        <a:lnTo>
                          <a:pt x="391" y="435"/>
                        </a:lnTo>
                        <a:lnTo>
                          <a:pt x="395" y="436"/>
                        </a:lnTo>
                        <a:lnTo>
                          <a:pt x="428" y="445"/>
                        </a:lnTo>
                        <a:lnTo>
                          <a:pt x="481" y="450"/>
                        </a:lnTo>
                        <a:lnTo>
                          <a:pt x="482" y="450"/>
                        </a:lnTo>
                        <a:lnTo>
                          <a:pt x="484" y="451"/>
                        </a:lnTo>
                        <a:lnTo>
                          <a:pt x="510" y="470"/>
                        </a:lnTo>
                        <a:lnTo>
                          <a:pt x="513" y="471"/>
                        </a:lnTo>
                        <a:lnTo>
                          <a:pt x="513" y="474"/>
                        </a:lnTo>
                        <a:cubicBezTo>
                          <a:pt x="513" y="474"/>
                          <a:pt x="515" y="488"/>
                          <a:pt x="517" y="503"/>
                        </a:cubicBezTo>
                        <a:cubicBezTo>
                          <a:pt x="518" y="510"/>
                          <a:pt x="519" y="517"/>
                          <a:pt x="520" y="523"/>
                        </a:cubicBezTo>
                        <a:cubicBezTo>
                          <a:pt x="521" y="530"/>
                          <a:pt x="521" y="534"/>
                          <a:pt x="521" y="537"/>
                        </a:cubicBezTo>
                        <a:cubicBezTo>
                          <a:pt x="521" y="536"/>
                          <a:pt x="521" y="539"/>
                          <a:pt x="523" y="543"/>
                        </a:cubicBezTo>
                        <a:cubicBezTo>
                          <a:pt x="524" y="546"/>
                          <a:pt x="525" y="549"/>
                          <a:pt x="527" y="553"/>
                        </a:cubicBezTo>
                        <a:cubicBezTo>
                          <a:pt x="529" y="559"/>
                          <a:pt x="531" y="561"/>
                          <a:pt x="532" y="564"/>
                        </a:cubicBezTo>
                        <a:lnTo>
                          <a:pt x="560" y="565"/>
                        </a:lnTo>
                        <a:lnTo>
                          <a:pt x="597" y="547"/>
                        </a:lnTo>
                        <a:lnTo>
                          <a:pt x="598" y="547"/>
                        </a:lnTo>
                        <a:lnTo>
                          <a:pt x="599" y="546"/>
                        </a:lnTo>
                        <a:lnTo>
                          <a:pt x="669" y="534"/>
                        </a:lnTo>
                        <a:lnTo>
                          <a:pt x="676" y="493"/>
                        </a:lnTo>
                        <a:lnTo>
                          <a:pt x="676" y="492"/>
                        </a:lnTo>
                        <a:lnTo>
                          <a:pt x="677" y="491"/>
                        </a:lnTo>
                        <a:lnTo>
                          <a:pt x="709" y="439"/>
                        </a:lnTo>
                        <a:lnTo>
                          <a:pt x="709" y="438"/>
                        </a:lnTo>
                        <a:lnTo>
                          <a:pt x="709" y="438"/>
                        </a:lnTo>
                        <a:lnTo>
                          <a:pt x="748" y="385"/>
                        </a:lnTo>
                        <a:lnTo>
                          <a:pt x="748" y="384"/>
                        </a:lnTo>
                        <a:lnTo>
                          <a:pt x="749" y="384"/>
                        </a:lnTo>
                        <a:lnTo>
                          <a:pt x="796" y="338"/>
                        </a:lnTo>
                        <a:lnTo>
                          <a:pt x="799" y="336"/>
                        </a:lnTo>
                        <a:lnTo>
                          <a:pt x="802" y="336"/>
                        </a:lnTo>
                        <a:lnTo>
                          <a:pt x="836" y="346"/>
                        </a:lnTo>
                        <a:lnTo>
                          <a:pt x="836" y="346"/>
                        </a:lnTo>
                        <a:lnTo>
                          <a:pt x="837" y="347"/>
                        </a:lnTo>
                        <a:lnTo>
                          <a:pt x="861" y="359"/>
                        </a:lnTo>
                        <a:lnTo>
                          <a:pt x="862" y="359"/>
                        </a:lnTo>
                        <a:lnTo>
                          <a:pt x="910" y="371"/>
                        </a:lnTo>
                        <a:lnTo>
                          <a:pt x="939" y="349"/>
                        </a:lnTo>
                        <a:lnTo>
                          <a:pt x="939" y="348"/>
                        </a:lnTo>
                        <a:lnTo>
                          <a:pt x="940" y="348"/>
                        </a:lnTo>
                        <a:lnTo>
                          <a:pt x="986" y="326"/>
                        </a:lnTo>
                        <a:lnTo>
                          <a:pt x="987" y="325"/>
                        </a:lnTo>
                        <a:lnTo>
                          <a:pt x="989" y="325"/>
                        </a:lnTo>
                        <a:lnTo>
                          <a:pt x="1061" y="325"/>
                        </a:lnTo>
                        <a:lnTo>
                          <a:pt x="1062" y="325"/>
                        </a:lnTo>
                        <a:lnTo>
                          <a:pt x="1062" y="326"/>
                        </a:lnTo>
                        <a:lnTo>
                          <a:pt x="1095" y="332"/>
                        </a:lnTo>
                        <a:lnTo>
                          <a:pt x="1096" y="332"/>
                        </a:lnTo>
                        <a:lnTo>
                          <a:pt x="1096" y="332"/>
                        </a:lnTo>
                        <a:lnTo>
                          <a:pt x="1160" y="355"/>
                        </a:lnTo>
                        <a:lnTo>
                          <a:pt x="1177" y="343"/>
                        </a:lnTo>
                        <a:lnTo>
                          <a:pt x="1162" y="320"/>
                        </a:lnTo>
                        <a:lnTo>
                          <a:pt x="1162" y="319"/>
                        </a:lnTo>
                        <a:lnTo>
                          <a:pt x="1152" y="299"/>
                        </a:lnTo>
                        <a:lnTo>
                          <a:pt x="1152" y="299"/>
                        </a:lnTo>
                        <a:lnTo>
                          <a:pt x="1152" y="298"/>
                        </a:lnTo>
                        <a:lnTo>
                          <a:pt x="1142" y="271"/>
                        </a:lnTo>
                        <a:lnTo>
                          <a:pt x="1141" y="268"/>
                        </a:lnTo>
                        <a:lnTo>
                          <a:pt x="1143" y="265"/>
                        </a:lnTo>
                        <a:lnTo>
                          <a:pt x="1157" y="246"/>
                        </a:lnTo>
                        <a:lnTo>
                          <a:pt x="1176" y="220"/>
                        </a:lnTo>
                        <a:lnTo>
                          <a:pt x="1165" y="200"/>
                        </a:lnTo>
                        <a:lnTo>
                          <a:pt x="1165" y="199"/>
                        </a:lnTo>
                        <a:lnTo>
                          <a:pt x="1165" y="197"/>
                        </a:lnTo>
                        <a:lnTo>
                          <a:pt x="1164" y="171"/>
                        </a:lnTo>
                        <a:lnTo>
                          <a:pt x="1164" y="169"/>
                        </a:lnTo>
                        <a:lnTo>
                          <a:pt x="1164" y="168"/>
                        </a:lnTo>
                        <a:lnTo>
                          <a:pt x="1173" y="150"/>
                        </a:lnTo>
                        <a:lnTo>
                          <a:pt x="1174" y="148"/>
                        </a:lnTo>
                        <a:lnTo>
                          <a:pt x="1175" y="147"/>
                        </a:lnTo>
                        <a:lnTo>
                          <a:pt x="1200" y="130"/>
                        </a:lnTo>
                        <a:lnTo>
                          <a:pt x="1200" y="131"/>
                        </a:lnTo>
                        <a:lnTo>
                          <a:pt x="1225" y="107"/>
                        </a:lnTo>
                        <a:lnTo>
                          <a:pt x="1226" y="107"/>
                        </a:lnTo>
                        <a:lnTo>
                          <a:pt x="1248" y="84"/>
                        </a:lnTo>
                        <a:lnTo>
                          <a:pt x="1253" y="60"/>
                        </a:lnTo>
                        <a:lnTo>
                          <a:pt x="1248" y="33"/>
                        </a:lnTo>
                        <a:cubicBezTo>
                          <a:pt x="1237" y="35"/>
                          <a:pt x="1226" y="38"/>
                          <a:pt x="1222" y="38"/>
                        </a:cubicBezTo>
                        <a:cubicBezTo>
                          <a:pt x="1216" y="39"/>
                          <a:pt x="1203" y="44"/>
                          <a:pt x="1193" y="49"/>
                        </a:cubicBezTo>
                        <a:cubicBezTo>
                          <a:pt x="1180" y="55"/>
                          <a:pt x="1164" y="50"/>
                          <a:pt x="1150" y="50"/>
                        </a:cubicBezTo>
                        <a:cubicBezTo>
                          <a:pt x="1133" y="50"/>
                          <a:pt x="1107" y="47"/>
                          <a:pt x="1107" y="47"/>
                        </a:cubicBezTo>
                        <a:lnTo>
                          <a:pt x="1104" y="47"/>
                        </a:lnTo>
                        <a:lnTo>
                          <a:pt x="1103" y="45"/>
                        </a:lnTo>
                        <a:cubicBezTo>
                          <a:pt x="1103" y="45"/>
                          <a:pt x="1097" y="39"/>
                          <a:pt x="1090" y="33"/>
                        </a:cubicBezTo>
                        <a:cubicBezTo>
                          <a:pt x="1086" y="30"/>
                          <a:pt x="1082" y="27"/>
                          <a:pt x="1079" y="25"/>
                        </a:cubicBezTo>
                        <a:cubicBezTo>
                          <a:pt x="1076" y="23"/>
                          <a:pt x="1072" y="21"/>
                          <a:pt x="1072" y="21"/>
                        </a:cubicBezTo>
                        <a:cubicBezTo>
                          <a:pt x="1064" y="21"/>
                          <a:pt x="1058" y="16"/>
                          <a:pt x="1051" y="12"/>
                        </a:cubicBezTo>
                        <a:cubicBezTo>
                          <a:pt x="1045" y="8"/>
                          <a:pt x="1038" y="5"/>
                          <a:pt x="1034" y="5"/>
                        </a:cubicBezTo>
                        <a:cubicBezTo>
                          <a:pt x="1026" y="5"/>
                          <a:pt x="1015" y="3"/>
                          <a:pt x="1004" y="2"/>
                        </a:cubicBezTo>
                        <a:cubicBezTo>
                          <a:pt x="999" y="1"/>
                          <a:pt x="994" y="1"/>
                          <a:pt x="990" y="0"/>
                        </a:cubicBezTo>
                        <a:cubicBezTo>
                          <a:pt x="985" y="0"/>
                          <a:pt x="982" y="0"/>
                          <a:pt x="981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95" name="Freeform 83"/>
                  <p:cNvSpPr>
                    <a:spLocks/>
                  </p:cNvSpPr>
                  <p:nvPr/>
                </p:nvSpPr>
                <p:spPr bwMode="auto">
                  <a:xfrm>
                    <a:off x="3454" y="1221"/>
                    <a:ext cx="240" cy="213"/>
                  </a:xfrm>
                  <a:custGeom>
                    <a:avLst/>
                    <a:gdLst>
                      <a:gd name="T0" fmla="*/ 422 w 479"/>
                      <a:gd name="T1" fmla="*/ 0 h 425"/>
                      <a:gd name="T2" fmla="*/ 407 w 479"/>
                      <a:gd name="T3" fmla="*/ 5 h 425"/>
                      <a:gd name="T4" fmla="*/ 406 w 479"/>
                      <a:gd name="T5" fmla="*/ 5 h 425"/>
                      <a:gd name="T6" fmla="*/ 406 w 479"/>
                      <a:gd name="T7" fmla="*/ 5 h 425"/>
                      <a:gd name="T8" fmla="*/ 327 w 479"/>
                      <a:gd name="T9" fmla="*/ 14 h 425"/>
                      <a:gd name="T10" fmla="*/ 327 w 479"/>
                      <a:gd name="T11" fmla="*/ 14 h 425"/>
                      <a:gd name="T12" fmla="*/ 240 w 479"/>
                      <a:gd name="T13" fmla="*/ 55 h 425"/>
                      <a:gd name="T14" fmla="*/ 240 w 479"/>
                      <a:gd name="T15" fmla="*/ 55 h 425"/>
                      <a:gd name="T16" fmla="*/ 240 w 479"/>
                      <a:gd name="T17" fmla="*/ 55 h 425"/>
                      <a:gd name="T18" fmla="*/ 157 w 479"/>
                      <a:gd name="T19" fmla="*/ 87 h 425"/>
                      <a:gd name="T20" fmla="*/ 88 w 479"/>
                      <a:gd name="T21" fmla="*/ 139 h 425"/>
                      <a:gd name="T22" fmla="*/ 22 w 479"/>
                      <a:gd name="T23" fmla="*/ 191 h 425"/>
                      <a:gd name="T24" fmla="*/ 21 w 479"/>
                      <a:gd name="T25" fmla="*/ 192 h 425"/>
                      <a:gd name="T26" fmla="*/ 21 w 479"/>
                      <a:gd name="T27" fmla="*/ 192 h 425"/>
                      <a:gd name="T28" fmla="*/ 0 w 479"/>
                      <a:gd name="T29" fmla="*/ 201 h 425"/>
                      <a:gd name="T30" fmla="*/ 69 w 479"/>
                      <a:gd name="T31" fmla="*/ 232 h 425"/>
                      <a:gd name="T32" fmla="*/ 72 w 479"/>
                      <a:gd name="T33" fmla="*/ 233 h 425"/>
                      <a:gd name="T34" fmla="*/ 72 w 479"/>
                      <a:gd name="T35" fmla="*/ 237 h 425"/>
                      <a:gd name="T36" fmla="*/ 76 w 479"/>
                      <a:gd name="T37" fmla="*/ 276 h 425"/>
                      <a:gd name="T38" fmla="*/ 76 w 479"/>
                      <a:gd name="T39" fmla="*/ 276 h 425"/>
                      <a:gd name="T40" fmla="*/ 84 w 479"/>
                      <a:gd name="T41" fmla="*/ 302 h 425"/>
                      <a:gd name="T42" fmla="*/ 84 w 479"/>
                      <a:gd name="T43" fmla="*/ 302 h 425"/>
                      <a:gd name="T44" fmla="*/ 112 w 479"/>
                      <a:gd name="T45" fmla="*/ 340 h 425"/>
                      <a:gd name="T46" fmla="*/ 115 w 479"/>
                      <a:gd name="T47" fmla="*/ 343 h 425"/>
                      <a:gd name="T48" fmla="*/ 113 w 479"/>
                      <a:gd name="T49" fmla="*/ 346 h 425"/>
                      <a:gd name="T50" fmla="*/ 103 w 479"/>
                      <a:gd name="T51" fmla="*/ 368 h 425"/>
                      <a:gd name="T52" fmla="*/ 103 w 479"/>
                      <a:gd name="T53" fmla="*/ 403 h 425"/>
                      <a:gd name="T54" fmla="*/ 112 w 479"/>
                      <a:gd name="T55" fmla="*/ 425 h 425"/>
                      <a:gd name="T56" fmla="*/ 174 w 479"/>
                      <a:gd name="T57" fmla="*/ 407 h 425"/>
                      <a:gd name="T58" fmla="*/ 175 w 479"/>
                      <a:gd name="T59" fmla="*/ 407 h 425"/>
                      <a:gd name="T60" fmla="*/ 204 w 479"/>
                      <a:gd name="T61" fmla="*/ 391 h 425"/>
                      <a:gd name="T62" fmla="*/ 226 w 479"/>
                      <a:gd name="T63" fmla="*/ 379 h 425"/>
                      <a:gd name="T64" fmla="*/ 236 w 479"/>
                      <a:gd name="T65" fmla="*/ 375 h 425"/>
                      <a:gd name="T66" fmla="*/ 244 w 479"/>
                      <a:gd name="T67" fmla="*/ 373 h 425"/>
                      <a:gd name="T68" fmla="*/ 246 w 479"/>
                      <a:gd name="T69" fmla="*/ 372 h 425"/>
                      <a:gd name="T70" fmla="*/ 254 w 479"/>
                      <a:gd name="T71" fmla="*/ 368 h 425"/>
                      <a:gd name="T72" fmla="*/ 275 w 479"/>
                      <a:gd name="T73" fmla="*/ 357 h 425"/>
                      <a:gd name="T74" fmla="*/ 301 w 479"/>
                      <a:gd name="T75" fmla="*/ 341 h 425"/>
                      <a:gd name="T76" fmla="*/ 341 w 479"/>
                      <a:gd name="T77" fmla="*/ 267 h 425"/>
                      <a:gd name="T78" fmla="*/ 342 w 479"/>
                      <a:gd name="T79" fmla="*/ 264 h 425"/>
                      <a:gd name="T80" fmla="*/ 345 w 479"/>
                      <a:gd name="T81" fmla="*/ 264 h 425"/>
                      <a:gd name="T82" fmla="*/ 409 w 479"/>
                      <a:gd name="T83" fmla="*/ 248 h 425"/>
                      <a:gd name="T84" fmla="*/ 442 w 479"/>
                      <a:gd name="T85" fmla="*/ 226 h 425"/>
                      <a:gd name="T86" fmla="*/ 426 w 479"/>
                      <a:gd name="T87" fmla="*/ 207 h 425"/>
                      <a:gd name="T88" fmla="*/ 425 w 479"/>
                      <a:gd name="T89" fmla="*/ 205 h 425"/>
                      <a:gd name="T90" fmla="*/ 425 w 479"/>
                      <a:gd name="T91" fmla="*/ 202 h 425"/>
                      <a:gd name="T92" fmla="*/ 429 w 479"/>
                      <a:gd name="T93" fmla="*/ 169 h 425"/>
                      <a:gd name="T94" fmla="*/ 430 w 479"/>
                      <a:gd name="T95" fmla="*/ 166 h 425"/>
                      <a:gd name="T96" fmla="*/ 432 w 479"/>
                      <a:gd name="T97" fmla="*/ 164 h 425"/>
                      <a:gd name="T98" fmla="*/ 479 w 479"/>
                      <a:gd name="T99" fmla="*/ 134 h 425"/>
                      <a:gd name="T100" fmla="*/ 461 w 479"/>
                      <a:gd name="T101" fmla="*/ 92 h 425"/>
                      <a:gd name="T102" fmla="*/ 461 w 479"/>
                      <a:gd name="T103" fmla="*/ 91 h 425"/>
                      <a:gd name="T104" fmla="*/ 435 w 479"/>
                      <a:gd name="T105" fmla="*/ 43 h 425"/>
                      <a:gd name="T106" fmla="*/ 434 w 479"/>
                      <a:gd name="T107" fmla="*/ 43 h 425"/>
                      <a:gd name="T108" fmla="*/ 434 w 479"/>
                      <a:gd name="T109" fmla="*/ 42 h 425"/>
                      <a:gd name="T110" fmla="*/ 422 w 479"/>
                      <a:gd name="T111" fmla="*/ 0 h 4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479" h="425">
                        <a:moveTo>
                          <a:pt x="422" y="0"/>
                        </a:moveTo>
                        <a:cubicBezTo>
                          <a:pt x="419" y="1"/>
                          <a:pt x="407" y="5"/>
                          <a:pt x="407" y="5"/>
                        </a:cubicBezTo>
                        <a:lnTo>
                          <a:pt x="406" y="5"/>
                        </a:lnTo>
                        <a:lnTo>
                          <a:pt x="406" y="5"/>
                        </a:lnTo>
                        <a:lnTo>
                          <a:pt x="327" y="14"/>
                        </a:lnTo>
                        <a:lnTo>
                          <a:pt x="327" y="14"/>
                        </a:lnTo>
                        <a:lnTo>
                          <a:pt x="240" y="55"/>
                        </a:lnTo>
                        <a:lnTo>
                          <a:pt x="240" y="55"/>
                        </a:lnTo>
                        <a:lnTo>
                          <a:pt x="240" y="55"/>
                        </a:lnTo>
                        <a:lnTo>
                          <a:pt x="157" y="87"/>
                        </a:lnTo>
                        <a:cubicBezTo>
                          <a:pt x="155" y="89"/>
                          <a:pt x="95" y="134"/>
                          <a:pt x="88" y="139"/>
                        </a:cubicBezTo>
                        <a:cubicBezTo>
                          <a:pt x="80" y="146"/>
                          <a:pt x="22" y="191"/>
                          <a:pt x="22" y="191"/>
                        </a:cubicBezTo>
                        <a:lnTo>
                          <a:pt x="21" y="192"/>
                        </a:lnTo>
                        <a:lnTo>
                          <a:pt x="21" y="192"/>
                        </a:lnTo>
                        <a:lnTo>
                          <a:pt x="0" y="201"/>
                        </a:lnTo>
                        <a:lnTo>
                          <a:pt x="69" y="232"/>
                        </a:lnTo>
                        <a:lnTo>
                          <a:pt x="72" y="233"/>
                        </a:lnTo>
                        <a:lnTo>
                          <a:pt x="72" y="237"/>
                        </a:lnTo>
                        <a:lnTo>
                          <a:pt x="76" y="276"/>
                        </a:lnTo>
                        <a:lnTo>
                          <a:pt x="76" y="276"/>
                        </a:lnTo>
                        <a:lnTo>
                          <a:pt x="84" y="302"/>
                        </a:lnTo>
                        <a:lnTo>
                          <a:pt x="84" y="302"/>
                        </a:lnTo>
                        <a:lnTo>
                          <a:pt x="112" y="340"/>
                        </a:lnTo>
                        <a:lnTo>
                          <a:pt x="115" y="343"/>
                        </a:lnTo>
                        <a:lnTo>
                          <a:pt x="113" y="346"/>
                        </a:lnTo>
                        <a:lnTo>
                          <a:pt x="103" y="368"/>
                        </a:lnTo>
                        <a:lnTo>
                          <a:pt x="103" y="403"/>
                        </a:lnTo>
                        <a:lnTo>
                          <a:pt x="112" y="425"/>
                        </a:lnTo>
                        <a:lnTo>
                          <a:pt x="174" y="407"/>
                        </a:lnTo>
                        <a:lnTo>
                          <a:pt x="175" y="407"/>
                        </a:lnTo>
                        <a:cubicBezTo>
                          <a:pt x="176" y="406"/>
                          <a:pt x="189" y="399"/>
                          <a:pt x="204" y="391"/>
                        </a:cubicBezTo>
                        <a:cubicBezTo>
                          <a:pt x="212" y="386"/>
                          <a:pt x="220" y="382"/>
                          <a:pt x="226" y="379"/>
                        </a:cubicBezTo>
                        <a:cubicBezTo>
                          <a:pt x="230" y="377"/>
                          <a:pt x="233" y="376"/>
                          <a:pt x="236" y="375"/>
                        </a:cubicBezTo>
                        <a:cubicBezTo>
                          <a:pt x="239" y="374"/>
                          <a:pt x="241" y="373"/>
                          <a:pt x="244" y="373"/>
                        </a:cubicBezTo>
                        <a:cubicBezTo>
                          <a:pt x="243" y="373"/>
                          <a:pt x="244" y="373"/>
                          <a:pt x="246" y="372"/>
                        </a:cubicBezTo>
                        <a:cubicBezTo>
                          <a:pt x="248" y="371"/>
                          <a:pt x="251" y="370"/>
                          <a:pt x="254" y="368"/>
                        </a:cubicBezTo>
                        <a:cubicBezTo>
                          <a:pt x="260" y="365"/>
                          <a:pt x="268" y="361"/>
                          <a:pt x="275" y="357"/>
                        </a:cubicBezTo>
                        <a:cubicBezTo>
                          <a:pt x="289" y="349"/>
                          <a:pt x="300" y="342"/>
                          <a:pt x="301" y="341"/>
                        </a:cubicBezTo>
                        <a:lnTo>
                          <a:pt x="341" y="267"/>
                        </a:lnTo>
                        <a:lnTo>
                          <a:pt x="342" y="264"/>
                        </a:lnTo>
                        <a:lnTo>
                          <a:pt x="345" y="264"/>
                        </a:lnTo>
                        <a:lnTo>
                          <a:pt x="409" y="248"/>
                        </a:lnTo>
                        <a:lnTo>
                          <a:pt x="442" y="226"/>
                        </a:lnTo>
                        <a:lnTo>
                          <a:pt x="426" y="207"/>
                        </a:lnTo>
                        <a:lnTo>
                          <a:pt x="425" y="205"/>
                        </a:lnTo>
                        <a:lnTo>
                          <a:pt x="425" y="202"/>
                        </a:lnTo>
                        <a:lnTo>
                          <a:pt x="429" y="169"/>
                        </a:lnTo>
                        <a:lnTo>
                          <a:pt x="430" y="166"/>
                        </a:lnTo>
                        <a:lnTo>
                          <a:pt x="432" y="164"/>
                        </a:lnTo>
                        <a:lnTo>
                          <a:pt x="479" y="134"/>
                        </a:lnTo>
                        <a:lnTo>
                          <a:pt x="461" y="92"/>
                        </a:lnTo>
                        <a:lnTo>
                          <a:pt x="461" y="91"/>
                        </a:lnTo>
                        <a:lnTo>
                          <a:pt x="435" y="43"/>
                        </a:lnTo>
                        <a:lnTo>
                          <a:pt x="434" y="43"/>
                        </a:lnTo>
                        <a:lnTo>
                          <a:pt x="434" y="42"/>
                        </a:lnTo>
                        <a:lnTo>
                          <a:pt x="422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96" name="Freeform 84"/>
                  <p:cNvSpPr>
                    <a:spLocks/>
                  </p:cNvSpPr>
                  <p:nvPr/>
                </p:nvSpPr>
                <p:spPr bwMode="auto">
                  <a:xfrm>
                    <a:off x="6722" y="1267"/>
                    <a:ext cx="361" cy="387"/>
                  </a:xfrm>
                  <a:custGeom>
                    <a:avLst/>
                    <a:gdLst>
                      <a:gd name="T0" fmla="*/ 217 w 718"/>
                      <a:gd name="T1" fmla="*/ 0 h 771"/>
                      <a:gd name="T2" fmla="*/ 180 w 718"/>
                      <a:gd name="T3" fmla="*/ 6 h 771"/>
                      <a:gd name="T4" fmla="*/ 152 w 718"/>
                      <a:gd name="T5" fmla="*/ 43 h 771"/>
                      <a:gd name="T6" fmla="*/ 136 w 718"/>
                      <a:gd name="T7" fmla="*/ 99 h 771"/>
                      <a:gd name="T8" fmla="*/ 104 w 718"/>
                      <a:gd name="T9" fmla="*/ 124 h 771"/>
                      <a:gd name="T10" fmla="*/ 132 w 718"/>
                      <a:gd name="T11" fmla="*/ 167 h 771"/>
                      <a:gd name="T12" fmla="*/ 162 w 718"/>
                      <a:gd name="T13" fmla="*/ 203 h 771"/>
                      <a:gd name="T14" fmla="*/ 175 w 718"/>
                      <a:gd name="T15" fmla="*/ 244 h 771"/>
                      <a:gd name="T16" fmla="*/ 175 w 718"/>
                      <a:gd name="T17" fmla="*/ 249 h 771"/>
                      <a:gd name="T18" fmla="*/ 135 w 718"/>
                      <a:gd name="T19" fmla="*/ 321 h 771"/>
                      <a:gd name="T20" fmla="*/ 95 w 718"/>
                      <a:gd name="T21" fmla="*/ 370 h 771"/>
                      <a:gd name="T22" fmla="*/ 24 w 718"/>
                      <a:gd name="T23" fmla="*/ 509 h 771"/>
                      <a:gd name="T24" fmla="*/ 0 w 718"/>
                      <a:gd name="T25" fmla="*/ 577 h 771"/>
                      <a:gd name="T26" fmla="*/ 33 w 718"/>
                      <a:gd name="T27" fmla="*/ 606 h 771"/>
                      <a:gd name="T28" fmla="*/ 116 w 718"/>
                      <a:gd name="T29" fmla="*/ 662 h 771"/>
                      <a:gd name="T30" fmla="*/ 133 w 718"/>
                      <a:gd name="T31" fmla="*/ 670 h 771"/>
                      <a:gd name="T32" fmla="*/ 165 w 718"/>
                      <a:gd name="T33" fmla="*/ 686 h 771"/>
                      <a:gd name="T34" fmla="*/ 183 w 718"/>
                      <a:gd name="T35" fmla="*/ 709 h 771"/>
                      <a:gd name="T36" fmla="*/ 200 w 718"/>
                      <a:gd name="T37" fmla="*/ 739 h 771"/>
                      <a:gd name="T38" fmla="*/ 207 w 718"/>
                      <a:gd name="T39" fmla="*/ 759 h 771"/>
                      <a:gd name="T40" fmla="*/ 353 w 718"/>
                      <a:gd name="T41" fmla="*/ 756 h 771"/>
                      <a:gd name="T42" fmla="*/ 364 w 718"/>
                      <a:gd name="T43" fmla="*/ 752 h 771"/>
                      <a:gd name="T44" fmla="*/ 375 w 718"/>
                      <a:gd name="T45" fmla="*/ 745 h 771"/>
                      <a:gd name="T46" fmla="*/ 377 w 718"/>
                      <a:gd name="T47" fmla="*/ 726 h 771"/>
                      <a:gd name="T48" fmla="*/ 382 w 718"/>
                      <a:gd name="T49" fmla="*/ 657 h 771"/>
                      <a:gd name="T50" fmla="*/ 400 w 718"/>
                      <a:gd name="T51" fmla="*/ 562 h 771"/>
                      <a:gd name="T52" fmla="*/ 404 w 718"/>
                      <a:gd name="T53" fmla="*/ 557 h 771"/>
                      <a:gd name="T54" fmla="*/ 465 w 718"/>
                      <a:gd name="T55" fmla="*/ 537 h 771"/>
                      <a:gd name="T56" fmla="*/ 615 w 718"/>
                      <a:gd name="T57" fmla="*/ 462 h 771"/>
                      <a:gd name="T58" fmla="*/ 637 w 718"/>
                      <a:gd name="T59" fmla="*/ 388 h 771"/>
                      <a:gd name="T60" fmla="*/ 670 w 718"/>
                      <a:gd name="T61" fmla="*/ 360 h 771"/>
                      <a:gd name="T62" fmla="*/ 677 w 718"/>
                      <a:gd name="T63" fmla="*/ 359 h 771"/>
                      <a:gd name="T64" fmla="*/ 716 w 718"/>
                      <a:gd name="T65" fmla="*/ 380 h 771"/>
                      <a:gd name="T66" fmla="*/ 716 w 718"/>
                      <a:gd name="T67" fmla="*/ 379 h 771"/>
                      <a:gd name="T68" fmla="*/ 678 w 718"/>
                      <a:gd name="T69" fmla="*/ 305 h 771"/>
                      <a:gd name="T70" fmla="*/ 573 w 718"/>
                      <a:gd name="T71" fmla="*/ 319 h 771"/>
                      <a:gd name="T72" fmla="*/ 567 w 718"/>
                      <a:gd name="T73" fmla="*/ 316 h 771"/>
                      <a:gd name="T74" fmla="*/ 548 w 718"/>
                      <a:gd name="T75" fmla="*/ 287 h 771"/>
                      <a:gd name="T76" fmla="*/ 533 w 718"/>
                      <a:gd name="T77" fmla="*/ 236 h 771"/>
                      <a:gd name="T78" fmla="*/ 530 w 718"/>
                      <a:gd name="T79" fmla="*/ 230 h 771"/>
                      <a:gd name="T80" fmla="*/ 511 w 718"/>
                      <a:gd name="T81" fmla="*/ 214 h 771"/>
                      <a:gd name="T82" fmla="*/ 461 w 718"/>
                      <a:gd name="T83" fmla="*/ 181 h 771"/>
                      <a:gd name="T84" fmla="*/ 417 w 718"/>
                      <a:gd name="T85" fmla="*/ 160 h 771"/>
                      <a:gd name="T86" fmla="*/ 414 w 718"/>
                      <a:gd name="T87" fmla="*/ 158 h 771"/>
                      <a:gd name="T88" fmla="*/ 400 w 718"/>
                      <a:gd name="T89" fmla="*/ 140 h 771"/>
                      <a:gd name="T90" fmla="*/ 361 w 718"/>
                      <a:gd name="T91" fmla="*/ 97 h 771"/>
                      <a:gd name="T92" fmla="*/ 334 w 718"/>
                      <a:gd name="T93" fmla="*/ 87 h 771"/>
                      <a:gd name="T94" fmla="*/ 328 w 718"/>
                      <a:gd name="T95" fmla="*/ 90 h 771"/>
                      <a:gd name="T96" fmla="*/ 294 w 718"/>
                      <a:gd name="T97" fmla="*/ 90 h 771"/>
                      <a:gd name="T98" fmla="*/ 278 w 718"/>
                      <a:gd name="T99" fmla="*/ 55 h 771"/>
                      <a:gd name="T100" fmla="*/ 278 w 718"/>
                      <a:gd name="T101" fmla="*/ 50 h 771"/>
                      <a:gd name="T102" fmla="*/ 225 w 718"/>
                      <a:gd name="T103" fmla="*/ 0 h 7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718" h="771">
                        <a:moveTo>
                          <a:pt x="223" y="0"/>
                        </a:moveTo>
                        <a:cubicBezTo>
                          <a:pt x="222" y="0"/>
                          <a:pt x="219" y="0"/>
                          <a:pt x="217" y="0"/>
                        </a:cubicBezTo>
                        <a:cubicBezTo>
                          <a:pt x="212" y="1"/>
                          <a:pt x="206" y="2"/>
                          <a:pt x="200" y="2"/>
                        </a:cubicBezTo>
                        <a:cubicBezTo>
                          <a:pt x="190" y="4"/>
                          <a:pt x="182" y="6"/>
                          <a:pt x="180" y="6"/>
                        </a:cubicBezTo>
                        <a:lnTo>
                          <a:pt x="152" y="43"/>
                        </a:lnTo>
                        <a:lnTo>
                          <a:pt x="152" y="43"/>
                        </a:lnTo>
                        <a:lnTo>
                          <a:pt x="137" y="97"/>
                        </a:lnTo>
                        <a:lnTo>
                          <a:pt x="136" y="99"/>
                        </a:lnTo>
                        <a:lnTo>
                          <a:pt x="134" y="100"/>
                        </a:lnTo>
                        <a:lnTo>
                          <a:pt x="104" y="124"/>
                        </a:lnTo>
                        <a:lnTo>
                          <a:pt x="132" y="166"/>
                        </a:lnTo>
                        <a:lnTo>
                          <a:pt x="132" y="167"/>
                        </a:lnTo>
                        <a:lnTo>
                          <a:pt x="161" y="202"/>
                        </a:lnTo>
                        <a:lnTo>
                          <a:pt x="162" y="203"/>
                        </a:lnTo>
                        <a:lnTo>
                          <a:pt x="162" y="204"/>
                        </a:lnTo>
                        <a:lnTo>
                          <a:pt x="175" y="244"/>
                        </a:lnTo>
                        <a:lnTo>
                          <a:pt x="176" y="247"/>
                        </a:lnTo>
                        <a:lnTo>
                          <a:pt x="175" y="249"/>
                        </a:lnTo>
                        <a:lnTo>
                          <a:pt x="135" y="320"/>
                        </a:lnTo>
                        <a:lnTo>
                          <a:pt x="135" y="321"/>
                        </a:lnTo>
                        <a:lnTo>
                          <a:pt x="134" y="322"/>
                        </a:lnTo>
                        <a:lnTo>
                          <a:pt x="95" y="370"/>
                        </a:lnTo>
                        <a:lnTo>
                          <a:pt x="57" y="441"/>
                        </a:lnTo>
                        <a:lnTo>
                          <a:pt x="24" y="509"/>
                        </a:lnTo>
                        <a:lnTo>
                          <a:pt x="23" y="510"/>
                        </a:lnTo>
                        <a:lnTo>
                          <a:pt x="0" y="577"/>
                        </a:lnTo>
                        <a:lnTo>
                          <a:pt x="2" y="574"/>
                        </a:lnTo>
                        <a:lnTo>
                          <a:pt x="33" y="606"/>
                        </a:lnTo>
                        <a:lnTo>
                          <a:pt x="75" y="645"/>
                        </a:lnTo>
                        <a:lnTo>
                          <a:pt x="116" y="662"/>
                        </a:lnTo>
                        <a:lnTo>
                          <a:pt x="116" y="662"/>
                        </a:lnTo>
                        <a:cubicBezTo>
                          <a:pt x="116" y="662"/>
                          <a:pt x="124" y="666"/>
                          <a:pt x="133" y="670"/>
                        </a:cubicBezTo>
                        <a:cubicBezTo>
                          <a:pt x="142" y="675"/>
                          <a:pt x="152" y="679"/>
                          <a:pt x="155" y="680"/>
                        </a:cubicBezTo>
                        <a:cubicBezTo>
                          <a:pt x="160" y="681"/>
                          <a:pt x="162" y="684"/>
                          <a:pt x="165" y="686"/>
                        </a:cubicBezTo>
                        <a:cubicBezTo>
                          <a:pt x="168" y="689"/>
                          <a:pt x="170" y="693"/>
                          <a:pt x="172" y="696"/>
                        </a:cubicBezTo>
                        <a:cubicBezTo>
                          <a:pt x="177" y="702"/>
                          <a:pt x="182" y="708"/>
                          <a:pt x="183" y="709"/>
                        </a:cubicBezTo>
                        <a:cubicBezTo>
                          <a:pt x="189" y="712"/>
                          <a:pt x="191" y="716"/>
                          <a:pt x="193" y="722"/>
                        </a:cubicBezTo>
                        <a:cubicBezTo>
                          <a:pt x="196" y="727"/>
                          <a:pt x="198" y="733"/>
                          <a:pt x="200" y="739"/>
                        </a:cubicBezTo>
                        <a:cubicBezTo>
                          <a:pt x="203" y="749"/>
                          <a:pt x="205" y="756"/>
                          <a:pt x="206" y="759"/>
                        </a:cubicBezTo>
                        <a:lnTo>
                          <a:pt x="207" y="759"/>
                        </a:lnTo>
                        <a:lnTo>
                          <a:pt x="255" y="771"/>
                        </a:lnTo>
                        <a:lnTo>
                          <a:pt x="353" y="756"/>
                        </a:lnTo>
                        <a:cubicBezTo>
                          <a:pt x="353" y="756"/>
                          <a:pt x="354" y="756"/>
                          <a:pt x="354" y="756"/>
                        </a:cubicBezTo>
                        <a:cubicBezTo>
                          <a:pt x="354" y="755"/>
                          <a:pt x="359" y="754"/>
                          <a:pt x="364" y="752"/>
                        </a:cubicBezTo>
                        <a:cubicBezTo>
                          <a:pt x="367" y="750"/>
                          <a:pt x="371" y="749"/>
                          <a:pt x="373" y="747"/>
                        </a:cubicBezTo>
                        <a:cubicBezTo>
                          <a:pt x="375" y="746"/>
                          <a:pt x="375" y="745"/>
                          <a:pt x="375" y="745"/>
                        </a:cubicBezTo>
                        <a:cubicBezTo>
                          <a:pt x="375" y="745"/>
                          <a:pt x="376" y="742"/>
                          <a:pt x="376" y="739"/>
                        </a:cubicBezTo>
                        <a:cubicBezTo>
                          <a:pt x="377" y="736"/>
                          <a:pt x="377" y="731"/>
                          <a:pt x="377" y="726"/>
                        </a:cubicBezTo>
                        <a:cubicBezTo>
                          <a:pt x="378" y="717"/>
                          <a:pt x="379" y="704"/>
                          <a:pt x="380" y="692"/>
                        </a:cubicBezTo>
                        <a:cubicBezTo>
                          <a:pt x="381" y="680"/>
                          <a:pt x="381" y="667"/>
                          <a:pt x="382" y="657"/>
                        </a:cubicBezTo>
                        <a:cubicBezTo>
                          <a:pt x="383" y="647"/>
                          <a:pt x="383" y="640"/>
                          <a:pt x="384" y="636"/>
                        </a:cubicBezTo>
                        <a:cubicBezTo>
                          <a:pt x="386" y="624"/>
                          <a:pt x="400" y="562"/>
                          <a:pt x="400" y="562"/>
                        </a:cubicBezTo>
                        <a:lnTo>
                          <a:pt x="401" y="558"/>
                        </a:lnTo>
                        <a:lnTo>
                          <a:pt x="404" y="557"/>
                        </a:lnTo>
                        <a:lnTo>
                          <a:pt x="464" y="537"/>
                        </a:lnTo>
                        <a:lnTo>
                          <a:pt x="465" y="537"/>
                        </a:lnTo>
                        <a:lnTo>
                          <a:pt x="555" y="513"/>
                        </a:lnTo>
                        <a:lnTo>
                          <a:pt x="615" y="462"/>
                        </a:lnTo>
                        <a:lnTo>
                          <a:pt x="637" y="390"/>
                        </a:lnTo>
                        <a:lnTo>
                          <a:pt x="637" y="388"/>
                        </a:lnTo>
                        <a:lnTo>
                          <a:pt x="638" y="387"/>
                        </a:lnTo>
                        <a:lnTo>
                          <a:pt x="670" y="360"/>
                        </a:lnTo>
                        <a:lnTo>
                          <a:pt x="673" y="357"/>
                        </a:lnTo>
                        <a:lnTo>
                          <a:pt x="677" y="359"/>
                        </a:lnTo>
                        <a:lnTo>
                          <a:pt x="717" y="383"/>
                        </a:lnTo>
                        <a:lnTo>
                          <a:pt x="716" y="380"/>
                        </a:lnTo>
                        <a:lnTo>
                          <a:pt x="716" y="380"/>
                        </a:lnTo>
                        <a:lnTo>
                          <a:pt x="716" y="379"/>
                        </a:lnTo>
                        <a:lnTo>
                          <a:pt x="718" y="334"/>
                        </a:lnTo>
                        <a:lnTo>
                          <a:pt x="678" y="305"/>
                        </a:lnTo>
                        <a:lnTo>
                          <a:pt x="625" y="311"/>
                        </a:lnTo>
                        <a:lnTo>
                          <a:pt x="573" y="319"/>
                        </a:lnTo>
                        <a:lnTo>
                          <a:pt x="569" y="319"/>
                        </a:lnTo>
                        <a:lnTo>
                          <a:pt x="567" y="316"/>
                        </a:lnTo>
                        <a:lnTo>
                          <a:pt x="548" y="288"/>
                        </a:lnTo>
                        <a:lnTo>
                          <a:pt x="548" y="287"/>
                        </a:lnTo>
                        <a:lnTo>
                          <a:pt x="548" y="286"/>
                        </a:lnTo>
                        <a:lnTo>
                          <a:pt x="533" y="236"/>
                        </a:lnTo>
                        <a:lnTo>
                          <a:pt x="533" y="235"/>
                        </a:lnTo>
                        <a:cubicBezTo>
                          <a:pt x="533" y="235"/>
                          <a:pt x="532" y="233"/>
                          <a:pt x="530" y="230"/>
                        </a:cubicBezTo>
                        <a:cubicBezTo>
                          <a:pt x="528" y="226"/>
                          <a:pt x="524" y="222"/>
                          <a:pt x="524" y="222"/>
                        </a:cubicBezTo>
                        <a:cubicBezTo>
                          <a:pt x="521" y="221"/>
                          <a:pt x="517" y="218"/>
                          <a:pt x="511" y="214"/>
                        </a:cubicBezTo>
                        <a:cubicBezTo>
                          <a:pt x="505" y="210"/>
                          <a:pt x="497" y="205"/>
                          <a:pt x="489" y="200"/>
                        </a:cubicBezTo>
                        <a:cubicBezTo>
                          <a:pt x="475" y="190"/>
                          <a:pt x="462" y="182"/>
                          <a:pt x="461" y="181"/>
                        </a:cubicBezTo>
                        <a:lnTo>
                          <a:pt x="460" y="181"/>
                        </a:lnTo>
                        <a:lnTo>
                          <a:pt x="417" y="160"/>
                        </a:lnTo>
                        <a:lnTo>
                          <a:pt x="415" y="160"/>
                        </a:lnTo>
                        <a:lnTo>
                          <a:pt x="414" y="158"/>
                        </a:lnTo>
                        <a:lnTo>
                          <a:pt x="401" y="140"/>
                        </a:lnTo>
                        <a:lnTo>
                          <a:pt x="400" y="140"/>
                        </a:lnTo>
                        <a:lnTo>
                          <a:pt x="362" y="98"/>
                        </a:lnTo>
                        <a:lnTo>
                          <a:pt x="361" y="97"/>
                        </a:lnTo>
                        <a:lnTo>
                          <a:pt x="337" y="79"/>
                        </a:lnTo>
                        <a:lnTo>
                          <a:pt x="334" y="87"/>
                        </a:lnTo>
                        <a:lnTo>
                          <a:pt x="332" y="90"/>
                        </a:lnTo>
                        <a:lnTo>
                          <a:pt x="328" y="90"/>
                        </a:lnTo>
                        <a:lnTo>
                          <a:pt x="298" y="90"/>
                        </a:lnTo>
                        <a:lnTo>
                          <a:pt x="294" y="90"/>
                        </a:lnTo>
                        <a:lnTo>
                          <a:pt x="292" y="87"/>
                        </a:lnTo>
                        <a:lnTo>
                          <a:pt x="278" y="55"/>
                        </a:lnTo>
                        <a:lnTo>
                          <a:pt x="277" y="53"/>
                        </a:lnTo>
                        <a:lnTo>
                          <a:pt x="278" y="50"/>
                        </a:lnTo>
                        <a:lnTo>
                          <a:pt x="290" y="17"/>
                        </a:lnTo>
                        <a:cubicBezTo>
                          <a:pt x="280" y="14"/>
                          <a:pt x="231" y="1"/>
                          <a:pt x="225" y="0"/>
                        </a:cubicBezTo>
                        <a:cubicBezTo>
                          <a:pt x="226" y="0"/>
                          <a:pt x="225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97" name="Freeform 85"/>
                  <p:cNvSpPr>
                    <a:spLocks/>
                  </p:cNvSpPr>
                  <p:nvPr/>
                </p:nvSpPr>
                <p:spPr bwMode="auto">
                  <a:xfrm>
                    <a:off x="7068" y="1858"/>
                    <a:ext cx="491" cy="164"/>
                  </a:xfrm>
                  <a:custGeom>
                    <a:avLst/>
                    <a:gdLst>
                      <a:gd name="T0" fmla="*/ 221 w 979"/>
                      <a:gd name="T1" fmla="*/ 1 h 327"/>
                      <a:gd name="T2" fmla="*/ 165 w 979"/>
                      <a:gd name="T3" fmla="*/ 7 h 327"/>
                      <a:gd name="T4" fmla="*/ 111 w 979"/>
                      <a:gd name="T5" fmla="*/ 23 h 327"/>
                      <a:gd name="T6" fmla="*/ 62 w 979"/>
                      <a:gd name="T7" fmla="*/ 14 h 327"/>
                      <a:gd name="T8" fmla="*/ 56 w 979"/>
                      <a:gd name="T9" fmla="*/ 78 h 327"/>
                      <a:gd name="T10" fmla="*/ 30 w 979"/>
                      <a:gd name="T11" fmla="*/ 81 h 327"/>
                      <a:gd name="T12" fmla="*/ 2 w 979"/>
                      <a:gd name="T13" fmla="*/ 84 h 327"/>
                      <a:gd name="T14" fmla="*/ 1 w 979"/>
                      <a:gd name="T15" fmla="*/ 103 h 327"/>
                      <a:gd name="T16" fmla="*/ 42 w 979"/>
                      <a:gd name="T17" fmla="*/ 139 h 327"/>
                      <a:gd name="T18" fmla="*/ 101 w 979"/>
                      <a:gd name="T19" fmla="*/ 157 h 327"/>
                      <a:gd name="T20" fmla="*/ 120 w 979"/>
                      <a:gd name="T21" fmla="*/ 190 h 327"/>
                      <a:gd name="T22" fmla="*/ 121 w 979"/>
                      <a:gd name="T23" fmla="*/ 194 h 327"/>
                      <a:gd name="T24" fmla="*/ 116 w 979"/>
                      <a:gd name="T25" fmla="*/ 257 h 327"/>
                      <a:gd name="T26" fmla="*/ 108 w 979"/>
                      <a:gd name="T27" fmla="*/ 274 h 327"/>
                      <a:gd name="T28" fmla="*/ 170 w 979"/>
                      <a:gd name="T29" fmla="*/ 286 h 327"/>
                      <a:gd name="T30" fmla="*/ 217 w 979"/>
                      <a:gd name="T31" fmla="*/ 251 h 327"/>
                      <a:gd name="T32" fmla="*/ 257 w 979"/>
                      <a:gd name="T33" fmla="*/ 275 h 327"/>
                      <a:gd name="T34" fmla="*/ 314 w 979"/>
                      <a:gd name="T35" fmla="*/ 294 h 327"/>
                      <a:gd name="T36" fmla="*/ 412 w 979"/>
                      <a:gd name="T37" fmla="*/ 294 h 327"/>
                      <a:gd name="T38" fmla="*/ 434 w 979"/>
                      <a:gd name="T39" fmla="*/ 315 h 327"/>
                      <a:gd name="T40" fmla="*/ 537 w 979"/>
                      <a:gd name="T41" fmla="*/ 319 h 327"/>
                      <a:gd name="T42" fmla="*/ 600 w 979"/>
                      <a:gd name="T43" fmla="*/ 314 h 327"/>
                      <a:gd name="T44" fmla="*/ 626 w 979"/>
                      <a:gd name="T45" fmla="*/ 327 h 327"/>
                      <a:gd name="T46" fmla="*/ 657 w 979"/>
                      <a:gd name="T47" fmla="*/ 317 h 327"/>
                      <a:gd name="T48" fmla="*/ 691 w 979"/>
                      <a:gd name="T49" fmla="*/ 309 h 327"/>
                      <a:gd name="T50" fmla="*/ 720 w 979"/>
                      <a:gd name="T51" fmla="*/ 301 h 327"/>
                      <a:gd name="T52" fmla="*/ 777 w 979"/>
                      <a:gd name="T53" fmla="*/ 274 h 327"/>
                      <a:gd name="T54" fmla="*/ 828 w 979"/>
                      <a:gd name="T55" fmla="*/ 281 h 327"/>
                      <a:gd name="T56" fmla="*/ 834 w 979"/>
                      <a:gd name="T57" fmla="*/ 261 h 327"/>
                      <a:gd name="T58" fmla="*/ 836 w 979"/>
                      <a:gd name="T59" fmla="*/ 256 h 327"/>
                      <a:gd name="T60" fmla="*/ 860 w 979"/>
                      <a:gd name="T61" fmla="*/ 234 h 327"/>
                      <a:gd name="T62" fmla="*/ 890 w 979"/>
                      <a:gd name="T63" fmla="*/ 236 h 327"/>
                      <a:gd name="T64" fmla="*/ 895 w 979"/>
                      <a:gd name="T65" fmla="*/ 241 h 327"/>
                      <a:gd name="T66" fmla="*/ 942 w 979"/>
                      <a:gd name="T67" fmla="*/ 277 h 327"/>
                      <a:gd name="T68" fmla="*/ 944 w 979"/>
                      <a:gd name="T69" fmla="*/ 279 h 327"/>
                      <a:gd name="T70" fmla="*/ 979 w 979"/>
                      <a:gd name="T71" fmla="*/ 307 h 327"/>
                      <a:gd name="T72" fmla="*/ 900 w 979"/>
                      <a:gd name="T73" fmla="*/ 230 h 327"/>
                      <a:gd name="T74" fmla="*/ 857 w 979"/>
                      <a:gd name="T75" fmla="*/ 204 h 327"/>
                      <a:gd name="T76" fmla="*/ 828 w 979"/>
                      <a:gd name="T77" fmla="*/ 165 h 327"/>
                      <a:gd name="T78" fmla="*/ 790 w 979"/>
                      <a:gd name="T79" fmla="*/ 120 h 327"/>
                      <a:gd name="T80" fmla="*/ 700 w 979"/>
                      <a:gd name="T81" fmla="*/ 63 h 327"/>
                      <a:gd name="T82" fmla="*/ 631 w 979"/>
                      <a:gd name="T83" fmla="*/ 48 h 327"/>
                      <a:gd name="T84" fmla="*/ 483 w 979"/>
                      <a:gd name="T85" fmla="*/ 72 h 327"/>
                      <a:gd name="T86" fmla="*/ 425 w 979"/>
                      <a:gd name="T87" fmla="*/ 84 h 327"/>
                      <a:gd name="T88" fmla="*/ 422 w 979"/>
                      <a:gd name="T89" fmla="*/ 84 h 327"/>
                      <a:gd name="T90" fmla="*/ 350 w 979"/>
                      <a:gd name="T91" fmla="*/ 70 h 327"/>
                      <a:gd name="T92" fmla="*/ 307 w 979"/>
                      <a:gd name="T93" fmla="*/ 46 h 327"/>
                      <a:gd name="T94" fmla="*/ 263 w 979"/>
                      <a:gd name="T95" fmla="*/ 44 h 327"/>
                      <a:gd name="T96" fmla="*/ 232 w 979"/>
                      <a:gd name="T97" fmla="*/ 18 h 327"/>
                      <a:gd name="T98" fmla="*/ 231 w 979"/>
                      <a:gd name="T99" fmla="*/ 16 h 3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979" h="327">
                        <a:moveTo>
                          <a:pt x="221" y="0"/>
                        </a:moveTo>
                        <a:lnTo>
                          <a:pt x="221" y="1"/>
                        </a:lnTo>
                        <a:lnTo>
                          <a:pt x="166" y="7"/>
                        </a:lnTo>
                        <a:lnTo>
                          <a:pt x="165" y="7"/>
                        </a:lnTo>
                        <a:lnTo>
                          <a:pt x="112" y="23"/>
                        </a:lnTo>
                        <a:lnTo>
                          <a:pt x="111" y="23"/>
                        </a:lnTo>
                        <a:lnTo>
                          <a:pt x="109" y="23"/>
                        </a:lnTo>
                        <a:lnTo>
                          <a:pt x="62" y="14"/>
                        </a:lnTo>
                        <a:lnTo>
                          <a:pt x="56" y="73"/>
                        </a:lnTo>
                        <a:lnTo>
                          <a:pt x="56" y="78"/>
                        </a:lnTo>
                        <a:lnTo>
                          <a:pt x="51" y="79"/>
                        </a:lnTo>
                        <a:cubicBezTo>
                          <a:pt x="51" y="79"/>
                          <a:pt x="41" y="80"/>
                          <a:pt x="30" y="81"/>
                        </a:cubicBezTo>
                        <a:cubicBezTo>
                          <a:pt x="19" y="82"/>
                          <a:pt x="8" y="83"/>
                          <a:pt x="2" y="83"/>
                        </a:cubicBezTo>
                        <a:cubicBezTo>
                          <a:pt x="2" y="84"/>
                          <a:pt x="2" y="83"/>
                          <a:pt x="2" y="84"/>
                        </a:cubicBezTo>
                        <a:cubicBezTo>
                          <a:pt x="1" y="85"/>
                          <a:pt x="1" y="88"/>
                          <a:pt x="1" y="91"/>
                        </a:cubicBezTo>
                        <a:cubicBezTo>
                          <a:pt x="0" y="97"/>
                          <a:pt x="1" y="103"/>
                          <a:pt x="1" y="103"/>
                        </a:cubicBezTo>
                        <a:lnTo>
                          <a:pt x="1" y="105"/>
                        </a:lnTo>
                        <a:lnTo>
                          <a:pt x="42" y="139"/>
                        </a:lnTo>
                        <a:lnTo>
                          <a:pt x="99" y="156"/>
                        </a:lnTo>
                        <a:lnTo>
                          <a:pt x="101" y="157"/>
                        </a:lnTo>
                        <a:lnTo>
                          <a:pt x="102" y="159"/>
                        </a:lnTo>
                        <a:lnTo>
                          <a:pt x="120" y="190"/>
                        </a:lnTo>
                        <a:lnTo>
                          <a:pt x="121" y="192"/>
                        </a:lnTo>
                        <a:lnTo>
                          <a:pt x="121" y="194"/>
                        </a:lnTo>
                        <a:lnTo>
                          <a:pt x="117" y="256"/>
                        </a:lnTo>
                        <a:lnTo>
                          <a:pt x="116" y="257"/>
                        </a:lnTo>
                        <a:lnTo>
                          <a:pt x="116" y="258"/>
                        </a:lnTo>
                        <a:lnTo>
                          <a:pt x="108" y="274"/>
                        </a:lnTo>
                        <a:lnTo>
                          <a:pt x="116" y="293"/>
                        </a:lnTo>
                        <a:lnTo>
                          <a:pt x="170" y="286"/>
                        </a:lnTo>
                        <a:lnTo>
                          <a:pt x="214" y="253"/>
                        </a:lnTo>
                        <a:lnTo>
                          <a:pt x="217" y="251"/>
                        </a:lnTo>
                        <a:lnTo>
                          <a:pt x="221" y="253"/>
                        </a:lnTo>
                        <a:lnTo>
                          <a:pt x="257" y="275"/>
                        </a:lnTo>
                        <a:lnTo>
                          <a:pt x="259" y="275"/>
                        </a:lnTo>
                        <a:lnTo>
                          <a:pt x="314" y="294"/>
                        </a:lnTo>
                        <a:lnTo>
                          <a:pt x="409" y="294"/>
                        </a:lnTo>
                        <a:lnTo>
                          <a:pt x="412" y="294"/>
                        </a:lnTo>
                        <a:lnTo>
                          <a:pt x="414" y="296"/>
                        </a:lnTo>
                        <a:lnTo>
                          <a:pt x="434" y="315"/>
                        </a:lnTo>
                        <a:lnTo>
                          <a:pt x="536" y="319"/>
                        </a:lnTo>
                        <a:lnTo>
                          <a:pt x="537" y="319"/>
                        </a:lnTo>
                        <a:lnTo>
                          <a:pt x="599" y="315"/>
                        </a:lnTo>
                        <a:lnTo>
                          <a:pt x="600" y="314"/>
                        </a:lnTo>
                        <a:lnTo>
                          <a:pt x="602" y="315"/>
                        </a:lnTo>
                        <a:lnTo>
                          <a:pt x="626" y="327"/>
                        </a:lnTo>
                        <a:cubicBezTo>
                          <a:pt x="628" y="327"/>
                          <a:pt x="630" y="325"/>
                          <a:pt x="636" y="323"/>
                        </a:cubicBezTo>
                        <a:cubicBezTo>
                          <a:pt x="643" y="320"/>
                          <a:pt x="650" y="317"/>
                          <a:pt x="657" y="317"/>
                        </a:cubicBezTo>
                        <a:cubicBezTo>
                          <a:pt x="658" y="317"/>
                          <a:pt x="663" y="316"/>
                          <a:pt x="670" y="315"/>
                        </a:cubicBezTo>
                        <a:cubicBezTo>
                          <a:pt x="676" y="313"/>
                          <a:pt x="684" y="311"/>
                          <a:pt x="691" y="309"/>
                        </a:cubicBezTo>
                        <a:cubicBezTo>
                          <a:pt x="706" y="305"/>
                          <a:pt x="719" y="302"/>
                          <a:pt x="719" y="302"/>
                        </a:cubicBezTo>
                        <a:lnTo>
                          <a:pt x="720" y="301"/>
                        </a:lnTo>
                        <a:lnTo>
                          <a:pt x="775" y="275"/>
                        </a:lnTo>
                        <a:lnTo>
                          <a:pt x="777" y="274"/>
                        </a:lnTo>
                        <a:lnTo>
                          <a:pt x="778" y="274"/>
                        </a:lnTo>
                        <a:lnTo>
                          <a:pt x="828" y="281"/>
                        </a:lnTo>
                        <a:lnTo>
                          <a:pt x="834" y="278"/>
                        </a:lnTo>
                        <a:lnTo>
                          <a:pt x="834" y="261"/>
                        </a:lnTo>
                        <a:lnTo>
                          <a:pt x="834" y="258"/>
                        </a:lnTo>
                        <a:lnTo>
                          <a:pt x="836" y="256"/>
                        </a:lnTo>
                        <a:lnTo>
                          <a:pt x="858" y="236"/>
                        </a:lnTo>
                        <a:lnTo>
                          <a:pt x="860" y="234"/>
                        </a:lnTo>
                        <a:lnTo>
                          <a:pt x="863" y="234"/>
                        </a:lnTo>
                        <a:lnTo>
                          <a:pt x="890" y="236"/>
                        </a:lnTo>
                        <a:lnTo>
                          <a:pt x="894" y="236"/>
                        </a:lnTo>
                        <a:lnTo>
                          <a:pt x="895" y="241"/>
                        </a:lnTo>
                        <a:lnTo>
                          <a:pt x="902" y="264"/>
                        </a:lnTo>
                        <a:lnTo>
                          <a:pt x="942" y="277"/>
                        </a:lnTo>
                        <a:lnTo>
                          <a:pt x="943" y="278"/>
                        </a:lnTo>
                        <a:lnTo>
                          <a:pt x="944" y="279"/>
                        </a:lnTo>
                        <a:lnTo>
                          <a:pt x="958" y="296"/>
                        </a:lnTo>
                        <a:lnTo>
                          <a:pt x="979" y="307"/>
                        </a:lnTo>
                        <a:lnTo>
                          <a:pt x="944" y="269"/>
                        </a:lnTo>
                        <a:lnTo>
                          <a:pt x="900" y="230"/>
                        </a:lnTo>
                        <a:lnTo>
                          <a:pt x="858" y="205"/>
                        </a:lnTo>
                        <a:lnTo>
                          <a:pt x="857" y="204"/>
                        </a:lnTo>
                        <a:lnTo>
                          <a:pt x="856" y="203"/>
                        </a:lnTo>
                        <a:lnTo>
                          <a:pt x="828" y="165"/>
                        </a:lnTo>
                        <a:cubicBezTo>
                          <a:pt x="828" y="165"/>
                          <a:pt x="820" y="156"/>
                          <a:pt x="812" y="146"/>
                        </a:cubicBezTo>
                        <a:cubicBezTo>
                          <a:pt x="803" y="135"/>
                          <a:pt x="793" y="123"/>
                          <a:pt x="790" y="120"/>
                        </a:cubicBezTo>
                        <a:cubicBezTo>
                          <a:pt x="783" y="113"/>
                          <a:pt x="747" y="78"/>
                          <a:pt x="745" y="77"/>
                        </a:cubicBezTo>
                        <a:lnTo>
                          <a:pt x="700" y="63"/>
                        </a:lnTo>
                        <a:lnTo>
                          <a:pt x="700" y="63"/>
                        </a:lnTo>
                        <a:lnTo>
                          <a:pt x="631" y="48"/>
                        </a:lnTo>
                        <a:lnTo>
                          <a:pt x="576" y="56"/>
                        </a:lnTo>
                        <a:lnTo>
                          <a:pt x="483" y="72"/>
                        </a:lnTo>
                        <a:lnTo>
                          <a:pt x="483" y="71"/>
                        </a:lnTo>
                        <a:lnTo>
                          <a:pt x="425" y="84"/>
                        </a:lnTo>
                        <a:lnTo>
                          <a:pt x="424" y="84"/>
                        </a:lnTo>
                        <a:lnTo>
                          <a:pt x="422" y="84"/>
                        </a:lnTo>
                        <a:lnTo>
                          <a:pt x="352" y="70"/>
                        </a:lnTo>
                        <a:lnTo>
                          <a:pt x="350" y="70"/>
                        </a:lnTo>
                        <a:lnTo>
                          <a:pt x="350" y="69"/>
                        </a:lnTo>
                        <a:lnTo>
                          <a:pt x="307" y="46"/>
                        </a:lnTo>
                        <a:lnTo>
                          <a:pt x="266" y="44"/>
                        </a:lnTo>
                        <a:lnTo>
                          <a:pt x="263" y="44"/>
                        </a:lnTo>
                        <a:lnTo>
                          <a:pt x="262" y="43"/>
                        </a:lnTo>
                        <a:lnTo>
                          <a:pt x="232" y="18"/>
                        </a:lnTo>
                        <a:lnTo>
                          <a:pt x="231" y="17"/>
                        </a:lnTo>
                        <a:lnTo>
                          <a:pt x="231" y="16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98" name="Freeform 86"/>
                  <p:cNvSpPr>
                    <a:spLocks/>
                  </p:cNvSpPr>
                  <p:nvPr/>
                </p:nvSpPr>
                <p:spPr bwMode="auto">
                  <a:xfrm>
                    <a:off x="2378" y="1642"/>
                    <a:ext cx="234" cy="78"/>
                  </a:xfrm>
                  <a:custGeom>
                    <a:avLst/>
                    <a:gdLst>
                      <a:gd name="T0" fmla="*/ 445 w 467"/>
                      <a:gd name="T1" fmla="*/ 0 h 155"/>
                      <a:gd name="T2" fmla="*/ 434 w 467"/>
                      <a:gd name="T3" fmla="*/ 10 h 155"/>
                      <a:gd name="T4" fmla="*/ 423 w 467"/>
                      <a:gd name="T5" fmla="*/ 20 h 155"/>
                      <a:gd name="T6" fmla="*/ 421 w 467"/>
                      <a:gd name="T7" fmla="*/ 21 h 155"/>
                      <a:gd name="T8" fmla="*/ 418 w 467"/>
                      <a:gd name="T9" fmla="*/ 21 h 155"/>
                      <a:gd name="T10" fmla="*/ 390 w 467"/>
                      <a:gd name="T11" fmla="*/ 20 h 155"/>
                      <a:gd name="T12" fmla="*/ 388 w 467"/>
                      <a:gd name="T13" fmla="*/ 19 h 155"/>
                      <a:gd name="T14" fmla="*/ 387 w 467"/>
                      <a:gd name="T15" fmla="*/ 19 h 155"/>
                      <a:gd name="T16" fmla="*/ 375 w 467"/>
                      <a:gd name="T17" fmla="*/ 10 h 155"/>
                      <a:gd name="T18" fmla="*/ 358 w 467"/>
                      <a:gd name="T19" fmla="*/ 29 h 155"/>
                      <a:gd name="T20" fmla="*/ 357 w 467"/>
                      <a:gd name="T21" fmla="*/ 31 h 155"/>
                      <a:gd name="T22" fmla="*/ 354 w 467"/>
                      <a:gd name="T23" fmla="*/ 31 h 155"/>
                      <a:gd name="T24" fmla="*/ 159 w 467"/>
                      <a:gd name="T25" fmla="*/ 32 h 155"/>
                      <a:gd name="T26" fmla="*/ 158 w 467"/>
                      <a:gd name="T27" fmla="*/ 32 h 155"/>
                      <a:gd name="T28" fmla="*/ 112 w 467"/>
                      <a:gd name="T29" fmla="*/ 38 h 155"/>
                      <a:gd name="T30" fmla="*/ 101 w 467"/>
                      <a:gd name="T31" fmla="*/ 63 h 155"/>
                      <a:gd name="T32" fmla="*/ 100 w 467"/>
                      <a:gd name="T33" fmla="*/ 65 h 155"/>
                      <a:gd name="T34" fmla="*/ 97 w 467"/>
                      <a:gd name="T35" fmla="*/ 67 h 155"/>
                      <a:gd name="T36" fmla="*/ 63 w 467"/>
                      <a:gd name="T37" fmla="*/ 79 h 155"/>
                      <a:gd name="T38" fmla="*/ 36 w 467"/>
                      <a:gd name="T39" fmla="*/ 90 h 155"/>
                      <a:gd name="T40" fmla="*/ 35 w 467"/>
                      <a:gd name="T41" fmla="*/ 90 h 155"/>
                      <a:gd name="T42" fmla="*/ 35 w 467"/>
                      <a:gd name="T43" fmla="*/ 90 h 155"/>
                      <a:gd name="T44" fmla="*/ 0 w 467"/>
                      <a:gd name="T45" fmla="*/ 97 h 155"/>
                      <a:gd name="T46" fmla="*/ 1 w 467"/>
                      <a:gd name="T47" fmla="*/ 104 h 155"/>
                      <a:gd name="T48" fmla="*/ 29 w 467"/>
                      <a:gd name="T49" fmla="*/ 128 h 155"/>
                      <a:gd name="T50" fmla="*/ 30 w 467"/>
                      <a:gd name="T51" fmla="*/ 129 h 155"/>
                      <a:gd name="T52" fmla="*/ 55 w 467"/>
                      <a:gd name="T53" fmla="*/ 154 h 155"/>
                      <a:gd name="T54" fmla="*/ 103 w 467"/>
                      <a:gd name="T55" fmla="*/ 155 h 155"/>
                      <a:gd name="T56" fmla="*/ 127 w 467"/>
                      <a:gd name="T57" fmla="*/ 141 h 155"/>
                      <a:gd name="T58" fmla="*/ 145 w 467"/>
                      <a:gd name="T59" fmla="*/ 110 h 155"/>
                      <a:gd name="T60" fmla="*/ 147 w 467"/>
                      <a:gd name="T61" fmla="*/ 107 h 155"/>
                      <a:gd name="T62" fmla="*/ 150 w 467"/>
                      <a:gd name="T63" fmla="*/ 106 h 155"/>
                      <a:gd name="T64" fmla="*/ 172 w 467"/>
                      <a:gd name="T65" fmla="*/ 105 h 155"/>
                      <a:gd name="T66" fmla="*/ 174 w 467"/>
                      <a:gd name="T67" fmla="*/ 105 h 155"/>
                      <a:gd name="T68" fmla="*/ 176 w 467"/>
                      <a:gd name="T69" fmla="*/ 106 h 155"/>
                      <a:gd name="T70" fmla="*/ 215 w 467"/>
                      <a:gd name="T71" fmla="*/ 127 h 155"/>
                      <a:gd name="T72" fmla="*/ 249 w 467"/>
                      <a:gd name="T73" fmla="*/ 126 h 155"/>
                      <a:gd name="T74" fmla="*/ 303 w 467"/>
                      <a:gd name="T75" fmla="*/ 124 h 155"/>
                      <a:gd name="T76" fmla="*/ 329 w 467"/>
                      <a:gd name="T77" fmla="*/ 113 h 155"/>
                      <a:gd name="T78" fmla="*/ 331 w 467"/>
                      <a:gd name="T79" fmla="*/ 113 h 155"/>
                      <a:gd name="T80" fmla="*/ 332 w 467"/>
                      <a:gd name="T81" fmla="*/ 113 h 155"/>
                      <a:gd name="T82" fmla="*/ 387 w 467"/>
                      <a:gd name="T83" fmla="*/ 113 h 155"/>
                      <a:gd name="T84" fmla="*/ 414 w 467"/>
                      <a:gd name="T85" fmla="*/ 67 h 155"/>
                      <a:gd name="T86" fmla="*/ 414 w 467"/>
                      <a:gd name="T87" fmla="*/ 67 h 155"/>
                      <a:gd name="T88" fmla="*/ 424 w 467"/>
                      <a:gd name="T89" fmla="*/ 31 h 155"/>
                      <a:gd name="T90" fmla="*/ 424 w 467"/>
                      <a:gd name="T91" fmla="*/ 28 h 155"/>
                      <a:gd name="T92" fmla="*/ 428 w 467"/>
                      <a:gd name="T93" fmla="*/ 27 h 155"/>
                      <a:gd name="T94" fmla="*/ 464 w 467"/>
                      <a:gd name="T95" fmla="*/ 14 h 155"/>
                      <a:gd name="T96" fmla="*/ 464 w 467"/>
                      <a:gd name="T97" fmla="*/ 14 h 155"/>
                      <a:gd name="T98" fmla="*/ 467 w 467"/>
                      <a:gd name="T99" fmla="*/ 13 h 155"/>
                      <a:gd name="T100" fmla="*/ 457 w 467"/>
                      <a:gd name="T101" fmla="*/ 7 h 155"/>
                      <a:gd name="T102" fmla="*/ 445 w 467"/>
                      <a:gd name="T103" fmla="*/ 0 h 1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67" h="155">
                        <a:moveTo>
                          <a:pt x="445" y="0"/>
                        </a:moveTo>
                        <a:lnTo>
                          <a:pt x="434" y="10"/>
                        </a:lnTo>
                        <a:lnTo>
                          <a:pt x="423" y="20"/>
                        </a:lnTo>
                        <a:lnTo>
                          <a:pt x="421" y="21"/>
                        </a:lnTo>
                        <a:lnTo>
                          <a:pt x="418" y="21"/>
                        </a:lnTo>
                        <a:lnTo>
                          <a:pt x="390" y="20"/>
                        </a:lnTo>
                        <a:lnTo>
                          <a:pt x="388" y="19"/>
                        </a:lnTo>
                        <a:lnTo>
                          <a:pt x="387" y="19"/>
                        </a:lnTo>
                        <a:lnTo>
                          <a:pt x="375" y="10"/>
                        </a:lnTo>
                        <a:lnTo>
                          <a:pt x="358" y="29"/>
                        </a:lnTo>
                        <a:lnTo>
                          <a:pt x="357" y="31"/>
                        </a:lnTo>
                        <a:lnTo>
                          <a:pt x="354" y="31"/>
                        </a:lnTo>
                        <a:lnTo>
                          <a:pt x="159" y="32"/>
                        </a:lnTo>
                        <a:lnTo>
                          <a:pt x="158" y="32"/>
                        </a:lnTo>
                        <a:lnTo>
                          <a:pt x="112" y="38"/>
                        </a:lnTo>
                        <a:lnTo>
                          <a:pt x="101" y="63"/>
                        </a:lnTo>
                        <a:lnTo>
                          <a:pt x="100" y="65"/>
                        </a:lnTo>
                        <a:lnTo>
                          <a:pt x="97" y="67"/>
                        </a:lnTo>
                        <a:lnTo>
                          <a:pt x="63" y="79"/>
                        </a:lnTo>
                        <a:lnTo>
                          <a:pt x="36" y="90"/>
                        </a:lnTo>
                        <a:lnTo>
                          <a:pt x="35" y="90"/>
                        </a:lnTo>
                        <a:lnTo>
                          <a:pt x="35" y="90"/>
                        </a:lnTo>
                        <a:lnTo>
                          <a:pt x="0" y="97"/>
                        </a:lnTo>
                        <a:lnTo>
                          <a:pt x="1" y="104"/>
                        </a:lnTo>
                        <a:lnTo>
                          <a:pt x="29" y="128"/>
                        </a:lnTo>
                        <a:lnTo>
                          <a:pt x="30" y="129"/>
                        </a:lnTo>
                        <a:lnTo>
                          <a:pt x="55" y="154"/>
                        </a:lnTo>
                        <a:lnTo>
                          <a:pt x="103" y="155"/>
                        </a:lnTo>
                        <a:lnTo>
                          <a:pt x="127" y="141"/>
                        </a:lnTo>
                        <a:lnTo>
                          <a:pt x="145" y="110"/>
                        </a:lnTo>
                        <a:lnTo>
                          <a:pt x="147" y="107"/>
                        </a:lnTo>
                        <a:lnTo>
                          <a:pt x="150" y="106"/>
                        </a:lnTo>
                        <a:lnTo>
                          <a:pt x="172" y="105"/>
                        </a:lnTo>
                        <a:lnTo>
                          <a:pt x="174" y="105"/>
                        </a:lnTo>
                        <a:lnTo>
                          <a:pt x="176" y="106"/>
                        </a:lnTo>
                        <a:lnTo>
                          <a:pt x="215" y="127"/>
                        </a:lnTo>
                        <a:lnTo>
                          <a:pt x="249" y="126"/>
                        </a:lnTo>
                        <a:lnTo>
                          <a:pt x="303" y="124"/>
                        </a:lnTo>
                        <a:lnTo>
                          <a:pt x="329" y="113"/>
                        </a:lnTo>
                        <a:lnTo>
                          <a:pt x="331" y="113"/>
                        </a:lnTo>
                        <a:lnTo>
                          <a:pt x="332" y="113"/>
                        </a:lnTo>
                        <a:lnTo>
                          <a:pt x="387" y="113"/>
                        </a:lnTo>
                        <a:lnTo>
                          <a:pt x="414" y="67"/>
                        </a:lnTo>
                        <a:lnTo>
                          <a:pt x="414" y="67"/>
                        </a:lnTo>
                        <a:lnTo>
                          <a:pt x="424" y="31"/>
                        </a:lnTo>
                        <a:lnTo>
                          <a:pt x="424" y="28"/>
                        </a:lnTo>
                        <a:lnTo>
                          <a:pt x="428" y="27"/>
                        </a:lnTo>
                        <a:lnTo>
                          <a:pt x="464" y="14"/>
                        </a:lnTo>
                        <a:lnTo>
                          <a:pt x="464" y="14"/>
                        </a:lnTo>
                        <a:lnTo>
                          <a:pt x="467" y="13"/>
                        </a:lnTo>
                        <a:lnTo>
                          <a:pt x="457" y="7"/>
                        </a:lnTo>
                        <a:lnTo>
                          <a:pt x="445" y="0"/>
                        </a:lnTo>
                        <a:close/>
                      </a:path>
                    </a:pathLst>
                  </a:custGeom>
                  <a:solidFill>
                    <a:srgbClr val="C94B5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699" name="Freeform 87"/>
                  <p:cNvSpPr>
                    <a:spLocks/>
                  </p:cNvSpPr>
                  <p:nvPr/>
                </p:nvSpPr>
                <p:spPr bwMode="auto">
                  <a:xfrm>
                    <a:off x="3454" y="1328"/>
                    <a:ext cx="324" cy="319"/>
                  </a:xfrm>
                  <a:custGeom>
                    <a:avLst/>
                    <a:gdLst>
                      <a:gd name="T0" fmla="*/ 543 w 645"/>
                      <a:gd name="T1" fmla="*/ 6 h 634"/>
                      <a:gd name="T2" fmla="*/ 530 w 645"/>
                      <a:gd name="T3" fmla="*/ 15 h 634"/>
                      <a:gd name="T4" fmla="*/ 514 w 645"/>
                      <a:gd name="T5" fmla="*/ 19 h 634"/>
                      <a:gd name="T6" fmla="*/ 459 w 645"/>
                      <a:gd name="T7" fmla="*/ 19 h 634"/>
                      <a:gd name="T8" fmla="*/ 457 w 645"/>
                      <a:gd name="T9" fmla="*/ 17 h 634"/>
                      <a:gd name="T10" fmla="*/ 414 w 645"/>
                      <a:gd name="T11" fmla="*/ 46 h 634"/>
                      <a:gd name="T12" fmla="*/ 312 w 645"/>
                      <a:gd name="T13" fmla="*/ 135 h 634"/>
                      <a:gd name="T14" fmla="*/ 281 w 645"/>
                      <a:gd name="T15" fmla="*/ 154 h 634"/>
                      <a:gd name="T16" fmla="*/ 244 w 645"/>
                      <a:gd name="T17" fmla="*/ 172 h 634"/>
                      <a:gd name="T18" fmla="*/ 210 w 645"/>
                      <a:gd name="T19" fmla="*/ 188 h 634"/>
                      <a:gd name="T20" fmla="*/ 178 w 645"/>
                      <a:gd name="T21" fmla="*/ 205 h 634"/>
                      <a:gd name="T22" fmla="*/ 25 w 645"/>
                      <a:gd name="T23" fmla="*/ 314 h 634"/>
                      <a:gd name="T24" fmla="*/ 22 w 645"/>
                      <a:gd name="T25" fmla="*/ 361 h 634"/>
                      <a:gd name="T26" fmla="*/ 0 w 645"/>
                      <a:gd name="T27" fmla="*/ 404 h 634"/>
                      <a:gd name="T28" fmla="*/ 18 w 645"/>
                      <a:gd name="T29" fmla="*/ 439 h 634"/>
                      <a:gd name="T30" fmla="*/ 91 w 645"/>
                      <a:gd name="T31" fmla="*/ 443 h 634"/>
                      <a:gd name="T32" fmla="*/ 109 w 645"/>
                      <a:gd name="T33" fmla="*/ 473 h 634"/>
                      <a:gd name="T34" fmla="*/ 120 w 645"/>
                      <a:gd name="T35" fmla="*/ 535 h 634"/>
                      <a:gd name="T36" fmla="*/ 129 w 645"/>
                      <a:gd name="T37" fmla="*/ 572 h 634"/>
                      <a:gd name="T38" fmla="*/ 206 w 645"/>
                      <a:gd name="T39" fmla="*/ 594 h 634"/>
                      <a:gd name="T40" fmla="*/ 260 w 645"/>
                      <a:gd name="T41" fmla="*/ 623 h 634"/>
                      <a:gd name="T42" fmla="*/ 290 w 645"/>
                      <a:gd name="T43" fmla="*/ 631 h 634"/>
                      <a:gd name="T44" fmla="*/ 334 w 645"/>
                      <a:gd name="T45" fmla="*/ 600 h 634"/>
                      <a:gd name="T46" fmla="*/ 353 w 645"/>
                      <a:gd name="T47" fmla="*/ 584 h 634"/>
                      <a:gd name="T48" fmla="*/ 391 w 645"/>
                      <a:gd name="T49" fmla="*/ 561 h 634"/>
                      <a:gd name="T50" fmla="*/ 407 w 645"/>
                      <a:gd name="T51" fmla="*/ 533 h 634"/>
                      <a:gd name="T52" fmla="*/ 416 w 645"/>
                      <a:gd name="T53" fmla="*/ 507 h 634"/>
                      <a:gd name="T54" fmla="*/ 441 w 645"/>
                      <a:gd name="T55" fmla="*/ 490 h 634"/>
                      <a:gd name="T56" fmla="*/ 456 w 645"/>
                      <a:gd name="T57" fmla="*/ 502 h 634"/>
                      <a:gd name="T58" fmla="*/ 463 w 645"/>
                      <a:gd name="T59" fmla="*/ 507 h 634"/>
                      <a:gd name="T60" fmla="*/ 482 w 645"/>
                      <a:gd name="T61" fmla="*/ 516 h 634"/>
                      <a:gd name="T62" fmla="*/ 493 w 645"/>
                      <a:gd name="T63" fmla="*/ 511 h 634"/>
                      <a:gd name="T64" fmla="*/ 507 w 645"/>
                      <a:gd name="T65" fmla="*/ 505 h 634"/>
                      <a:gd name="T66" fmla="*/ 528 w 645"/>
                      <a:gd name="T67" fmla="*/ 506 h 634"/>
                      <a:gd name="T68" fmla="*/ 547 w 645"/>
                      <a:gd name="T69" fmla="*/ 496 h 634"/>
                      <a:gd name="T70" fmla="*/ 576 w 645"/>
                      <a:gd name="T71" fmla="*/ 441 h 634"/>
                      <a:gd name="T72" fmla="*/ 559 w 645"/>
                      <a:gd name="T73" fmla="*/ 399 h 634"/>
                      <a:gd name="T74" fmla="*/ 554 w 645"/>
                      <a:gd name="T75" fmla="*/ 392 h 634"/>
                      <a:gd name="T76" fmla="*/ 536 w 645"/>
                      <a:gd name="T77" fmla="*/ 367 h 634"/>
                      <a:gd name="T78" fmla="*/ 504 w 645"/>
                      <a:gd name="T79" fmla="*/ 340 h 634"/>
                      <a:gd name="T80" fmla="*/ 499 w 645"/>
                      <a:gd name="T81" fmla="*/ 328 h 634"/>
                      <a:gd name="T82" fmla="*/ 499 w 645"/>
                      <a:gd name="T83" fmla="*/ 286 h 634"/>
                      <a:gd name="T84" fmla="*/ 513 w 645"/>
                      <a:gd name="T85" fmla="*/ 243 h 634"/>
                      <a:gd name="T86" fmla="*/ 517 w 645"/>
                      <a:gd name="T87" fmla="*/ 222 h 634"/>
                      <a:gd name="T88" fmla="*/ 546 w 645"/>
                      <a:gd name="T89" fmla="*/ 192 h 634"/>
                      <a:gd name="T90" fmla="*/ 556 w 645"/>
                      <a:gd name="T91" fmla="*/ 184 h 634"/>
                      <a:gd name="T92" fmla="*/ 575 w 645"/>
                      <a:gd name="T93" fmla="*/ 176 h 634"/>
                      <a:gd name="T94" fmla="*/ 589 w 645"/>
                      <a:gd name="T95" fmla="*/ 168 h 634"/>
                      <a:gd name="T96" fmla="*/ 599 w 645"/>
                      <a:gd name="T97" fmla="*/ 163 h 634"/>
                      <a:gd name="T98" fmla="*/ 644 w 645"/>
                      <a:gd name="T99" fmla="*/ 138 h 634"/>
                      <a:gd name="T100" fmla="*/ 622 w 645"/>
                      <a:gd name="T101" fmla="*/ 119 h 634"/>
                      <a:gd name="T102" fmla="*/ 612 w 645"/>
                      <a:gd name="T103" fmla="*/ 108 h 634"/>
                      <a:gd name="T104" fmla="*/ 601 w 645"/>
                      <a:gd name="T105" fmla="*/ 79 h 634"/>
                      <a:gd name="T106" fmla="*/ 584 w 645"/>
                      <a:gd name="T107" fmla="*/ 20 h 634"/>
                      <a:gd name="T108" fmla="*/ 565 w 645"/>
                      <a:gd name="T109" fmla="*/ 8 h 6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5" h="634">
                        <a:moveTo>
                          <a:pt x="555" y="0"/>
                        </a:moveTo>
                        <a:cubicBezTo>
                          <a:pt x="555" y="0"/>
                          <a:pt x="554" y="0"/>
                          <a:pt x="552" y="1"/>
                        </a:cubicBezTo>
                        <a:cubicBezTo>
                          <a:pt x="550" y="2"/>
                          <a:pt x="546" y="4"/>
                          <a:pt x="543" y="6"/>
                        </a:cubicBezTo>
                        <a:cubicBezTo>
                          <a:pt x="539" y="8"/>
                          <a:pt x="536" y="10"/>
                          <a:pt x="534" y="12"/>
                        </a:cubicBezTo>
                        <a:cubicBezTo>
                          <a:pt x="532" y="13"/>
                          <a:pt x="531" y="14"/>
                          <a:pt x="530" y="14"/>
                        </a:cubicBezTo>
                        <a:cubicBezTo>
                          <a:pt x="530" y="15"/>
                          <a:pt x="529" y="15"/>
                          <a:pt x="530" y="15"/>
                        </a:cubicBezTo>
                        <a:cubicBezTo>
                          <a:pt x="527" y="18"/>
                          <a:pt x="526" y="17"/>
                          <a:pt x="525" y="17"/>
                        </a:cubicBezTo>
                        <a:cubicBezTo>
                          <a:pt x="524" y="18"/>
                          <a:pt x="523" y="18"/>
                          <a:pt x="522" y="18"/>
                        </a:cubicBezTo>
                        <a:cubicBezTo>
                          <a:pt x="520" y="18"/>
                          <a:pt x="517" y="18"/>
                          <a:pt x="514" y="19"/>
                        </a:cubicBezTo>
                        <a:cubicBezTo>
                          <a:pt x="507" y="19"/>
                          <a:pt x="498" y="19"/>
                          <a:pt x="490" y="19"/>
                        </a:cubicBezTo>
                        <a:cubicBezTo>
                          <a:pt x="481" y="19"/>
                          <a:pt x="473" y="19"/>
                          <a:pt x="467" y="19"/>
                        </a:cubicBezTo>
                        <a:cubicBezTo>
                          <a:pt x="464" y="19"/>
                          <a:pt x="461" y="18"/>
                          <a:pt x="459" y="19"/>
                        </a:cubicBezTo>
                        <a:cubicBezTo>
                          <a:pt x="458" y="19"/>
                          <a:pt x="457" y="18"/>
                          <a:pt x="457" y="19"/>
                        </a:cubicBezTo>
                        <a:cubicBezTo>
                          <a:pt x="457" y="19"/>
                          <a:pt x="456" y="19"/>
                          <a:pt x="458" y="18"/>
                        </a:cubicBezTo>
                        <a:lnTo>
                          <a:pt x="457" y="17"/>
                        </a:lnTo>
                        <a:lnTo>
                          <a:pt x="455" y="19"/>
                        </a:lnTo>
                        <a:lnTo>
                          <a:pt x="414" y="45"/>
                        </a:lnTo>
                        <a:lnTo>
                          <a:pt x="414" y="46"/>
                        </a:lnTo>
                        <a:lnTo>
                          <a:pt x="412" y="47"/>
                        </a:lnTo>
                        <a:lnTo>
                          <a:pt x="350" y="61"/>
                        </a:lnTo>
                        <a:lnTo>
                          <a:pt x="312" y="135"/>
                        </a:lnTo>
                        <a:lnTo>
                          <a:pt x="311" y="136"/>
                        </a:lnTo>
                        <a:lnTo>
                          <a:pt x="309" y="137"/>
                        </a:lnTo>
                        <a:cubicBezTo>
                          <a:pt x="309" y="137"/>
                          <a:pt x="296" y="146"/>
                          <a:pt x="281" y="154"/>
                        </a:cubicBezTo>
                        <a:cubicBezTo>
                          <a:pt x="274" y="158"/>
                          <a:pt x="267" y="162"/>
                          <a:pt x="260" y="166"/>
                        </a:cubicBezTo>
                        <a:cubicBezTo>
                          <a:pt x="257" y="167"/>
                          <a:pt x="254" y="169"/>
                          <a:pt x="251" y="170"/>
                        </a:cubicBezTo>
                        <a:cubicBezTo>
                          <a:pt x="248" y="171"/>
                          <a:pt x="247" y="172"/>
                          <a:pt x="244" y="172"/>
                        </a:cubicBezTo>
                        <a:cubicBezTo>
                          <a:pt x="244" y="172"/>
                          <a:pt x="242" y="172"/>
                          <a:pt x="240" y="173"/>
                        </a:cubicBezTo>
                        <a:cubicBezTo>
                          <a:pt x="238" y="174"/>
                          <a:pt x="235" y="175"/>
                          <a:pt x="232" y="176"/>
                        </a:cubicBezTo>
                        <a:cubicBezTo>
                          <a:pt x="225" y="179"/>
                          <a:pt x="217" y="183"/>
                          <a:pt x="210" y="188"/>
                        </a:cubicBezTo>
                        <a:cubicBezTo>
                          <a:pt x="194" y="196"/>
                          <a:pt x="180" y="204"/>
                          <a:pt x="180" y="204"/>
                        </a:cubicBezTo>
                        <a:lnTo>
                          <a:pt x="179" y="205"/>
                        </a:lnTo>
                        <a:lnTo>
                          <a:pt x="178" y="205"/>
                        </a:lnTo>
                        <a:lnTo>
                          <a:pt x="111" y="225"/>
                        </a:lnTo>
                        <a:lnTo>
                          <a:pt x="28" y="274"/>
                        </a:lnTo>
                        <a:lnTo>
                          <a:pt x="25" y="314"/>
                        </a:lnTo>
                        <a:lnTo>
                          <a:pt x="23" y="359"/>
                        </a:lnTo>
                        <a:lnTo>
                          <a:pt x="23" y="360"/>
                        </a:lnTo>
                        <a:lnTo>
                          <a:pt x="22" y="361"/>
                        </a:lnTo>
                        <a:cubicBezTo>
                          <a:pt x="22" y="361"/>
                          <a:pt x="17" y="371"/>
                          <a:pt x="11" y="381"/>
                        </a:cubicBezTo>
                        <a:cubicBezTo>
                          <a:pt x="9" y="386"/>
                          <a:pt x="6" y="391"/>
                          <a:pt x="4" y="395"/>
                        </a:cubicBezTo>
                        <a:cubicBezTo>
                          <a:pt x="2" y="399"/>
                          <a:pt x="0" y="403"/>
                          <a:pt x="0" y="404"/>
                        </a:cubicBezTo>
                        <a:cubicBezTo>
                          <a:pt x="0" y="405"/>
                          <a:pt x="0" y="407"/>
                          <a:pt x="1" y="410"/>
                        </a:cubicBezTo>
                        <a:cubicBezTo>
                          <a:pt x="3" y="413"/>
                          <a:pt x="5" y="418"/>
                          <a:pt x="8" y="422"/>
                        </a:cubicBezTo>
                        <a:cubicBezTo>
                          <a:pt x="12" y="431"/>
                          <a:pt x="18" y="439"/>
                          <a:pt x="18" y="439"/>
                        </a:cubicBezTo>
                        <a:lnTo>
                          <a:pt x="12" y="442"/>
                        </a:lnTo>
                        <a:lnTo>
                          <a:pt x="87" y="443"/>
                        </a:lnTo>
                        <a:lnTo>
                          <a:pt x="91" y="443"/>
                        </a:lnTo>
                        <a:lnTo>
                          <a:pt x="93" y="446"/>
                        </a:lnTo>
                        <a:lnTo>
                          <a:pt x="108" y="472"/>
                        </a:lnTo>
                        <a:lnTo>
                          <a:pt x="109" y="473"/>
                        </a:lnTo>
                        <a:lnTo>
                          <a:pt x="109" y="474"/>
                        </a:lnTo>
                        <a:lnTo>
                          <a:pt x="120" y="535"/>
                        </a:lnTo>
                        <a:lnTo>
                          <a:pt x="120" y="535"/>
                        </a:lnTo>
                        <a:lnTo>
                          <a:pt x="120" y="536"/>
                        </a:lnTo>
                        <a:cubicBezTo>
                          <a:pt x="120" y="536"/>
                          <a:pt x="121" y="546"/>
                          <a:pt x="123" y="557"/>
                        </a:cubicBezTo>
                        <a:cubicBezTo>
                          <a:pt x="125" y="562"/>
                          <a:pt x="127" y="568"/>
                          <a:pt x="129" y="572"/>
                        </a:cubicBezTo>
                        <a:cubicBezTo>
                          <a:pt x="132" y="576"/>
                          <a:pt x="135" y="578"/>
                          <a:pt x="138" y="579"/>
                        </a:cubicBezTo>
                        <a:cubicBezTo>
                          <a:pt x="148" y="581"/>
                          <a:pt x="162" y="585"/>
                          <a:pt x="175" y="588"/>
                        </a:cubicBezTo>
                        <a:cubicBezTo>
                          <a:pt x="188" y="592"/>
                          <a:pt x="201" y="594"/>
                          <a:pt x="206" y="594"/>
                        </a:cubicBezTo>
                        <a:cubicBezTo>
                          <a:pt x="215" y="594"/>
                          <a:pt x="223" y="599"/>
                          <a:pt x="231" y="604"/>
                        </a:cubicBezTo>
                        <a:cubicBezTo>
                          <a:pt x="239" y="608"/>
                          <a:pt x="247" y="613"/>
                          <a:pt x="250" y="615"/>
                        </a:cubicBezTo>
                        <a:cubicBezTo>
                          <a:pt x="254" y="617"/>
                          <a:pt x="257" y="620"/>
                          <a:pt x="260" y="623"/>
                        </a:cubicBezTo>
                        <a:cubicBezTo>
                          <a:pt x="263" y="626"/>
                          <a:pt x="267" y="630"/>
                          <a:pt x="270" y="634"/>
                        </a:cubicBezTo>
                        <a:lnTo>
                          <a:pt x="270" y="632"/>
                        </a:lnTo>
                        <a:lnTo>
                          <a:pt x="290" y="631"/>
                        </a:lnTo>
                        <a:cubicBezTo>
                          <a:pt x="291" y="630"/>
                          <a:pt x="295" y="627"/>
                          <a:pt x="300" y="622"/>
                        </a:cubicBezTo>
                        <a:cubicBezTo>
                          <a:pt x="306" y="618"/>
                          <a:pt x="313" y="612"/>
                          <a:pt x="315" y="610"/>
                        </a:cubicBezTo>
                        <a:cubicBezTo>
                          <a:pt x="321" y="604"/>
                          <a:pt x="329" y="601"/>
                          <a:pt x="334" y="600"/>
                        </a:cubicBezTo>
                        <a:cubicBezTo>
                          <a:pt x="335" y="600"/>
                          <a:pt x="336" y="600"/>
                          <a:pt x="336" y="599"/>
                        </a:cubicBezTo>
                        <a:cubicBezTo>
                          <a:pt x="338" y="598"/>
                          <a:pt x="340" y="596"/>
                          <a:pt x="342" y="595"/>
                        </a:cubicBezTo>
                        <a:cubicBezTo>
                          <a:pt x="346" y="591"/>
                          <a:pt x="350" y="587"/>
                          <a:pt x="353" y="584"/>
                        </a:cubicBezTo>
                        <a:cubicBezTo>
                          <a:pt x="357" y="581"/>
                          <a:pt x="361" y="580"/>
                          <a:pt x="364" y="579"/>
                        </a:cubicBezTo>
                        <a:cubicBezTo>
                          <a:pt x="367" y="578"/>
                          <a:pt x="370" y="578"/>
                          <a:pt x="371" y="577"/>
                        </a:cubicBezTo>
                        <a:cubicBezTo>
                          <a:pt x="375" y="574"/>
                          <a:pt x="383" y="569"/>
                          <a:pt x="391" y="561"/>
                        </a:cubicBezTo>
                        <a:cubicBezTo>
                          <a:pt x="394" y="558"/>
                          <a:pt x="398" y="552"/>
                          <a:pt x="401" y="546"/>
                        </a:cubicBezTo>
                        <a:cubicBezTo>
                          <a:pt x="402" y="543"/>
                          <a:pt x="403" y="541"/>
                          <a:pt x="404" y="538"/>
                        </a:cubicBezTo>
                        <a:cubicBezTo>
                          <a:pt x="405" y="536"/>
                          <a:pt x="406" y="535"/>
                          <a:pt x="407" y="533"/>
                        </a:cubicBezTo>
                        <a:cubicBezTo>
                          <a:pt x="407" y="534"/>
                          <a:pt x="408" y="532"/>
                          <a:pt x="408" y="530"/>
                        </a:cubicBezTo>
                        <a:cubicBezTo>
                          <a:pt x="409" y="528"/>
                          <a:pt x="410" y="525"/>
                          <a:pt x="411" y="522"/>
                        </a:cubicBezTo>
                        <a:cubicBezTo>
                          <a:pt x="412" y="517"/>
                          <a:pt x="414" y="511"/>
                          <a:pt x="416" y="507"/>
                        </a:cubicBezTo>
                        <a:cubicBezTo>
                          <a:pt x="417" y="505"/>
                          <a:pt x="418" y="502"/>
                          <a:pt x="420" y="499"/>
                        </a:cubicBezTo>
                        <a:cubicBezTo>
                          <a:pt x="421" y="495"/>
                          <a:pt x="424" y="491"/>
                          <a:pt x="428" y="489"/>
                        </a:cubicBezTo>
                        <a:cubicBezTo>
                          <a:pt x="434" y="486"/>
                          <a:pt x="438" y="489"/>
                          <a:pt x="441" y="490"/>
                        </a:cubicBezTo>
                        <a:cubicBezTo>
                          <a:pt x="445" y="492"/>
                          <a:pt x="448" y="494"/>
                          <a:pt x="448" y="494"/>
                        </a:cubicBezTo>
                        <a:cubicBezTo>
                          <a:pt x="450" y="495"/>
                          <a:pt x="451" y="496"/>
                          <a:pt x="452" y="497"/>
                        </a:cubicBezTo>
                        <a:cubicBezTo>
                          <a:pt x="453" y="499"/>
                          <a:pt x="455" y="500"/>
                          <a:pt x="456" y="502"/>
                        </a:cubicBezTo>
                        <a:cubicBezTo>
                          <a:pt x="458" y="503"/>
                          <a:pt x="460" y="505"/>
                          <a:pt x="461" y="506"/>
                        </a:cubicBezTo>
                        <a:cubicBezTo>
                          <a:pt x="462" y="506"/>
                          <a:pt x="462" y="507"/>
                          <a:pt x="462" y="507"/>
                        </a:cubicBezTo>
                        <a:cubicBezTo>
                          <a:pt x="463" y="507"/>
                          <a:pt x="463" y="507"/>
                          <a:pt x="463" y="507"/>
                        </a:cubicBezTo>
                        <a:cubicBezTo>
                          <a:pt x="466" y="508"/>
                          <a:pt x="470" y="510"/>
                          <a:pt x="474" y="512"/>
                        </a:cubicBezTo>
                        <a:cubicBezTo>
                          <a:pt x="477" y="513"/>
                          <a:pt x="479" y="515"/>
                          <a:pt x="481" y="515"/>
                        </a:cubicBezTo>
                        <a:cubicBezTo>
                          <a:pt x="482" y="516"/>
                          <a:pt x="481" y="516"/>
                          <a:pt x="482" y="516"/>
                        </a:cubicBezTo>
                        <a:cubicBezTo>
                          <a:pt x="482" y="516"/>
                          <a:pt x="482" y="516"/>
                          <a:pt x="482" y="516"/>
                        </a:cubicBezTo>
                        <a:cubicBezTo>
                          <a:pt x="483" y="516"/>
                          <a:pt x="484" y="516"/>
                          <a:pt x="484" y="515"/>
                        </a:cubicBezTo>
                        <a:cubicBezTo>
                          <a:pt x="487" y="514"/>
                          <a:pt x="490" y="513"/>
                          <a:pt x="493" y="511"/>
                        </a:cubicBezTo>
                        <a:cubicBezTo>
                          <a:pt x="498" y="509"/>
                          <a:pt x="504" y="506"/>
                          <a:pt x="504" y="506"/>
                        </a:cubicBezTo>
                        <a:lnTo>
                          <a:pt x="506" y="505"/>
                        </a:lnTo>
                        <a:lnTo>
                          <a:pt x="507" y="505"/>
                        </a:lnTo>
                        <a:cubicBezTo>
                          <a:pt x="507" y="505"/>
                          <a:pt x="512" y="505"/>
                          <a:pt x="517" y="506"/>
                        </a:cubicBezTo>
                        <a:cubicBezTo>
                          <a:pt x="519" y="506"/>
                          <a:pt x="522" y="506"/>
                          <a:pt x="524" y="506"/>
                        </a:cubicBezTo>
                        <a:cubicBezTo>
                          <a:pt x="526" y="506"/>
                          <a:pt x="529" y="505"/>
                          <a:pt x="528" y="506"/>
                        </a:cubicBezTo>
                        <a:cubicBezTo>
                          <a:pt x="527" y="506"/>
                          <a:pt x="529" y="505"/>
                          <a:pt x="531" y="504"/>
                        </a:cubicBezTo>
                        <a:cubicBezTo>
                          <a:pt x="533" y="503"/>
                          <a:pt x="536" y="502"/>
                          <a:pt x="538" y="500"/>
                        </a:cubicBezTo>
                        <a:cubicBezTo>
                          <a:pt x="543" y="498"/>
                          <a:pt x="545" y="497"/>
                          <a:pt x="547" y="496"/>
                        </a:cubicBezTo>
                        <a:lnTo>
                          <a:pt x="559" y="474"/>
                        </a:lnTo>
                        <a:lnTo>
                          <a:pt x="559" y="474"/>
                        </a:lnTo>
                        <a:lnTo>
                          <a:pt x="576" y="441"/>
                        </a:lnTo>
                        <a:lnTo>
                          <a:pt x="574" y="426"/>
                        </a:lnTo>
                        <a:cubicBezTo>
                          <a:pt x="574" y="424"/>
                          <a:pt x="570" y="418"/>
                          <a:pt x="566" y="411"/>
                        </a:cubicBezTo>
                        <a:cubicBezTo>
                          <a:pt x="563" y="407"/>
                          <a:pt x="561" y="403"/>
                          <a:pt x="559" y="399"/>
                        </a:cubicBezTo>
                        <a:cubicBezTo>
                          <a:pt x="558" y="398"/>
                          <a:pt x="557" y="396"/>
                          <a:pt x="557" y="395"/>
                        </a:cubicBezTo>
                        <a:cubicBezTo>
                          <a:pt x="556" y="394"/>
                          <a:pt x="555" y="393"/>
                          <a:pt x="556" y="394"/>
                        </a:cubicBezTo>
                        <a:cubicBezTo>
                          <a:pt x="555" y="393"/>
                          <a:pt x="554" y="393"/>
                          <a:pt x="554" y="392"/>
                        </a:cubicBezTo>
                        <a:cubicBezTo>
                          <a:pt x="553" y="390"/>
                          <a:pt x="552" y="389"/>
                          <a:pt x="551" y="388"/>
                        </a:cubicBezTo>
                        <a:cubicBezTo>
                          <a:pt x="549" y="385"/>
                          <a:pt x="546" y="381"/>
                          <a:pt x="544" y="377"/>
                        </a:cubicBezTo>
                        <a:cubicBezTo>
                          <a:pt x="541" y="374"/>
                          <a:pt x="538" y="370"/>
                          <a:pt x="536" y="367"/>
                        </a:cubicBezTo>
                        <a:cubicBezTo>
                          <a:pt x="534" y="364"/>
                          <a:pt x="531" y="362"/>
                          <a:pt x="531" y="362"/>
                        </a:cubicBezTo>
                        <a:cubicBezTo>
                          <a:pt x="526" y="360"/>
                          <a:pt x="520" y="354"/>
                          <a:pt x="513" y="349"/>
                        </a:cubicBezTo>
                        <a:cubicBezTo>
                          <a:pt x="510" y="346"/>
                          <a:pt x="507" y="343"/>
                          <a:pt x="504" y="340"/>
                        </a:cubicBezTo>
                        <a:cubicBezTo>
                          <a:pt x="503" y="339"/>
                          <a:pt x="502" y="338"/>
                          <a:pt x="501" y="336"/>
                        </a:cubicBezTo>
                        <a:cubicBezTo>
                          <a:pt x="500" y="335"/>
                          <a:pt x="500" y="335"/>
                          <a:pt x="499" y="332"/>
                        </a:cubicBezTo>
                        <a:cubicBezTo>
                          <a:pt x="498" y="330"/>
                          <a:pt x="499" y="329"/>
                          <a:pt x="499" y="328"/>
                        </a:cubicBezTo>
                        <a:cubicBezTo>
                          <a:pt x="498" y="326"/>
                          <a:pt x="499" y="324"/>
                          <a:pt x="499" y="322"/>
                        </a:cubicBezTo>
                        <a:cubicBezTo>
                          <a:pt x="498" y="318"/>
                          <a:pt x="498" y="312"/>
                          <a:pt x="499" y="307"/>
                        </a:cubicBezTo>
                        <a:cubicBezTo>
                          <a:pt x="499" y="296"/>
                          <a:pt x="499" y="286"/>
                          <a:pt x="499" y="286"/>
                        </a:cubicBezTo>
                        <a:lnTo>
                          <a:pt x="499" y="285"/>
                        </a:lnTo>
                        <a:lnTo>
                          <a:pt x="499" y="284"/>
                        </a:lnTo>
                        <a:lnTo>
                          <a:pt x="513" y="243"/>
                        </a:lnTo>
                        <a:lnTo>
                          <a:pt x="512" y="243"/>
                        </a:lnTo>
                        <a:lnTo>
                          <a:pt x="516" y="224"/>
                        </a:lnTo>
                        <a:lnTo>
                          <a:pt x="517" y="222"/>
                        </a:lnTo>
                        <a:lnTo>
                          <a:pt x="518" y="221"/>
                        </a:lnTo>
                        <a:cubicBezTo>
                          <a:pt x="518" y="221"/>
                          <a:pt x="526" y="213"/>
                          <a:pt x="535" y="204"/>
                        </a:cubicBezTo>
                        <a:cubicBezTo>
                          <a:pt x="539" y="200"/>
                          <a:pt x="543" y="196"/>
                          <a:pt x="546" y="192"/>
                        </a:cubicBezTo>
                        <a:cubicBezTo>
                          <a:pt x="548" y="191"/>
                          <a:pt x="549" y="189"/>
                          <a:pt x="551" y="188"/>
                        </a:cubicBezTo>
                        <a:cubicBezTo>
                          <a:pt x="552" y="187"/>
                          <a:pt x="552" y="186"/>
                          <a:pt x="553" y="185"/>
                        </a:cubicBezTo>
                        <a:cubicBezTo>
                          <a:pt x="554" y="184"/>
                          <a:pt x="555" y="185"/>
                          <a:pt x="556" y="184"/>
                        </a:cubicBezTo>
                        <a:cubicBezTo>
                          <a:pt x="557" y="184"/>
                          <a:pt x="558" y="183"/>
                          <a:pt x="559" y="183"/>
                        </a:cubicBezTo>
                        <a:cubicBezTo>
                          <a:pt x="562" y="182"/>
                          <a:pt x="564" y="180"/>
                          <a:pt x="567" y="179"/>
                        </a:cubicBezTo>
                        <a:cubicBezTo>
                          <a:pt x="570" y="178"/>
                          <a:pt x="573" y="177"/>
                          <a:pt x="575" y="176"/>
                        </a:cubicBezTo>
                        <a:cubicBezTo>
                          <a:pt x="577" y="175"/>
                          <a:pt x="580" y="174"/>
                          <a:pt x="579" y="174"/>
                        </a:cubicBezTo>
                        <a:cubicBezTo>
                          <a:pt x="579" y="174"/>
                          <a:pt x="581" y="173"/>
                          <a:pt x="583" y="172"/>
                        </a:cubicBezTo>
                        <a:cubicBezTo>
                          <a:pt x="584" y="171"/>
                          <a:pt x="587" y="170"/>
                          <a:pt x="589" y="168"/>
                        </a:cubicBezTo>
                        <a:cubicBezTo>
                          <a:pt x="593" y="166"/>
                          <a:pt x="597" y="163"/>
                          <a:pt x="597" y="163"/>
                        </a:cubicBezTo>
                        <a:lnTo>
                          <a:pt x="598" y="163"/>
                        </a:lnTo>
                        <a:lnTo>
                          <a:pt x="599" y="163"/>
                        </a:lnTo>
                        <a:lnTo>
                          <a:pt x="637" y="151"/>
                        </a:lnTo>
                        <a:lnTo>
                          <a:pt x="645" y="140"/>
                        </a:lnTo>
                        <a:cubicBezTo>
                          <a:pt x="644" y="139"/>
                          <a:pt x="644" y="139"/>
                          <a:pt x="644" y="138"/>
                        </a:cubicBezTo>
                        <a:cubicBezTo>
                          <a:pt x="640" y="136"/>
                          <a:pt x="637" y="132"/>
                          <a:pt x="635" y="131"/>
                        </a:cubicBezTo>
                        <a:cubicBezTo>
                          <a:pt x="633" y="130"/>
                          <a:pt x="632" y="129"/>
                          <a:pt x="630" y="126"/>
                        </a:cubicBezTo>
                        <a:cubicBezTo>
                          <a:pt x="628" y="124"/>
                          <a:pt x="625" y="121"/>
                          <a:pt x="622" y="119"/>
                        </a:cubicBezTo>
                        <a:cubicBezTo>
                          <a:pt x="618" y="114"/>
                          <a:pt x="613" y="110"/>
                          <a:pt x="613" y="110"/>
                        </a:cubicBezTo>
                        <a:lnTo>
                          <a:pt x="613" y="109"/>
                        </a:lnTo>
                        <a:lnTo>
                          <a:pt x="612" y="108"/>
                        </a:lnTo>
                        <a:lnTo>
                          <a:pt x="601" y="80"/>
                        </a:lnTo>
                        <a:lnTo>
                          <a:pt x="601" y="80"/>
                        </a:lnTo>
                        <a:lnTo>
                          <a:pt x="601" y="79"/>
                        </a:lnTo>
                        <a:cubicBezTo>
                          <a:pt x="601" y="79"/>
                          <a:pt x="591" y="46"/>
                          <a:pt x="589" y="36"/>
                        </a:cubicBezTo>
                        <a:cubicBezTo>
                          <a:pt x="588" y="31"/>
                          <a:pt x="587" y="25"/>
                          <a:pt x="586" y="22"/>
                        </a:cubicBezTo>
                        <a:cubicBezTo>
                          <a:pt x="585" y="21"/>
                          <a:pt x="585" y="20"/>
                          <a:pt x="584" y="20"/>
                        </a:cubicBezTo>
                        <a:cubicBezTo>
                          <a:pt x="584" y="19"/>
                          <a:pt x="584" y="19"/>
                          <a:pt x="583" y="19"/>
                        </a:cubicBezTo>
                        <a:cubicBezTo>
                          <a:pt x="579" y="19"/>
                          <a:pt x="576" y="17"/>
                          <a:pt x="573" y="15"/>
                        </a:cubicBezTo>
                        <a:cubicBezTo>
                          <a:pt x="570" y="13"/>
                          <a:pt x="567" y="11"/>
                          <a:pt x="565" y="8"/>
                        </a:cubicBezTo>
                        <a:cubicBezTo>
                          <a:pt x="562" y="6"/>
                          <a:pt x="560" y="3"/>
                          <a:pt x="558" y="2"/>
                        </a:cubicBezTo>
                        <a:cubicBezTo>
                          <a:pt x="556" y="0"/>
                          <a:pt x="555" y="0"/>
                          <a:pt x="555" y="0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700" name="Freeform 88"/>
                  <p:cNvSpPr>
                    <a:spLocks/>
                  </p:cNvSpPr>
                  <p:nvPr/>
                </p:nvSpPr>
                <p:spPr bwMode="auto">
                  <a:xfrm>
                    <a:off x="4941" y="3264"/>
                    <a:ext cx="278" cy="166"/>
                  </a:xfrm>
                  <a:custGeom>
                    <a:avLst/>
                    <a:gdLst>
                      <a:gd name="T0" fmla="*/ 139 w 553"/>
                      <a:gd name="T1" fmla="*/ 20 h 331"/>
                      <a:gd name="T2" fmla="*/ 137 w 553"/>
                      <a:gd name="T3" fmla="*/ 28 h 331"/>
                      <a:gd name="T4" fmla="*/ 136 w 553"/>
                      <a:gd name="T5" fmla="*/ 77 h 331"/>
                      <a:gd name="T6" fmla="*/ 133 w 553"/>
                      <a:gd name="T7" fmla="*/ 83 h 331"/>
                      <a:gd name="T8" fmla="*/ 91 w 553"/>
                      <a:gd name="T9" fmla="*/ 104 h 331"/>
                      <a:gd name="T10" fmla="*/ 54 w 553"/>
                      <a:gd name="T11" fmla="*/ 111 h 331"/>
                      <a:gd name="T12" fmla="*/ 0 w 553"/>
                      <a:gd name="T13" fmla="*/ 171 h 331"/>
                      <a:gd name="T14" fmla="*/ 47 w 553"/>
                      <a:gd name="T15" fmla="*/ 187 h 331"/>
                      <a:gd name="T16" fmla="*/ 79 w 553"/>
                      <a:gd name="T17" fmla="*/ 205 h 331"/>
                      <a:gd name="T18" fmla="*/ 224 w 553"/>
                      <a:gd name="T19" fmla="*/ 243 h 331"/>
                      <a:gd name="T20" fmla="*/ 229 w 553"/>
                      <a:gd name="T21" fmla="*/ 251 h 331"/>
                      <a:gd name="T22" fmla="*/ 240 w 553"/>
                      <a:gd name="T23" fmla="*/ 309 h 331"/>
                      <a:gd name="T24" fmla="*/ 243 w 553"/>
                      <a:gd name="T25" fmla="*/ 314 h 331"/>
                      <a:gd name="T26" fmla="*/ 299 w 553"/>
                      <a:gd name="T27" fmla="*/ 304 h 331"/>
                      <a:gd name="T28" fmla="*/ 302 w 553"/>
                      <a:gd name="T29" fmla="*/ 303 h 331"/>
                      <a:gd name="T30" fmla="*/ 428 w 553"/>
                      <a:gd name="T31" fmla="*/ 306 h 331"/>
                      <a:gd name="T32" fmla="*/ 443 w 553"/>
                      <a:gd name="T33" fmla="*/ 311 h 331"/>
                      <a:gd name="T34" fmla="*/ 493 w 553"/>
                      <a:gd name="T35" fmla="*/ 331 h 331"/>
                      <a:gd name="T36" fmla="*/ 515 w 553"/>
                      <a:gd name="T37" fmla="*/ 311 h 331"/>
                      <a:gd name="T38" fmla="*/ 545 w 553"/>
                      <a:gd name="T39" fmla="*/ 269 h 331"/>
                      <a:gd name="T40" fmla="*/ 544 w 553"/>
                      <a:gd name="T41" fmla="*/ 269 h 331"/>
                      <a:gd name="T42" fmla="*/ 481 w 553"/>
                      <a:gd name="T43" fmla="*/ 224 h 331"/>
                      <a:gd name="T44" fmla="*/ 459 w 553"/>
                      <a:gd name="T45" fmla="*/ 257 h 331"/>
                      <a:gd name="T46" fmla="*/ 446 w 553"/>
                      <a:gd name="T47" fmla="*/ 266 h 331"/>
                      <a:gd name="T48" fmla="*/ 407 w 553"/>
                      <a:gd name="T49" fmla="*/ 255 h 331"/>
                      <a:gd name="T50" fmla="*/ 391 w 553"/>
                      <a:gd name="T51" fmla="*/ 222 h 331"/>
                      <a:gd name="T52" fmla="*/ 386 w 553"/>
                      <a:gd name="T53" fmla="*/ 200 h 331"/>
                      <a:gd name="T54" fmla="*/ 366 w 553"/>
                      <a:gd name="T55" fmla="*/ 185 h 331"/>
                      <a:gd name="T56" fmla="*/ 360 w 553"/>
                      <a:gd name="T57" fmla="*/ 174 h 331"/>
                      <a:gd name="T58" fmla="*/ 356 w 553"/>
                      <a:gd name="T59" fmla="*/ 147 h 331"/>
                      <a:gd name="T60" fmla="*/ 335 w 553"/>
                      <a:gd name="T61" fmla="*/ 140 h 331"/>
                      <a:gd name="T62" fmla="*/ 238 w 553"/>
                      <a:gd name="T63" fmla="*/ 119 h 331"/>
                      <a:gd name="T64" fmla="*/ 225 w 553"/>
                      <a:gd name="T65" fmla="*/ 96 h 331"/>
                      <a:gd name="T66" fmla="*/ 213 w 553"/>
                      <a:gd name="T67" fmla="*/ 51 h 331"/>
                      <a:gd name="T68" fmla="*/ 185 w 553"/>
                      <a:gd name="T69" fmla="*/ 26 h 331"/>
                      <a:gd name="T70" fmla="*/ 169 w 553"/>
                      <a:gd name="T71" fmla="*/ 0 h 3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553" h="331">
                        <a:moveTo>
                          <a:pt x="169" y="0"/>
                        </a:moveTo>
                        <a:cubicBezTo>
                          <a:pt x="162" y="4"/>
                          <a:pt x="144" y="16"/>
                          <a:pt x="139" y="20"/>
                        </a:cubicBezTo>
                        <a:cubicBezTo>
                          <a:pt x="139" y="20"/>
                          <a:pt x="139" y="21"/>
                          <a:pt x="138" y="22"/>
                        </a:cubicBezTo>
                        <a:cubicBezTo>
                          <a:pt x="138" y="23"/>
                          <a:pt x="137" y="25"/>
                          <a:pt x="137" y="28"/>
                        </a:cubicBezTo>
                        <a:cubicBezTo>
                          <a:pt x="136" y="34"/>
                          <a:pt x="136" y="41"/>
                          <a:pt x="136" y="49"/>
                        </a:cubicBezTo>
                        <a:cubicBezTo>
                          <a:pt x="135" y="63"/>
                          <a:pt x="136" y="77"/>
                          <a:pt x="136" y="77"/>
                        </a:cubicBezTo>
                        <a:lnTo>
                          <a:pt x="136" y="81"/>
                        </a:lnTo>
                        <a:lnTo>
                          <a:pt x="133" y="83"/>
                        </a:lnTo>
                        <a:cubicBezTo>
                          <a:pt x="133" y="83"/>
                          <a:pt x="110" y="97"/>
                          <a:pt x="102" y="100"/>
                        </a:cubicBezTo>
                        <a:cubicBezTo>
                          <a:pt x="99" y="102"/>
                          <a:pt x="96" y="103"/>
                          <a:pt x="91" y="104"/>
                        </a:cubicBezTo>
                        <a:cubicBezTo>
                          <a:pt x="86" y="105"/>
                          <a:pt x="80" y="106"/>
                          <a:pt x="75" y="107"/>
                        </a:cubicBezTo>
                        <a:cubicBezTo>
                          <a:pt x="64" y="109"/>
                          <a:pt x="55" y="110"/>
                          <a:pt x="54" y="111"/>
                        </a:cubicBezTo>
                        <a:lnTo>
                          <a:pt x="19" y="134"/>
                        </a:lnTo>
                        <a:lnTo>
                          <a:pt x="0" y="171"/>
                        </a:lnTo>
                        <a:lnTo>
                          <a:pt x="46" y="187"/>
                        </a:lnTo>
                        <a:lnTo>
                          <a:pt x="47" y="187"/>
                        </a:lnTo>
                        <a:lnTo>
                          <a:pt x="47" y="187"/>
                        </a:lnTo>
                        <a:lnTo>
                          <a:pt x="79" y="205"/>
                        </a:lnTo>
                        <a:lnTo>
                          <a:pt x="79" y="205"/>
                        </a:lnTo>
                        <a:lnTo>
                          <a:pt x="224" y="243"/>
                        </a:lnTo>
                        <a:lnTo>
                          <a:pt x="230" y="245"/>
                        </a:lnTo>
                        <a:lnTo>
                          <a:pt x="229" y="251"/>
                        </a:lnTo>
                        <a:lnTo>
                          <a:pt x="220" y="296"/>
                        </a:lnTo>
                        <a:lnTo>
                          <a:pt x="240" y="309"/>
                        </a:lnTo>
                        <a:lnTo>
                          <a:pt x="243" y="311"/>
                        </a:lnTo>
                        <a:lnTo>
                          <a:pt x="243" y="314"/>
                        </a:lnTo>
                        <a:lnTo>
                          <a:pt x="244" y="326"/>
                        </a:lnTo>
                        <a:lnTo>
                          <a:pt x="299" y="304"/>
                        </a:lnTo>
                        <a:lnTo>
                          <a:pt x="300" y="303"/>
                        </a:lnTo>
                        <a:lnTo>
                          <a:pt x="302" y="303"/>
                        </a:lnTo>
                        <a:cubicBezTo>
                          <a:pt x="302" y="303"/>
                          <a:pt x="331" y="304"/>
                          <a:pt x="362" y="305"/>
                        </a:cubicBezTo>
                        <a:cubicBezTo>
                          <a:pt x="392" y="306"/>
                          <a:pt x="425" y="306"/>
                          <a:pt x="428" y="306"/>
                        </a:cubicBezTo>
                        <a:cubicBezTo>
                          <a:pt x="430" y="306"/>
                          <a:pt x="432" y="307"/>
                          <a:pt x="434" y="308"/>
                        </a:cubicBezTo>
                        <a:cubicBezTo>
                          <a:pt x="437" y="309"/>
                          <a:pt x="440" y="310"/>
                          <a:pt x="443" y="311"/>
                        </a:cubicBezTo>
                        <a:cubicBezTo>
                          <a:pt x="450" y="313"/>
                          <a:pt x="458" y="317"/>
                          <a:pt x="466" y="320"/>
                        </a:cubicBezTo>
                        <a:cubicBezTo>
                          <a:pt x="480" y="325"/>
                          <a:pt x="490" y="329"/>
                          <a:pt x="493" y="331"/>
                        </a:cubicBezTo>
                        <a:lnTo>
                          <a:pt x="515" y="312"/>
                        </a:lnTo>
                        <a:lnTo>
                          <a:pt x="515" y="311"/>
                        </a:lnTo>
                        <a:lnTo>
                          <a:pt x="553" y="274"/>
                        </a:lnTo>
                        <a:lnTo>
                          <a:pt x="545" y="269"/>
                        </a:lnTo>
                        <a:lnTo>
                          <a:pt x="545" y="269"/>
                        </a:lnTo>
                        <a:lnTo>
                          <a:pt x="544" y="269"/>
                        </a:lnTo>
                        <a:cubicBezTo>
                          <a:pt x="544" y="269"/>
                          <a:pt x="520" y="251"/>
                          <a:pt x="507" y="244"/>
                        </a:cubicBezTo>
                        <a:cubicBezTo>
                          <a:pt x="494" y="237"/>
                          <a:pt x="485" y="228"/>
                          <a:pt x="481" y="224"/>
                        </a:cubicBezTo>
                        <a:cubicBezTo>
                          <a:pt x="479" y="227"/>
                          <a:pt x="477" y="229"/>
                          <a:pt x="473" y="235"/>
                        </a:cubicBezTo>
                        <a:cubicBezTo>
                          <a:pt x="467" y="243"/>
                          <a:pt x="460" y="254"/>
                          <a:pt x="459" y="257"/>
                        </a:cubicBezTo>
                        <a:cubicBezTo>
                          <a:pt x="457" y="260"/>
                          <a:pt x="456" y="262"/>
                          <a:pt x="454" y="264"/>
                        </a:cubicBezTo>
                        <a:cubicBezTo>
                          <a:pt x="452" y="266"/>
                          <a:pt x="448" y="266"/>
                          <a:pt x="446" y="266"/>
                        </a:cubicBezTo>
                        <a:cubicBezTo>
                          <a:pt x="442" y="266"/>
                          <a:pt x="438" y="265"/>
                          <a:pt x="430" y="265"/>
                        </a:cubicBezTo>
                        <a:cubicBezTo>
                          <a:pt x="418" y="266"/>
                          <a:pt x="411" y="261"/>
                          <a:pt x="407" y="255"/>
                        </a:cubicBezTo>
                        <a:cubicBezTo>
                          <a:pt x="403" y="248"/>
                          <a:pt x="401" y="243"/>
                          <a:pt x="400" y="242"/>
                        </a:cubicBezTo>
                        <a:cubicBezTo>
                          <a:pt x="394" y="236"/>
                          <a:pt x="392" y="229"/>
                          <a:pt x="391" y="222"/>
                        </a:cubicBezTo>
                        <a:cubicBezTo>
                          <a:pt x="389" y="215"/>
                          <a:pt x="388" y="208"/>
                          <a:pt x="388" y="203"/>
                        </a:cubicBezTo>
                        <a:cubicBezTo>
                          <a:pt x="388" y="203"/>
                          <a:pt x="388" y="201"/>
                          <a:pt x="386" y="200"/>
                        </a:cubicBezTo>
                        <a:cubicBezTo>
                          <a:pt x="384" y="198"/>
                          <a:pt x="380" y="195"/>
                          <a:pt x="377" y="192"/>
                        </a:cubicBezTo>
                        <a:cubicBezTo>
                          <a:pt x="373" y="190"/>
                          <a:pt x="369" y="187"/>
                          <a:pt x="366" y="185"/>
                        </a:cubicBezTo>
                        <a:cubicBezTo>
                          <a:pt x="365" y="183"/>
                          <a:pt x="364" y="182"/>
                          <a:pt x="363" y="180"/>
                        </a:cubicBezTo>
                        <a:cubicBezTo>
                          <a:pt x="361" y="179"/>
                          <a:pt x="360" y="177"/>
                          <a:pt x="360" y="174"/>
                        </a:cubicBezTo>
                        <a:cubicBezTo>
                          <a:pt x="360" y="172"/>
                          <a:pt x="359" y="166"/>
                          <a:pt x="357" y="160"/>
                        </a:cubicBezTo>
                        <a:cubicBezTo>
                          <a:pt x="357" y="155"/>
                          <a:pt x="356" y="151"/>
                          <a:pt x="356" y="147"/>
                        </a:cubicBezTo>
                        <a:cubicBezTo>
                          <a:pt x="355" y="146"/>
                          <a:pt x="354" y="145"/>
                          <a:pt x="352" y="145"/>
                        </a:cubicBezTo>
                        <a:cubicBezTo>
                          <a:pt x="348" y="143"/>
                          <a:pt x="342" y="142"/>
                          <a:pt x="335" y="140"/>
                        </a:cubicBezTo>
                        <a:cubicBezTo>
                          <a:pt x="321" y="137"/>
                          <a:pt x="305" y="134"/>
                          <a:pt x="295" y="131"/>
                        </a:cubicBezTo>
                        <a:cubicBezTo>
                          <a:pt x="277" y="126"/>
                          <a:pt x="256" y="123"/>
                          <a:pt x="238" y="119"/>
                        </a:cubicBezTo>
                        <a:cubicBezTo>
                          <a:pt x="233" y="117"/>
                          <a:pt x="228" y="113"/>
                          <a:pt x="226" y="109"/>
                        </a:cubicBezTo>
                        <a:cubicBezTo>
                          <a:pt x="224" y="104"/>
                          <a:pt x="224" y="100"/>
                          <a:pt x="225" y="96"/>
                        </a:cubicBezTo>
                        <a:cubicBezTo>
                          <a:pt x="226" y="91"/>
                          <a:pt x="228" y="88"/>
                          <a:pt x="229" y="86"/>
                        </a:cubicBezTo>
                        <a:lnTo>
                          <a:pt x="213" y="51"/>
                        </a:lnTo>
                        <a:lnTo>
                          <a:pt x="185" y="27"/>
                        </a:lnTo>
                        <a:lnTo>
                          <a:pt x="185" y="26"/>
                        </a:lnTo>
                        <a:lnTo>
                          <a:pt x="184" y="26"/>
                        </a:lnTo>
                        <a:lnTo>
                          <a:pt x="169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701" name="Freeform 89"/>
                  <p:cNvSpPr>
                    <a:spLocks/>
                  </p:cNvSpPr>
                  <p:nvPr/>
                </p:nvSpPr>
                <p:spPr bwMode="auto">
                  <a:xfrm>
                    <a:off x="4653" y="2985"/>
                    <a:ext cx="276" cy="317"/>
                  </a:xfrm>
                  <a:custGeom>
                    <a:avLst/>
                    <a:gdLst>
                      <a:gd name="T0" fmla="*/ 237 w 550"/>
                      <a:gd name="T1" fmla="*/ 8 h 631"/>
                      <a:gd name="T2" fmla="*/ 235 w 550"/>
                      <a:gd name="T3" fmla="*/ 8 h 631"/>
                      <a:gd name="T4" fmla="*/ 180 w 550"/>
                      <a:gd name="T5" fmla="*/ 8 h 631"/>
                      <a:gd name="T6" fmla="*/ 126 w 550"/>
                      <a:gd name="T7" fmla="*/ 56 h 631"/>
                      <a:gd name="T8" fmla="*/ 108 w 550"/>
                      <a:gd name="T9" fmla="*/ 85 h 631"/>
                      <a:gd name="T10" fmla="*/ 79 w 550"/>
                      <a:gd name="T11" fmla="*/ 136 h 631"/>
                      <a:gd name="T12" fmla="*/ 72 w 550"/>
                      <a:gd name="T13" fmla="*/ 194 h 631"/>
                      <a:gd name="T14" fmla="*/ 71 w 550"/>
                      <a:gd name="T15" fmla="*/ 196 h 631"/>
                      <a:gd name="T16" fmla="*/ 61 w 550"/>
                      <a:gd name="T17" fmla="*/ 211 h 631"/>
                      <a:gd name="T18" fmla="*/ 53 w 550"/>
                      <a:gd name="T19" fmla="*/ 233 h 631"/>
                      <a:gd name="T20" fmla="*/ 52 w 550"/>
                      <a:gd name="T21" fmla="*/ 264 h 631"/>
                      <a:gd name="T22" fmla="*/ 41 w 550"/>
                      <a:gd name="T23" fmla="*/ 282 h 631"/>
                      <a:gd name="T24" fmla="*/ 31 w 550"/>
                      <a:gd name="T25" fmla="*/ 292 h 631"/>
                      <a:gd name="T26" fmla="*/ 0 w 550"/>
                      <a:gd name="T27" fmla="*/ 351 h 631"/>
                      <a:gd name="T28" fmla="*/ 16 w 550"/>
                      <a:gd name="T29" fmla="*/ 373 h 631"/>
                      <a:gd name="T30" fmla="*/ 21 w 550"/>
                      <a:gd name="T31" fmla="*/ 383 h 631"/>
                      <a:gd name="T32" fmla="*/ 21 w 550"/>
                      <a:gd name="T33" fmla="*/ 388 h 631"/>
                      <a:gd name="T34" fmla="*/ 9 w 550"/>
                      <a:gd name="T35" fmla="*/ 419 h 631"/>
                      <a:gd name="T36" fmla="*/ 0 w 550"/>
                      <a:gd name="T37" fmla="*/ 452 h 631"/>
                      <a:gd name="T38" fmla="*/ 61 w 550"/>
                      <a:gd name="T39" fmla="*/ 432 h 631"/>
                      <a:gd name="T40" fmla="*/ 70 w 550"/>
                      <a:gd name="T41" fmla="*/ 424 h 631"/>
                      <a:gd name="T42" fmla="*/ 94 w 550"/>
                      <a:gd name="T43" fmla="*/ 418 h 631"/>
                      <a:gd name="T44" fmla="*/ 123 w 550"/>
                      <a:gd name="T45" fmla="*/ 440 h 631"/>
                      <a:gd name="T46" fmla="*/ 134 w 550"/>
                      <a:gd name="T47" fmla="*/ 491 h 631"/>
                      <a:gd name="T48" fmla="*/ 134 w 550"/>
                      <a:gd name="T49" fmla="*/ 518 h 631"/>
                      <a:gd name="T50" fmla="*/ 134 w 550"/>
                      <a:gd name="T51" fmla="*/ 566 h 631"/>
                      <a:gd name="T52" fmla="*/ 129 w 550"/>
                      <a:gd name="T53" fmla="*/ 571 h 631"/>
                      <a:gd name="T54" fmla="*/ 149 w 550"/>
                      <a:gd name="T55" fmla="*/ 565 h 631"/>
                      <a:gd name="T56" fmla="*/ 163 w 550"/>
                      <a:gd name="T57" fmla="*/ 577 h 631"/>
                      <a:gd name="T58" fmla="*/ 242 w 550"/>
                      <a:gd name="T59" fmla="*/ 581 h 631"/>
                      <a:gd name="T60" fmla="*/ 276 w 550"/>
                      <a:gd name="T61" fmla="*/ 611 h 631"/>
                      <a:gd name="T62" fmla="*/ 317 w 550"/>
                      <a:gd name="T63" fmla="*/ 631 h 631"/>
                      <a:gd name="T64" fmla="*/ 347 w 550"/>
                      <a:gd name="T65" fmla="*/ 620 h 631"/>
                      <a:gd name="T66" fmla="*/ 369 w 550"/>
                      <a:gd name="T67" fmla="*/ 618 h 631"/>
                      <a:gd name="T68" fmla="*/ 397 w 550"/>
                      <a:gd name="T69" fmla="*/ 621 h 631"/>
                      <a:gd name="T70" fmla="*/ 408 w 550"/>
                      <a:gd name="T71" fmla="*/ 585 h 631"/>
                      <a:gd name="T72" fmla="*/ 414 w 550"/>
                      <a:gd name="T73" fmla="*/ 555 h 631"/>
                      <a:gd name="T74" fmla="*/ 419 w 550"/>
                      <a:gd name="T75" fmla="*/ 539 h 631"/>
                      <a:gd name="T76" fmla="*/ 450 w 550"/>
                      <a:gd name="T77" fmla="*/ 503 h 631"/>
                      <a:gd name="T78" fmla="*/ 450 w 550"/>
                      <a:gd name="T79" fmla="*/ 503 h 631"/>
                      <a:gd name="T80" fmla="*/ 501 w 550"/>
                      <a:gd name="T81" fmla="*/ 453 h 631"/>
                      <a:gd name="T82" fmla="*/ 539 w 550"/>
                      <a:gd name="T83" fmla="*/ 428 h 631"/>
                      <a:gd name="T84" fmla="*/ 550 w 550"/>
                      <a:gd name="T85" fmla="*/ 421 h 631"/>
                      <a:gd name="T86" fmla="*/ 525 w 550"/>
                      <a:gd name="T87" fmla="*/ 353 h 631"/>
                      <a:gd name="T88" fmla="*/ 509 w 550"/>
                      <a:gd name="T89" fmla="*/ 340 h 631"/>
                      <a:gd name="T90" fmla="*/ 500 w 550"/>
                      <a:gd name="T91" fmla="*/ 320 h 631"/>
                      <a:gd name="T92" fmla="*/ 480 w 550"/>
                      <a:gd name="T93" fmla="*/ 291 h 631"/>
                      <a:gd name="T94" fmla="*/ 463 w 550"/>
                      <a:gd name="T95" fmla="*/ 281 h 631"/>
                      <a:gd name="T96" fmla="*/ 432 w 550"/>
                      <a:gd name="T97" fmla="*/ 281 h 631"/>
                      <a:gd name="T98" fmla="*/ 400 w 550"/>
                      <a:gd name="T99" fmla="*/ 288 h 631"/>
                      <a:gd name="T100" fmla="*/ 355 w 550"/>
                      <a:gd name="T101" fmla="*/ 299 h 631"/>
                      <a:gd name="T102" fmla="*/ 335 w 550"/>
                      <a:gd name="T103" fmla="*/ 302 h 631"/>
                      <a:gd name="T104" fmla="*/ 278 w 550"/>
                      <a:gd name="T105" fmla="*/ 304 h 631"/>
                      <a:gd name="T106" fmla="*/ 274 w 550"/>
                      <a:gd name="T107" fmla="*/ 302 h 631"/>
                      <a:gd name="T108" fmla="*/ 258 w 550"/>
                      <a:gd name="T109" fmla="*/ 291 h 631"/>
                      <a:gd name="T110" fmla="*/ 248 w 550"/>
                      <a:gd name="T111" fmla="*/ 255 h 631"/>
                      <a:gd name="T112" fmla="*/ 238 w 550"/>
                      <a:gd name="T113" fmla="*/ 227 h 631"/>
                      <a:gd name="T114" fmla="*/ 238 w 550"/>
                      <a:gd name="T115" fmla="*/ 222 h 631"/>
                      <a:gd name="T116" fmla="*/ 247 w 550"/>
                      <a:gd name="T117" fmla="*/ 202 h 631"/>
                      <a:gd name="T118" fmla="*/ 257 w 550"/>
                      <a:gd name="T119" fmla="*/ 79 h 631"/>
                      <a:gd name="T120" fmla="*/ 220 w 550"/>
                      <a:gd name="T121" fmla="*/ 46 h 631"/>
                      <a:gd name="T122" fmla="*/ 263 w 550"/>
                      <a:gd name="T123" fmla="*/ 14 h 6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50" h="631">
                        <a:moveTo>
                          <a:pt x="263" y="0"/>
                        </a:moveTo>
                        <a:lnTo>
                          <a:pt x="237" y="8"/>
                        </a:lnTo>
                        <a:lnTo>
                          <a:pt x="236" y="8"/>
                        </a:lnTo>
                        <a:lnTo>
                          <a:pt x="235" y="8"/>
                        </a:lnTo>
                        <a:lnTo>
                          <a:pt x="181" y="8"/>
                        </a:lnTo>
                        <a:lnTo>
                          <a:pt x="180" y="8"/>
                        </a:lnTo>
                        <a:lnTo>
                          <a:pt x="147" y="12"/>
                        </a:lnTo>
                        <a:lnTo>
                          <a:pt x="126" y="56"/>
                        </a:lnTo>
                        <a:lnTo>
                          <a:pt x="125" y="57"/>
                        </a:lnTo>
                        <a:cubicBezTo>
                          <a:pt x="125" y="57"/>
                          <a:pt x="119" y="74"/>
                          <a:pt x="108" y="85"/>
                        </a:cubicBezTo>
                        <a:cubicBezTo>
                          <a:pt x="100" y="93"/>
                          <a:pt x="89" y="112"/>
                          <a:pt x="84" y="120"/>
                        </a:cubicBezTo>
                        <a:cubicBezTo>
                          <a:pt x="83" y="122"/>
                          <a:pt x="80" y="130"/>
                          <a:pt x="79" y="136"/>
                        </a:cubicBezTo>
                        <a:cubicBezTo>
                          <a:pt x="78" y="142"/>
                          <a:pt x="77" y="148"/>
                          <a:pt x="77" y="148"/>
                        </a:cubicBezTo>
                        <a:lnTo>
                          <a:pt x="72" y="194"/>
                        </a:lnTo>
                        <a:lnTo>
                          <a:pt x="72" y="195"/>
                        </a:lnTo>
                        <a:lnTo>
                          <a:pt x="71" y="196"/>
                        </a:lnTo>
                        <a:lnTo>
                          <a:pt x="61" y="210"/>
                        </a:lnTo>
                        <a:lnTo>
                          <a:pt x="61" y="211"/>
                        </a:lnTo>
                        <a:lnTo>
                          <a:pt x="60" y="212"/>
                        </a:lnTo>
                        <a:lnTo>
                          <a:pt x="53" y="233"/>
                        </a:lnTo>
                        <a:lnTo>
                          <a:pt x="53" y="233"/>
                        </a:lnTo>
                        <a:cubicBezTo>
                          <a:pt x="53" y="234"/>
                          <a:pt x="52" y="259"/>
                          <a:pt x="52" y="264"/>
                        </a:cubicBezTo>
                        <a:cubicBezTo>
                          <a:pt x="52" y="269"/>
                          <a:pt x="50" y="271"/>
                          <a:pt x="48" y="274"/>
                        </a:cubicBezTo>
                        <a:cubicBezTo>
                          <a:pt x="46" y="277"/>
                          <a:pt x="43" y="280"/>
                          <a:pt x="41" y="282"/>
                        </a:cubicBezTo>
                        <a:cubicBezTo>
                          <a:pt x="36" y="287"/>
                          <a:pt x="32" y="291"/>
                          <a:pt x="31" y="291"/>
                        </a:cubicBezTo>
                        <a:lnTo>
                          <a:pt x="31" y="292"/>
                        </a:lnTo>
                        <a:lnTo>
                          <a:pt x="6" y="325"/>
                        </a:lnTo>
                        <a:lnTo>
                          <a:pt x="0" y="351"/>
                        </a:lnTo>
                        <a:lnTo>
                          <a:pt x="16" y="372"/>
                        </a:lnTo>
                        <a:lnTo>
                          <a:pt x="16" y="373"/>
                        </a:lnTo>
                        <a:lnTo>
                          <a:pt x="16" y="373"/>
                        </a:lnTo>
                        <a:lnTo>
                          <a:pt x="21" y="383"/>
                        </a:lnTo>
                        <a:lnTo>
                          <a:pt x="22" y="385"/>
                        </a:lnTo>
                        <a:lnTo>
                          <a:pt x="21" y="388"/>
                        </a:lnTo>
                        <a:lnTo>
                          <a:pt x="9" y="419"/>
                        </a:lnTo>
                        <a:lnTo>
                          <a:pt x="9" y="419"/>
                        </a:lnTo>
                        <a:lnTo>
                          <a:pt x="1" y="449"/>
                        </a:lnTo>
                        <a:cubicBezTo>
                          <a:pt x="1" y="449"/>
                          <a:pt x="0" y="451"/>
                          <a:pt x="0" y="452"/>
                        </a:cubicBezTo>
                        <a:cubicBezTo>
                          <a:pt x="8" y="452"/>
                          <a:pt x="26" y="450"/>
                          <a:pt x="28" y="450"/>
                        </a:cubicBezTo>
                        <a:lnTo>
                          <a:pt x="61" y="432"/>
                        </a:lnTo>
                        <a:cubicBezTo>
                          <a:pt x="61" y="432"/>
                          <a:pt x="61" y="432"/>
                          <a:pt x="61" y="432"/>
                        </a:cubicBezTo>
                        <a:cubicBezTo>
                          <a:pt x="62" y="431"/>
                          <a:pt x="65" y="428"/>
                          <a:pt x="70" y="424"/>
                        </a:cubicBezTo>
                        <a:cubicBezTo>
                          <a:pt x="73" y="421"/>
                          <a:pt x="77" y="419"/>
                          <a:pt x="81" y="417"/>
                        </a:cubicBezTo>
                        <a:cubicBezTo>
                          <a:pt x="85" y="416"/>
                          <a:pt x="90" y="416"/>
                          <a:pt x="94" y="418"/>
                        </a:cubicBezTo>
                        <a:cubicBezTo>
                          <a:pt x="98" y="420"/>
                          <a:pt x="104" y="421"/>
                          <a:pt x="109" y="424"/>
                        </a:cubicBezTo>
                        <a:cubicBezTo>
                          <a:pt x="115" y="427"/>
                          <a:pt x="122" y="432"/>
                          <a:pt x="123" y="440"/>
                        </a:cubicBezTo>
                        <a:cubicBezTo>
                          <a:pt x="124" y="449"/>
                          <a:pt x="134" y="490"/>
                          <a:pt x="134" y="490"/>
                        </a:cubicBezTo>
                        <a:lnTo>
                          <a:pt x="134" y="491"/>
                        </a:lnTo>
                        <a:lnTo>
                          <a:pt x="134" y="491"/>
                        </a:lnTo>
                        <a:cubicBezTo>
                          <a:pt x="134" y="491"/>
                          <a:pt x="134" y="512"/>
                          <a:pt x="134" y="518"/>
                        </a:cubicBezTo>
                        <a:cubicBezTo>
                          <a:pt x="134" y="524"/>
                          <a:pt x="134" y="564"/>
                          <a:pt x="134" y="564"/>
                        </a:cubicBezTo>
                        <a:lnTo>
                          <a:pt x="134" y="566"/>
                        </a:lnTo>
                        <a:lnTo>
                          <a:pt x="132" y="568"/>
                        </a:lnTo>
                        <a:lnTo>
                          <a:pt x="129" y="571"/>
                        </a:lnTo>
                        <a:lnTo>
                          <a:pt x="146" y="566"/>
                        </a:lnTo>
                        <a:lnTo>
                          <a:pt x="149" y="565"/>
                        </a:lnTo>
                        <a:lnTo>
                          <a:pt x="152" y="567"/>
                        </a:lnTo>
                        <a:lnTo>
                          <a:pt x="163" y="577"/>
                        </a:lnTo>
                        <a:lnTo>
                          <a:pt x="240" y="581"/>
                        </a:lnTo>
                        <a:lnTo>
                          <a:pt x="242" y="581"/>
                        </a:lnTo>
                        <a:lnTo>
                          <a:pt x="244" y="583"/>
                        </a:lnTo>
                        <a:cubicBezTo>
                          <a:pt x="244" y="583"/>
                          <a:pt x="266" y="604"/>
                          <a:pt x="276" y="611"/>
                        </a:cubicBezTo>
                        <a:cubicBezTo>
                          <a:pt x="281" y="614"/>
                          <a:pt x="292" y="620"/>
                          <a:pt x="302" y="624"/>
                        </a:cubicBezTo>
                        <a:cubicBezTo>
                          <a:pt x="310" y="628"/>
                          <a:pt x="315" y="631"/>
                          <a:pt x="317" y="631"/>
                        </a:cubicBezTo>
                        <a:cubicBezTo>
                          <a:pt x="319" y="630"/>
                          <a:pt x="325" y="628"/>
                          <a:pt x="333" y="625"/>
                        </a:cubicBezTo>
                        <a:cubicBezTo>
                          <a:pt x="338" y="623"/>
                          <a:pt x="343" y="621"/>
                          <a:pt x="347" y="620"/>
                        </a:cubicBezTo>
                        <a:cubicBezTo>
                          <a:pt x="351" y="619"/>
                          <a:pt x="354" y="618"/>
                          <a:pt x="358" y="618"/>
                        </a:cubicBezTo>
                        <a:cubicBezTo>
                          <a:pt x="360" y="618"/>
                          <a:pt x="364" y="618"/>
                          <a:pt x="369" y="618"/>
                        </a:cubicBezTo>
                        <a:cubicBezTo>
                          <a:pt x="373" y="619"/>
                          <a:pt x="379" y="619"/>
                          <a:pt x="385" y="620"/>
                        </a:cubicBezTo>
                        <a:cubicBezTo>
                          <a:pt x="391" y="621"/>
                          <a:pt x="393" y="621"/>
                          <a:pt x="397" y="621"/>
                        </a:cubicBezTo>
                        <a:cubicBezTo>
                          <a:pt x="398" y="616"/>
                          <a:pt x="401" y="608"/>
                          <a:pt x="404" y="599"/>
                        </a:cubicBezTo>
                        <a:cubicBezTo>
                          <a:pt x="406" y="594"/>
                          <a:pt x="407" y="589"/>
                          <a:pt x="408" y="585"/>
                        </a:cubicBezTo>
                        <a:cubicBezTo>
                          <a:pt x="409" y="581"/>
                          <a:pt x="410" y="577"/>
                          <a:pt x="410" y="577"/>
                        </a:cubicBezTo>
                        <a:cubicBezTo>
                          <a:pt x="410" y="571"/>
                          <a:pt x="412" y="563"/>
                          <a:pt x="414" y="555"/>
                        </a:cubicBezTo>
                        <a:cubicBezTo>
                          <a:pt x="416" y="547"/>
                          <a:pt x="418" y="540"/>
                          <a:pt x="418" y="540"/>
                        </a:cubicBezTo>
                        <a:lnTo>
                          <a:pt x="419" y="539"/>
                        </a:lnTo>
                        <a:lnTo>
                          <a:pt x="420" y="538"/>
                        </a:lnTo>
                        <a:lnTo>
                          <a:pt x="450" y="503"/>
                        </a:lnTo>
                        <a:lnTo>
                          <a:pt x="450" y="503"/>
                        </a:lnTo>
                        <a:lnTo>
                          <a:pt x="450" y="503"/>
                        </a:lnTo>
                        <a:lnTo>
                          <a:pt x="500" y="454"/>
                        </a:lnTo>
                        <a:lnTo>
                          <a:pt x="501" y="453"/>
                        </a:lnTo>
                        <a:lnTo>
                          <a:pt x="501" y="453"/>
                        </a:lnTo>
                        <a:lnTo>
                          <a:pt x="539" y="428"/>
                        </a:lnTo>
                        <a:lnTo>
                          <a:pt x="539" y="427"/>
                        </a:lnTo>
                        <a:lnTo>
                          <a:pt x="550" y="421"/>
                        </a:lnTo>
                        <a:lnTo>
                          <a:pt x="529" y="357"/>
                        </a:lnTo>
                        <a:cubicBezTo>
                          <a:pt x="529" y="357"/>
                          <a:pt x="527" y="355"/>
                          <a:pt x="525" y="353"/>
                        </a:cubicBezTo>
                        <a:cubicBezTo>
                          <a:pt x="522" y="350"/>
                          <a:pt x="518" y="348"/>
                          <a:pt x="518" y="347"/>
                        </a:cubicBezTo>
                        <a:cubicBezTo>
                          <a:pt x="513" y="346"/>
                          <a:pt x="511" y="343"/>
                          <a:pt x="509" y="340"/>
                        </a:cubicBezTo>
                        <a:cubicBezTo>
                          <a:pt x="507" y="337"/>
                          <a:pt x="505" y="334"/>
                          <a:pt x="504" y="331"/>
                        </a:cubicBezTo>
                        <a:cubicBezTo>
                          <a:pt x="501" y="325"/>
                          <a:pt x="500" y="321"/>
                          <a:pt x="500" y="320"/>
                        </a:cubicBezTo>
                        <a:lnTo>
                          <a:pt x="499" y="318"/>
                        </a:lnTo>
                        <a:lnTo>
                          <a:pt x="480" y="291"/>
                        </a:lnTo>
                        <a:cubicBezTo>
                          <a:pt x="479" y="290"/>
                          <a:pt x="475" y="288"/>
                          <a:pt x="471" y="285"/>
                        </a:cubicBezTo>
                        <a:cubicBezTo>
                          <a:pt x="468" y="284"/>
                          <a:pt x="465" y="282"/>
                          <a:pt x="463" y="281"/>
                        </a:cubicBezTo>
                        <a:cubicBezTo>
                          <a:pt x="461" y="280"/>
                          <a:pt x="459" y="280"/>
                          <a:pt x="459" y="280"/>
                        </a:cubicBezTo>
                        <a:cubicBezTo>
                          <a:pt x="457" y="280"/>
                          <a:pt x="444" y="281"/>
                          <a:pt x="432" y="281"/>
                        </a:cubicBezTo>
                        <a:cubicBezTo>
                          <a:pt x="421" y="282"/>
                          <a:pt x="412" y="283"/>
                          <a:pt x="411" y="283"/>
                        </a:cubicBezTo>
                        <a:cubicBezTo>
                          <a:pt x="410" y="283"/>
                          <a:pt x="406" y="285"/>
                          <a:pt x="400" y="288"/>
                        </a:cubicBezTo>
                        <a:cubicBezTo>
                          <a:pt x="394" y="291"/>
                          <a:pt x="387" y="294"/>
                          <a:pt x="381" y="295"/>
                        </a:cubicBezTo>
                        <a:cubicBezTo>
                          <a:pt x="377" y="296"/>
                          <a:pt x="366" y="298"/>
                          <a:pt x="355" y="299"/>
                        </a:cubicBezTo>
                        <a:cubicBezTo>
                          <a:pt x="345" y="301"/>
                          <a:pt x="335" y="302"/>
                          <a:pt x="335" y="302"/>
                        </a:cubicBezTo>
                        <a:lnTo>
                          <a:pt x="335" y="302"/>
                        </a:lnTo>
                        <a:lnTo>
                          <a:pt x="334" y="302"/>
                        </a:lnTo>
                        <a:lnTo>
                          <a:pt x="278" y="304"/>
                        </a:lnTo>
                        <a:lnTo>
                          <a:pt x="276" y="304"/>
                        </a:lnTo>
                        <a:lnTo>
                          <a:pt x="274" y="302"/>
                        </a:lnTo>
                        <a:lnTo>
                          <a:pt x="260" y="293"/>
                        </a:lnTo>
                        <a:lnTo>
                          <a:pt x="258" y="291"/>
                        </a:lnTo>
                        <a:lnTo>
                          <a:pt x="257" y="289"/>
                        </a:lnTo>
                        <a:lnTo>
                          <a:pt x="248" y="255"/>
                        </a:lnTo>
                        <a:lnTo>
                          <a:pt x="248" y="255"/>
                        </a:lnTo>
                        <a:lnTo>
                          <a:pt x="238" y="227"/>
                        </a:lnTo>
                        <a:lnTo>
                          <a:pt x="238" y="224"/>
                        </a:lnTo>
                        <a:lnTo>
                          <a:pt x="238" y="222"/>
                        </a:lnTo>
                        <a:lnTo>
                          <a:pt x="246" y="202"/>
                        </a:lnTo>
                        <a:lnTo>
                          <a:pt x="247" y="202"/>
                        </a:lnTo>
                        <a:lnTo>
                          <a:pt x="262" y="147"/>
                        </a:lnTo>
                        <a:lnTo>
                          <a:pt x="257" y="79"/>
                        </a:lnTo>
                        <a:lnTo>
                          <a:pt x="226" y="51"/>
                        </a:lnTo>
                        <a:lnTo>
                          <a:pt x="220" y="46"/>
                        </a:lnTo>
                        <a:lnTo>
                          <a:pt x="227" y="41"/>
                        </a:lnTo>
                        <a:lnTo>
                          <a:pt x="263" y="14"/>
                        </a:lnTo>
                        <a:lnTo>
                          <a:pt x="263" y="0"/>
                        </a:lnTo>
                        <a:close/>
                      </a:path>
                    </a:pathLst>
                  </a:custGeom>
                  <a:solidFill>
                    <a:srgbClr val="FAA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702" name="Freeform 90"/>
                  <p:cNvSpPr>
                    <a:spLocks/>
                  </p:cNvSpPr>
                  <p:nvPr/>
                </p:nvSpPr>
                <p:spPr bwMode="auto">
                  <a:xfrm>
                    <a:off x="3041" y="1508"/>
                    <a:ext cx="288" cy="201"/>
                  </a:xfrm>
                  <a:custGeom>
                    <a:avLst/>
                    <a:gdLst>
                      <a:gd name="T0" fmla="*/ 301 w 574"/>
                      <a:gd name="T1" fmla="*/ 0 h 400"/>
                      <a:gd name="T2" fmla="*/ 245 w 574"/>
                      <a:gd name="T3" fmla="*/ 16 h 400"/>
                      <a:gd name="T4" fmla="*/ 244 w 574"/>
                      <a:gd name="T5" fmla="*/ 16 h 400"/>
                      <a:gd name="T6" fmla="*/ 244 w 574"/>
                      <a:gd name="T7" fmla="*/ 17 h 400"/>
                      <a:gd name="T8" fmla="*/ 165 w 574"/>
                      <a:gd name="T9" fmla="*/ 21 h 400"/>
                      <a:gd name="T10" fmla="*/ 98 w 574"/>
                      <a:gd name="T11" fmla="*/ 27 h 400"/>
                      <a:gd name="T12" fmla="*/ 105 w 574"/>
                      <a:gd name="T13" fmla="*/ 54 h 400"/>
                      <a:gd name="T14" fmla="*/ 106 w 574"/>
                      <a:gd name="T15" fmla="*/ 56 h 400"/>
                      <a:gd name="T16" fmla="*/ 106 w 574"/>
                      <a:gd name="T17" fmla="*/ 57 h 400"/>
                      <a:gd name="T18" fmla="*/ 98 w 574"/>
                      <a:gd name="T19" fmla="*/ 93 h 400"/>
                      <a:gd name="T20" fmla="*/ 97 w 574"/>
                      <a:gd name="T21" fmla="*/ 95 h 400"/>
                      <a:gd name="T22" fmla="*/ 96 w 574"/>
                      <a:gd name="T23" fmla="*/ 97 h 400"/>
                      <a:gd name="T24" fmla="*/ 56 w 574"/>
                      <a:gd name="T25" fmla="*/ 138 h 400"/>
                      <a:gd name="T26" fmla="*/ 56 w 574"/>
                      <a:gd name="T27" fmla="*/ 138 h 400"/>
                      <a:gd name="T28" fmla="*/ 56 w 574"/>
                      <a:gd name="T29" fmla="*/ 138 h 400"/>
                      <a:gd name="T30" fmla="*/ 16 w 574"/>
                      <a:gd name="T31" fmla="*/ 164 h 400"/>
                      <a:gd name="T32" fmla="*/ 0 w 574"/>
                      <a:gd name="T33" fmla="*/ 205 h 400"/>
                      <a:gd name="T34" fmla="*/ 0 w 574"/>
                      <a:gd name="T35" fmla="*/ 269 h 400"/>
                      <a:gd name="T36" fmla="*/ 30 w 574"/>
                      <a:gd name="T37" fmla="*/ 275 h 400"/>
                      <a:gd name="T38" fmla="*/ 33 w 574"/>
                      <a:gd name="T39" fmla="*/ 276 h 400"/>
                      <a:gd name="T40" fmla="*/ 35 w 574"/>
                      <a:gd name="T41" fmla="*/ 280 h 400"/>
                      <a:gd name="T42" fmla="*/ 47 w 574"/>
                      <a:gd name="T43" fmla="*/ 324 h 400"/>
                      <a:gd name="T44" fmla="*/ 48 w 574"/>
                      <a:gd name="T45" fmla="*/ 327 h 400"/>
                      <a:gd name="T46" fmla="*/ 46 w 574"/>
                      <a:gd name="T47" fmla="*/ 329 h 400"/>
                      <a:gd name="T48" fmla="*/ 18 w 574"/>
                      <a:gd name="T49" fmla="*/ 367 h 400"/>
                      <a:gd name="T50" fmla="*/ 41 w 574"/>
                      <a:gd name="T51" fmla="*/ 370 h 400"/>
                      <a:gd name="T52" fmla="*/ 41 w 574"/>
                      <a:gd name="T53" fmla="*/ 370 h 400"/>
                      <a:gd name="T54" fmla="*/ 183 w 574"/>
                      <a:gd name="T55" fmla="*/ 368 h 400"/>
                      <a:gd name="T56" fmla="*/ 185 w 574"/>
                      <a:gd name="T57" fmla="*/ 368 h 400"/>
                      <a:gd name="T58" fmla="*/ 186 w 574"/>
                      <a:gd name="T59" fmla="*/ 369 h 400"/>
                      <a:gd name="T60" fmla="*/ 210 w 574"/>
                      <a:gd name="T61" fmla="*/ 385 h 400"/>
                      <a:gd name="T62" fmla="*/ 211 w 574"/>
                      <a:gd name="T63" fmla="*/ 385 h 400"/>
                      <a:gd name="T64" fmla="*/ 261 w 574"/>
                      <a:gd name="T65" fmla="*/ 400 h 400"/>
                      <a:gd name="T66" fmla="*/ 315 w 574"/>
                      <a:gd name="T67" fmla="*/ 387 h 400"/>
                      <a:gd name="T68" fmla="*/ 336 w 574"/>
                      <a:gd name="T69" fmla="*/ 363 h 400"/>
                      <a:gd name="T70" fmla="*/ 334 w 574"/>
                      <a:gd name="T71" fmla="*/ 302 h 400"/>
                      <a:gd name="T72" fmla="*/ 334 w 574"/>
                      <a:gd name="T73" fmla="*/ 301 h 400"/>
                      <a:gd name="T74" fmla="*/ 335 w 574"/>
                      <a:gd name="T75" fmla="*/ 299 h 400"/>
                      <a:gd name="T76" fmla="*/ 342 w 574"/>
                      <a:gd name="T77" fmla="*/ 286 h 400"/>
                      <a:gd name="T78" fmla="*/ 349 w 574"/>
                      <a:gd name="T79" fmla="*/ 269 h 400"/>
                      <a:gd name="T80" fmla="*/ 354 w 574"/>
                      <a:gd name="T81" fmla="*/ 259 h 400"/>
                      <a:gd name="T82" fmla="*/ 363 w 574"/>
                      <a:gd name="T83" fmla="*/ 246 h 400"/>
                      <a:gd name="T84" fmla="*/ 375 w 574"/>
                      <a:gd name="T85" fmla="*/ 229 h 400"/>
                      <a:gd name="T86" fmla="*/ 377 w 574"/>
                      <a:gd name="T87" fmla="*/ 227 h 400"/>
                      <a:gd name="T88" fmla="*/ 379 w 574"/>
                      <a:gd name="T89" fmla="*/ 226 h 400"/>
                      <a:gd name="T90" fmla="*/ 424 w 574"/>
                      <a:gd name="T91" fmla="*/ 220 h 400"/>
                      <a:gd name="T92" fmla="*/ 424 w 574"/>
                      <a:gd name="T93" fmla="*/ 221 h 400"/>
                      <a:gd name="T94" fmla="*/ 480 w 574"/>
                      <a:gd name="T95" fmla="*/ 208 h 400"/>
                      <a:gd name="T96" fmla="*/ 533 w 574"/>
                      <a:gd name="T97" fmla="*/ 194 h 400"/>
                      <a:gd name="T98" fmla="*/ 569 w 574"/>
                      <a:gd name="T99" fmla="*/ 160 h 400"/>
                      <a:gd name="T100" fmla="*/ 574 w 574"/>
                      <a:gd name="T101" fmla="*/ 99 h 400"/>
                      <a:gd name="T102" fmla="*/ 534 w 574"/>
                      <a:gd name="T103" fmla="*/ 89 h 400"/>
                      <a:gd name="T104" fmla="*/ 533 w 574"/>
                      <a:gd name="T105" fmla="*/ 89 h 400"/>
                      <a:gd name="T106" fmla="*/ 495 w 574"/>
                      <a:gd name="T107" fmla="*/ 83 h 400"/>
                      <a:gd name="T108" fmla="*/ 495 w 574"/>
                      <a:gd name="T109" fmla="*/ 83 h 400"/>
                      <a:gd name="T110" fmla="*/ 383 w 574"/>
                      <a:gd name="T111" fmla="*/ 75 h 400"/>
                      <a:gd name="T112" fmla="*/ 382 w 574"/>
                      <a:gd name="T113" fmla="*/ 75 h 400"/>
                      <a:gd name="T114" fmla="*/ 380 w 574"/>
                      <a:gd name="T115" fmla="*/ 74 h 400"/>
                      <a:gd name="T116" fmla="*/ 344 w 574"/>
                      <a:gd name="T117" fmla="*/ 49 h 400"/>
                      <a:gd name="T118" fmla="*/ 343 w 574"/>
                      <a:gd name="T119" fmla="*/ 48 h 400"/>
                      <a:gd name="T120" fmla="*/ 342 w 574"/>
                      <a:gd name="T121" fmla="*/ 47 h 400"/>
                      <a:gd name="T122" fmla="*/ 301 w 574"/>
                      <a:gd name="T123" fmla="*/ 0 h 4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74" h="400">
                        <a:moveTo>
                          <a:pt x="301" y="0"/>
                        </a:moveTo>
                        <a:lnTo>
                          <a:pt x="245" y="16"/>
                        </a:lnTo>
                        <a:lnTo>
                          <a:pt x="244" y="16"/>
                        </a:lnTo>
                        <a:lnTo>
                          <a:pt x="244" y="17"/>
                        </a:lnTo>
                        <a:lnTo>
                          <a:pt x="165" y="21"/>
                        </a:lnTo>
                        <a:lnTo>
                          <a:pt x="98" y="27"/>
                        </a:lnTo>
                        <a:lnTo>
                          <a:pt x="105" y="54"/>
                        </a:lnTo>
                        <a:lnTo>
                          <a:pt x="106" y="56"/>
                        </a:lnTo>
                        <a:lnTo>
                          <a:pt x="106" y="57"/>
                        </a:lnTo>
                        <a:lnTo>
                          <a:pt x="98" y="93"/>
                        </a:lnTo>
                        <a:lnTo>
                          <a:pt x="97" y="95"/>
                        </a:lnTo>
                        <a:lnTo>
                          <a:pt x="96" y="97"/>
                        </a:lnTo>
                        <a:lnTo>
                          <a:pt x="56" y="138"/>
                        </a:lnTo>
                        <a:lnTo>
                          <a:pt x="56" y="138"/>
                        </a:lnTo>
                        <a:lnTo>
                          <a:pt x="56" y="138"/>
                        </a:lnTo>
                        <a:lnTo>
                          <a:pt x="16" y="164"/>
                        </a:lnTo>
                        <a:lnTo>
                          <a:pt x="0" y="205"/>
                        </a:lnTo>
                        <a:lnTo>
                          <a:pt x="0" y="269"/>
                        </a:lnTo>
                        <a:lnTo>
                          <a:pt x="30" y="275"/>
                        </a:lnTo>
                        <a:lnTo>
                          <a:pt x="33" y="276"/>
                        </a:lnTo>
                        <a:lnTo>
                          <a:pt x="35" y="280"/>
                        </a:lnTo>
                        <a:lnTo>
                          <a:pt x="47" y="324"/>
                        </a:lnTo>
                        <a:lnTo>
                          <a:pt x="48" y="327"/>
                        </a:lnTo>
                        <a:lnTo>
                          <a:pt x="46" y="329"/>
                        </a:lnTo>
                        <a:lnTo>
                          <a:pt x="18" y="367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183" y="368"/>
                        </a:lnTo>
                        <a:lnTo>
                          <a:pt x="185" y="368"/>
                        </a:lnTo>
                        <a:lnTo>
                          <a:pt x="186" y="369"/>
                        </a:lnTo>
                        <a:lnTo>
                          <a:pt x="210" y="385"/>
                        </a:lnTo>
                        <a:lnTo>
                          <a:pt x="211" y="385"/>
                        </a:lnTo>
                        <a:lnTo>
                          <a:pt x="261" y="400"/>
                        </a:lnTo>
                        <a:lnTo>
                          <a:pt x="315" y="387"/>
                        </a:lnTo>
                        <a:lnTo>
                          <a:pt x="336" y="363"/>
                        </a:lnTo>
                        <a:lnTo>
                          <a:pt x="334" y="302"/>
                        </a:lnTo>
                        <a:lnTo>
                          <a:pt x="334" y="301"/>
                        </a:lnTo>
                        <a:lnTo>
                          <a:pt x="335" y="299"/>
                        </a:lnTo>
                        <a:cubicBezTo>
                          <a:pt x="335" y="299"/>
                          <a:pt x="338" y="293"/>
                          <a:pt x="342" y="286"/>
                        </a:cubicBezTo>
                        <a:cubicBezTo>
                          <a:pt x="345" y="279"/>
                          <a:pt x="349" y="270"/>
                          <a:pt x="349" y="269"/>
                        </a:cubicBezTo>
                        <a:cubicBezTo>
                          <a:pt x="350" y="265"/>
                          <a:pt x="352" y="263"/>
                          <a:pt x="354" y="259"/>
                        </a:cubicBezTo>
                        <a:cubicBezTo>
                          <a:pt x="357" y="255"/>
                          <a:pt x="360" y="250"/>
                          <a:pt x="363" y="246"/>
                        </a:cubicBezTo>
                        <a:cubicBezTo>
                          <a:pt x="369" y="237"/>
                          <a:pt x="375" y="229"/>
                          <a:pt x="375" y="229"/>
                        </a:cubicBezTo>
                        <a:lnTo>
                          <a:pt x="377" y="227"/>
                        </a:lnTo>
                        <a:lnTo>
                          <a:pt x="379" y="226"/>
                        </a:lnTo>
                        <a:lnTo>
                          <a:pt x="424" y="220"/>
                        </a:lnTo>
                        <a:lnTo>
                          <a:pt x="424" y="221"/>
                        </a:lnTo>
                        <a:lnTo>
                          <a:pt x="480" y="208"/>
                        </a:lnTo>
                        <a:lnTo>
                          <a:pt x="533" y="194"/>
                        </a:lnTo>
                        <a:lnTo>
                          <a:pt x="569" y="160"/>
                        </a:lnTo>
                        <a:lnTo>
                          <a:pt x="574" y="99"/>
                        </a:lnTo>
                        <a:lnTo>
                          <a:pt x="534" y="89"/>
                        </a:lnTo>
                        <a:lnTo>
                          <a:pt x="533" y="89"/>
                        </a:lnTo>
                        <a:lnTo>
                          <a:pt x="495" y="83"/>
                        </a:lnTo>
                        <a:lnTo>
                          <a:pt x="495" y="83"/>
                        </a:lnTo>
                        <a:lnTo>
                          <a:pt x="383" y="75"/>
                        </a:lnTo>
                        <a:lnTo>
                          <a:pt x="382" y="75"/>
                        </a:lnTo>
                        <a:lnTo>
                          <a:pt x="380" y="74"/>
                        </a:lnTo>
                        <a:lnTo>
                          <a:pt x="344" y="49"/>
                        </a:lnTo>
                        <a:lnTo>
                          <a:pt x="343" y="48"/>
                        </a:lnTo>
                        <a:lnTo>
                          <a:pt x="342" y="47"/>
                        </a:lnTo>
                        <a:lnTo>
                          <a:pt x="301" y="0"/>
                        </a:lnTo>
                        <a:close/>
                      </a:path>
                    </a:pathLst>
                  </a:custGeom>
                  <a:solidFill>
                    <a:srgbClr val="C94B5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703" name="Freeform 91"/>
                  <p:cNvSpPr>
                    <a:spLocks/>
                  </p:cNvSpPr>
                  <p:nvPr/>
                </p:nvSpPr>
                <p:spPr bwMode="auto">
                  <a:xfrm>
                    <a:off x="3553" y="3880"/>
                    <a:ext cx="602" cy="239"/>
                  </a:xfrm>
                  <a:custGeom>
                    <a:avLst/>
                    <a:gdLst>
                      <a:gd name="T0" fmla="*/ 1056 w 1198"/>
                      <a:gd name="T1" fmla="*/ 48 h 476"/>
                      <a:gd name="T2" fmla="*/ 1011 w 1198"/>
                      <a:gd name="T3" fmla="*/ 65 h 476"/>
                      <a:gd name="T4" fmla="*/ 938 w 1198"/>
                      <a:gd name="T5" fmla="*/ 92 h 476"/>
                      <a:gd name="T6" fmla="*/ 902 w 1198"/>
                      <a:gd name="T7" fmla="*/ 105 h 476"/>
                      <a:gd name="T8" fmla="*/ 866 w 1198"/>
                      <a:gd name="T9" fmla="*/ 118 h 476"/>
                      <a:gd name="T10" fmla="*/ 825 w 1198"/>
                      <a:gd name="T11" fmla="*/ 133 h 476"/>
                      <a:gd name="T12" fmla="*/ 789 w 1198"/>
                      <a:gd name="T13" fmla="*/ 146 h 476"/>
                      <a:gd name="T14" fmla="*/ 751 w 1198"/>
                      <a:gd name="T15" fmla="*/ 159 h 476"/>
                      <a:gd name="T16" fmla="*/ 715 w 1198"/>
                      <a:gd name="T17" fmla="*/ 172 h 476"/>
                      <a:gd name="T18" fmla="*/ 679 w 1198"/>
                      <a:gd name="T19" fmla="*/ 184 h 476"/>
                      <a:gd name="T20" fmla="*/ 647 w 1198"/>
                      <a:gd name="T21" fmla="*/ 196 h 476"/>
                      <a:gd name="T22" fmla="*/ 615 w 1198"/>
                      <a:gd name="T23" fmla="*/ 206 h 476"/>
                      <a:gd name="T24" fmla="*/ 586 w 1198"/>
                      <a:gd name="T25" fmla="*/ 216 h 476"/>
                      <a:gd name="T26" fmla="*/ 560 w 1198"/>
                      <a:gd name="T27" fmla="*/ 224 h 476"/>
                      <a:gd name="T28" fmla="*/ 537 w 1198"/>
                      <a:gd name="T29" fmla="*/ 231 h 476"/>
                      <a:gd name="T30" fmla="*/ 518 w 1198"/>
                      <a:gd name="T31" fmla="*/ 236 h 476"/>
                      <a:gd name="T32" fmla="*/ 503 w 1198"/>
                      <a:gd name="T33" fmla="*/ 239 h 476"/>
                      <a:gd name="T34" fmla="*/ 464 w 1198"/>
                      <a:gd name="T35" fmla="*/ 242 h 476"/>
                      <a:gd name="T36" fmla="*/ 421 w 1198"/>
                      <a:gd name="T37" fmla="*/ 242 h 476"/>
                      <a:gd name="T38" fmla="*/ 356 w 1198"/>
                      <a:gd name="T39" fmla="*/ 237 h 476"/>
                      <a:gd name="T40" fmla="*/ 303 w 1198"/>
                      <a:gd name="T41" fmla="*/ 231 h 476"/>
                      <a:gd name="T42" fmla="*/ 240 w 1198"/>
                      <a:gd name="T43" fmla="*/ 222 h 476"/>
                      <a:gd name="T44" fmla="*/ 196 w 1198"/>
                      <a:gd name="T45" fmla="*/ 213 h 476"/>
                      <a:gd name="T46" fmla="*/ 167 w 1198"/>
                      <a:gd name="T47" fmla="*/ 206 h 476"/>
                      <a:gd name="T48" fmla="*/ 152 w 1198"/>
                      <a:gd name="T49" fmla="*/ 200 h 476"/>
                      <a:gd name="T50" fmla="*/ 136 w 1198"/>
                      <a:gd name="T51" fmla="*/ 190 h 476"/>
                      <a:gd name="T52" fmla="*/ 110 w 1198"/>
                      <a:gd name="T53" fmla="*/ 171 h 476"/>
                      <a:gd name="T54" fmla="*/ 97 w 1198"/>
                      <a:gd name="T55" fmla="*/ 163 h 476"/>
                      <a:gd name="T56" fmla="*/ 82 w 1198"/>
                      <a:gd name="T57" fmla="*/ 159 h 476"/>
                      <a:gd name="T58" fmla="*/ 16 w 1198"/>
                      <a:gd name="T59" fmla="*/ 359 h 476"/>
                      <a:gd name="T60" fmla="*/ 164 w 1198"/>
                      <a:gd name="T61" fmla="*/ 419 h 476"/>
                      <a:gd name="T62" fmla="*/ 183 w 1198"/>
                      <a:gd name="T63" fmla="*/ 414 h 476"/>
                      <a:gd name="T64" fmla="*/ 201 w 1198"/>
                      <a:gd name="T65" fmla="*/ 406 h 476"/>
                      <a:gd name="T66" fmla="*/ 225 w 1198"/>
                      <a:gd name="T67" fmla="*/ 394 h 476"/>
                      <a:gd name="T68" fmla="*/ 246 w 1198"/>
                      <a:gd name="T69" fmla="*/ 386 h 476"/>
                      <a:gd name="T70" fmla="*/ 266 w 1198"/>
                      <a:gd name="T71" fmla="*/ 384 h 476"/>
                      <a:gd name="T72" fmla="*/ 353 w 1198"/>
                      <a:gd name="T73" fmla="*/ 426 h 476"/>
                      <a:gd name="T74" fmla="*/ 461 w 1198"/>
                      <a:gd name="T75" fmla="*/ 473 h 476"/>
                      <a:gd name="T76" fmla="*/ 526 w 1198"/>
                      <a:gd name="T77" fmla="*/ 476 h 476"/>
                      <a:gd name="T78" fmla="*/ 574 w 1198"/>
                      <a:gd name="T79" fmla="*/ 474 h 476"/>
                      <a:gd name="T80" fmla="*/ 631 w 1198"/>
                      <a:gd name="T81" fmla="*/ 468 h 476"/>
                      <a:gd name="T82" fmla="*/ 666 w 1198"/>
                      <a:gd name="T83" fmla="*/ 460 h 476"/>
                      <a:gd name="T84" fmla="*/ 703 w 1198"/>
                      <a:gd name="T85" fmla="*/ 448 h 476"/>
                      <a:gd name="T86" fmla="*/ 720 w 1198"/>
                      <a:gd name="T87" fmla="*/ 438 h 476"/>
                      <a:gd name="T88" fmla="*/ 729 w 1198"/>
                      <a:gd name="T89" fmla="*/ 425 h 476"/>
                      <a:gd name="T90" fmla="*/ 716 w 1198"/>
                      <a:gd name="T91" fmla="*/ 403 h 476"/>
                      <a:gd name="T92" fmla="*/ 707 w 1198"/>
                      <a:gd name="T93" fmla="*/ 383 h 476"/>
                      <a:gd name="T94" fmla="*/ 702 w 1198"/>
                      <a:gd name="T95" fmla="*/ 362 h 476"/>
                      <a:gd name="T96" fmla="*/ 703 w 1198"/>
                      <a:gd name="T97" fmla="*/ 341 h 476"/>
                      <a:gd name="T98" fmla="*/ 710 w 1198"/>
                      <a:gd name="T99" fmla="*/ 322 h 476"/>
                      <a:gd name="T100" fmla="*/ 1198 w 1198"/>
                      <a:gd name="T101" fmla="*/ 0 h 476"/>
                      <a:gd name="T102" fmla="*/ 1194 w 1198"/>
                      <a:gd name="T103" fmla="*/ 1 h 476"/>
                      <a:gd name="T104" fmla="*/ 1177 w 1198"/>
                      <a:gd name="T105" fmla="*/ 5 h 476"/>
                      <a:gd name="T106" fmla="*/ 1161 w 1198"/>
                      <a:gd name="T107" fmla="*/ 11 h 476"/>
                      <a:gd name="T108" fmla="*/ 1142 w 1198"/>
                      <a:gd name="T109" fmla="*/ 18 h 476"/>
                      <a:gd name="T110" fmla="*/ 1117 w 1198"/>
                      <a:gd name="T111" fmla="*/ 26 h 476"/>
                      <a:gd name="T112" fmla="*/ 1092 w 1198"/>
                      <a:gd name="T113" fmla="*/ 36 h 4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198" h="476">
                        <a:moveTo>
                          <a:pt x="1080" y="40"/>
                        </a:moveTo>
                        <a:cubicBezTo>
                          <a:pt x="1077" y="41"/>
                          <a:pt x="1074" y="42"/>
                          <a:pt x="1071" y="43"/>
                        </a:cubicBezTo>
                        <a:lnTo>
                          <a:pt x="1069" y="44"/>
                        </a:lnTo>
                        <a:cubicBezTo>
                          <a:pt x="1066" y="45"/>
                          <a:pt x="1063" y="46"/>
                          <a:pt x="1060" y="47"/>
                        </a:cubicBezTo>
                        <a:cubicBezTo>
                          <a:pt x="1059" y="47"/>
                          <a:pt x="1057" y="48"/>
                          <a:pt x="1056" y="48"/>
                        </a:cubicBezTo>
                        <a:cubicBezTo>
                          <a:pt x="1049" y="51"/>
                          <a:pt x="1041" y="54"/>
                          <a:pt x="1034" y="57"/>
                        </a:cubicBezTo>
                        <a:cubicBezTo>
                          <a:pt x="1033" y="57"/>
                          <a:pt x="1032" y="57"/>
                          <a:pt x="1030" y="58"/>
                        </a:cubicBezTo>
                        <a:cubicBezTo>
                          <a:pt x="1028" y="59"/>
                          <a:pt x="1026" y="60"/>
                          <a:pt x="1023" y="60"/>
                        </a:cubicBezTo>
                        <a:cubicBezTo>
                          <a:pt x="1021" y="61"/>
                          <a:pt x="1018" y="62"/>
                          <a:pt x="1016" y="63"/>
                        </a:cubicBezTo>
                        <a:cubicBezTo>
                          <a:pt x="1014" y="64"/>
                          <a:pt x="1013" y="64"/>
                          <a:pt x="1011" y="65"/>
                        </a:cubicBezTo>
                        <a:cubicBezTo>
                          <a:pt x="1008" y="66"/>
                          <a:pt x="1006" y="67"/>
                          <a:pt x="1003" y="68"/>
                        </a:cubicBezTo>
                        <a:cubicBezTo>
                          <a:pt x="1001" y="69"/>
                          <a:pt x="999" y="69"/>
                          <a:pt x="997" y="70"/>
                        </a:cubicBezTo>
                        <a:cubicBezTo>
                          <a:pt x="994" y="71"/>
                          <a:pt x="991" y="72"/>
                          <a:pt x="988" y="73"/>
                        </a:cubicBezTo>
                        <a:cubicBezTo>
                          <a:pt x="975" y="78"/>
                          <a:pt x="962" y="83"/>
                          <a:pt x="948" y="88"/>
                        </a:cubicBezTo>
                        <a:cubicBezTo>
                          <a:pt x="945" y="89"/>
                          <a:pt x="941" y="90"/>
                          <a:pt x="938" y="92"/>
                        </a:cubicBezTo>
                        <a:cubicBezTo>
                          <a:pt x="936" y="92"/>
                          <a:pt x="935" y="93"/>
                          <a:pt x="933" y="93"/>
                        </a:cubicBezTo>
                        <a:cubicBezTo>
                          <a:pt x="930" y="95"/>
                          <a:pt x="926" y="96"/>
                          <a:pt x="922" y="97"/>
                        </a:cubicBezTo>
                        <a:cubicBezTo>
                          <a:pt x="921" y="98"/>
                          <a:pt x="919" y="98"/>
                          <a:pt x="918" y="99"/>
                        </a:cubicBezTo>
                        <a:cubicBezTo>
                          <a:pt x="916" y="100"/>
                          <a:pt x="913" y="101"/>
                          <a:pt x="911" y="101"/>
                        </a:cubicBezTo>
                        <a:cubicBezTo>
                          <a:pt x="908" y="103"/>
                          <a:pt x="905" y="104"/>
                          <a:pt x="902" y="105"/>
                        </a:cubicBezTo>
                        <a:cubicBezTo>
                          <a:pt x="899" y="106"/>
                          <a:pt x="897" y="107"/>
                          <a:pt x="894" y="107"/>
                        </a:cubicBezTo>
                        <a:cubicBezTo>
                          <a:pt x="892" y="108"/>
                          <a:pt x="889" y="109"/>
                          <a:pt x="887" y="110"/>
                        </a:cubicBezTo>
                        <a:lnTo>
                          <a:pt x="881" y="112"/>
                        </a:lnTo>
                        <a:cubicBezTo>
                          <a:pt x="877" y="114"/>
                          <a:pt x="874" y="115"/>
                          <a:pt x="870" y="116"/>
                        </a:cubicBezTo>
                        <a:cubicBezTo>
                          <a:pt x="869" y="117"/>
                          <a:pt x="868" y="117"/>
                          <a:pt x="866" y="118"/>
                        </a:cubicBezTo>
                        <a:lnTo>
                          <a:pt x="856" y="121"/>
                        </a:lnTo>
                        <a:cubicBezTo>
                          <a:pt x="854" y="122"/>
                          <a:pt x="852" y="123"/>
                          <a:pt x="850" y="124"/>
                        </a:cubicBezTo>
                        <a:cubicBezTo>
                          <a:pt x="847" y="125"/>
                          <a:pt x="844" y="126"/>
                          <a:pt x="842" y="127"/>
                        </a:cubicBezTo>
                        <a:cubicBezTo>
                          <a:pt x="839" y="128"/>
                          <a:pt x="837" y="128"/>
                          <a:pt x="834" y="129"/>
                        </a:cubicBezTo>
                        <a:cubicBezTo>
                          <a:pt x="831" y="130"/>
                          <a:pt x="828" y="132"/>
                          <a:pt x="825" y="133"/>
                        </a:cubicBezTo>
                        <a:cubicBezTo>
                          <a:pt x="824" y="133"/>
                          <a:pt x="822" y="134"/>
                          <a:pt x="820" y="134"/>
                        </a:cubicBezTo>
                        <a:cubicBezTo>
                          <a:pt x="817" y="136"/>
                          <a:pt x="813" y="137"/>
                          <a:pt x="810" y="138"/>
                        </a:cubicBezTo>
                        <a:cubicBezTo>
                          <a:pt x="808" y="139"/>
                          <a:pt x="806" y="139"/>
                          <a:pt x="804" y="140"/>
                        </a:cubicBezTo>
                        <a:cubicBezTo>
                          <a:pt x="802" y="141"/>
                          <a:pt x="799" y="142"/>
                          <a:pt x="796" y="143"/>
                        </a:cubicBezTo>
                        <a:cubicBezTo>
                          <a:pt x="794" y="144"/>
                          <a:pt x="791" y="145"/>
                          <a:pt x="789" y="146"/>
                        </a:cubicBezTo>
                        <a:cubicBezTo>
                          <a:pt x="786" y="147"/>
                          <a:pt x="783" y="148"/>
                          <a:pt x="780" y="149"/>
                        </a:cubicBezTo>
                        <a:cubicBezTo>
                          <a:pt x="778" y="150"/>
                          <a:pt x="776" y="150"/>
                          <a:pt x="775" y="151"/>
                        </a:cubicBezTo>
                        <a:cubicBezTo>
                          <a:pt x="771" y="152"/>
                          <a:pt x="768" y="153"/>
                          <a:pt x="765" y="154"/>
                        </a:cubicBezTo>
                        <a:cubicBezTo>
                          <a:pt x="763" y="155"/>
                          <a:pt x="761" y="156"/>
                          <a:pt x="760" y="156"/>
                        </a:cubicBezTo>
                        <a:cubicBezTo>
                          <a:pt x="757" y="157"/>
                          <a:pt x="754" y="158"/>
                          <a:pt x="751" y="159"/>
                        </a:cubicBezTo>
                        <a:cubicBezTo>
                          <a:pt x="749" y="160"/>
                          <a:pt x="746" y="161"/>
                          <a:pt x="744" y="162"/>
                        </a:cubicBezTo>
                        <a:cubicBezTo>
                          <a:pt x="741" y="163"/>
                          <a:pt x="739" y="163"/>
                          <a:pt x="737" y="164"/>
                        </a:cubicBezTo>
                        <a:cubicBezTo>
                          <a:pt x="735" y="165"/>
                          <a:pt x="732" y="166"/>
                          <a:pt x="729" y="167"/>
                        </a:cubicBezTo>
                        <a:cubicBezTo>
                          <a:pt x="727" y="168"/>
                          <a:pt x="725" y="169"/>
                          <a:pt x="722" y="169"/>
                        </a:cubicBezTo>
                        <a:cubicBezTo>
                          <a:pt x="720" y="170"/>
                          <a:pt x="717" y="171"/>
                          <a:pt x="715" y="172"/>
                        </a:cubicBezTo>
                        <a:cubicBezTo>
                          <a:pt x="713" y="173"/>
                          <a:pt x="710" y="174"/>
                          <a:pt x="708" y="174"/>
                        </a:cubicBezTo>
                        <a:cubicBezTo>
                          <a:pt x="706" y="175"/>
                          <a:pt x="703" y="176"/>
                          <a:pt x="700" y="177"/>
                        </a:cubicBezTo>
                        <a:cubicBezTo>
                          <a:pt x="698" y="178"/>
                          <a:pt x="696" y="179"/>
                          <a:pt x="694" y="179"/>
                        </a:cubicBezTo>
                        <a:cubicBezTo>
                          <a:pt x="691" y="180"/>
                          <a:pt x="689" y="181"/>
                          <a:pt x="687" y="182"/>
                        </a:cubicBezTo>
                        <a:cubicBezTo>
                          <a:pt x="684" y="183"/>
                          <a:pt x="682" y="183"/>
                          <a:pt x="679" y="184"/>
                        </a:cubicBezTo>
                        <a:cubicBezTo>
                          <a:pt x="677" y="185"/>
                          <a:pt x="675" y="186"/>
                          <a:pt x="673" y="187"/>
                        </a:cubicBezTo>
                        <a:cubicBezTo>
                          <a:pt x="671" y="187"/>
                          <a:pt x="668" y="188"/>
                          <a:pt x="666" y="189"/>
                        </a:cubicBezTo>
                        <a:cubicBezTo>
                          <a:pt x="664" y="190"/>
                          <a:pt x="662" y="190"/>
                          <a:pt x="660" y="191"/>
                        </a:cubicBezTo>
                        <a:cubicBezTo>
                          <a:pt x="657" y="192"/>
                          <a:pt x="655" y="193"/>
                          <a:pt x="652" y="194"/>
                        </a:cubicBezTo>
                        <a:cubicBezTo>
                          <a:pt x="651" y="194"/>
                          <a:pt x="649" y="195"/>
                          <a:pt x="647" y="196"/>
                        </a:cubicBezTo>
                        <a:cubicBezTo>
                          <a:pt x="644" y="196"/>
                          <a:pt x="642" y="197"/>
                          <a:pt x="640" y="198"/>
                        </a:cubicBezTo>
                        <a:cubicBezTo>
                          <a:pt x="638" y="199"/>
                          <a:pt x="636" y="199"/>
                          <a:pt x="634" y="200"/>
                        </a:cubicBezTo>
                        <a:cubicBezTo>
                          <a:pt x="631" y="201"/>
                          <a:pt x="629" y="201"/>
                          <a:pt x="627" y="202"/>
                        </a:cubicBezTo>
                        <a:cubicBezTo>
                          <a:pt x="625" y="203"/>
                          <a:pt x="623" y="204"/>
                          <a:pt x="621" y="204"/>
                        </a:cubicBezTo>
                        <a:cubicBezTo>
                          <a:pt x="619" y="205"/>
                          <a:pt x="617" y="206"/>
                          <a:pt x="615" y="206"/>
                        </a:cubicBezTo>
                        <a:cubicBezTo>
                          <a:pt x="613" y="207"/>
                          <a:pt x="611" y="208"/>
                          <a:pt x="609" y="208"/>
                        </a:cubicBezTo>
                        <a:cubicBezTo>
                          <a:pt x="607" y="209"/>
                          <a:pt x="605" y="210"/>
                          <a:pt x="603" y="210"/>
                        </a:cubicBezTo>
                        <a:cubicBezTo>
                          <a:pt x="601" y="211"/>
                          <a:pt x="599" y="211"/>
                          <a:pt x="597" y="212"/>
                        </a:cubicBezTo>
                        <a:cubicBezTo>
                          <a:pt x="596" y="213"/>
                          <a:pt x="594" y="213"/>
                          <a:pt x="592" y="214"/>
                        </a:cubicBezTo>
                        <a:cubicBezTo>
                          <a:pt x="590" y="215"/>
                          <a:pt x="588" y="215"/>
                          <a:pt x="586" y="216"/>
                        </a:cubicBezTo>
                        <a:cubicBezTo>
                          <a:pt x="584" y="216"/>
                          <a:pt x="582" y="217"/>
                          <a:pt x="581" y="217"/>
                        </a:cubicBezTo>
                        <a:cubicBezTo>
                          <a:pt x="579" y="218"/>
                          <a:pt x="577" y="219"/>
                          <a:pt x="575" y="219"/>
                        </a:cubicBezTo>
                        <a:cubicBezTo>
                          <a:pt x="574" y="220"/>
                          <a:pt x="572" y="220"/>
                          <a:pt x="570" y="221"/>
                        </a:cubicBezTo>
                        <a:cubicBezTo>
                          <a:pt x="568" y="221"/>
                          <a:pt x="567" y="222"/>
                          <a:pt x="565" y="222"/>
                        </a:cubicBezTo>
                        <a:cubicBezTo>
                          <a:pt x="563" y="223"/>
                          <a:pt x="562" y="223"/>
                          <a:pt x="560" y="224"/>
                        </a:cubicBezTo>
                        <a:cubicBezTo>
                          <a:pt x="558" y="224"/>
                          <a:pt x="557" y="225"/>
                          <a:pt x="555" y="225"/>
                        </a:cubicBezTo>
                        <a:cubicBezTo>
                          <a:pt x="554" y="226"/>
                          <a:pt x="552" y="226"/>
                          <a:pt x="550" y="227"/>
                        </a:cubicBezTo>
                        <a:cubicBezTo>
                          <a:pt x="549" y="227"/>
                          <a:pt x="547" y="228"/>
                          <a:pt x="546" y="228"/>
                        </a:cubicBezTo>
                        <a:cubicBezTo>
                          <a:pt x="544" y="229"/>
                          <a:pt x="543" y="229"/>
                          <a:pt x="541" y="229"/>
                        </a:cubicBezTo>
                        <a:cubicBezTo>
                          <a:pt x="540" y="230"/>
                          <a:pt x="539" y="230"/>
                          <a:pt x="537" y="231"/>
                        </a:cubicBezTo>
                        <a:cubicBezTo>
                          <a:pt x="536" y="231"/>
                          <a:pt x="535" y="231"/>
                          <a:pt x="533" y="232"/>
                        </a:cubicBezTo>
                        <a:cubicBezTo>
                          <a:pt x="532" y="232"/>
                          <a:pt x="530" y="233"/>
                          <a:pt x="529" y="233"/>
                        </a:cubicBezTo>
                        <a:cubicBezTo>
                          <a:pt x="528" y="233"/>
                          <a:pt x="527" y="234"/>
                          <a:pt x="525" y="234"/>
                        </a:cubicBezTo>
                        <a:cubicBezTo>
                          <a:pt x="524" y="234"/>
                          <a:pt x="523" y="235"/>
                          <a:pt x="521" y="235"/>
                        </a:cubicBezTo>
                        <a:cubicBezTo>
                          <a:pt x="520" y="235"/>
                          <a:pt x="519" y="236"/>
                          <a:pt x="518" y="236"/>
                        </a:cubicBezTo>
                        <a:cubicBezTo>
                          <a:pt x="517" y="236"/>
                          <a:pt x="516" y="236"/>
                          <a:pt x="515" y="237"/>
                        </a:cubicBezTo>
                        <a:cubicBezTo>
                          <a:pt x="513" y="237"/>
                          <a:pt x="512" y="237"/>
                          <a:pt x="510" y="238"/>
                        </a:cubicBezTo>
                        <a:cubicBezTo>
                          <a:pt x="510" y="238"/>
                          <a:pt x="509" y="238"/>
                          <a:pt x="508" y="238"/>
                        </a:cubicBezTo>
                        <a:cubicBezTo>
                          <a:pt x="507" y="238"/>
                          <a:pt x="506" y="239"/>
                          <a:pt x="504" y="239"/>
                        </a:cubicBezTo>
                        <a:cubicBezTo>
                          <a:pt x="504" y="239"/>
                          <a:pt x="503" y="239"/>
                          <a:pt x="503" y="239"/>
                        </a:cubicBezTo>
                        <a:cubicBezTo>
                          <a:pt x="501" y="240"/>
                          <a:pt x="499" y="240"/>
                          <a:pt x="498" y="240"/>
                        </a:cubicBezTo>
                        <a:cubicBezTo>
                          <a:pt x="493" y="241"/>
                          <a:pt x="489" y="241"/>
                          <a:pt x="484" y="241"/>
                        </a:cubicBezTo>
                        <a:cubicBezTo>
                          <a:pt x="483" y="242"/>
                          <a:pt x="481" y="242"/>
                          <a:pt x="480" y="242"/>
                        </a:cubicBezTo>
                        <a:cubicBezTo>
                          <a:pt x="475" y="242"/>
                          <a:pt x="470" y="242"/>
                          <a:pt x="465" y="242"/>
                        </a:cubicBezTo>
                        <a:cubicBezTo>
                          <a:pt x="464" y="242"/>
                          <a:pt x="464" y="242"/>
                          <a:pt x="464" y="242"/>
                        </a:cubicBezTo>
                        <a:cubicBezTo>
                          <a:pt x="460" y="242"/>
                          <a:pt x="456" y="243"/>
                          <a:pt x="452" y="243"/>
                        </a:cubicBezTo>
                        <a:cubicBezTo>
                          <a:pt x="451" y="243"/>
                          <a:pt x="449" y="242"/>
                          <a:pt x="448" y="242"/>
                        </a:cubicBezTo>
                        <a:cubicBezTo>
                          <a:pt x="445" y="242"/>
                          <a:pt x="443" y="242"/>
                          <a:pt x="441" y="242"/>
                        </a:cubicBezTo>
                        <a:cubicBezTo>
                          <a:pt x="437" y="242"/>
                          <a:pt x="432" y="242"/>
                          <a:pt x="428" y="242"/>
                        </a:cubicBezTo>
                        <a:cubicBezTo>
                          <a:pt x="426" y="242"/>
                          <a:pt x="423" y="242"/>
                          <a:pt x="421" y="242"/>
                        </a:cubicBezTo>
                        <a:cubicBezTo>
                          <a:pt x="416" y="242"/>
                          <a:pt x="411" y="241"/>
                          <a:pt x="406" y="241"/>
                        </a:cubicBezTo>
                        <a:cubicBezTo>
                          <a:pt x="404" y="241"/>
                          <a:pt x="402" y="241"/>
                          <a:pt x="400" y="241"/>
                        </a:cubicBezTo>
                        <a:cubicBezTo>
                          <a:pt x="393" y="240"/>
                          <a:pt x="386" y="240"/>
                          <a:pt x="378" y="239"/>
                        </a:cubicBezTo>
                        <a:cubicBezTo>
                          <a:pt x="378" y="239"/>
                          <a:pt x="377" y="239"/>
                          <a:pt x="376" y="239"/>
                        </a:cubicBezTo>
                        <a:cubicBezTo>
                          <a:pt x="369" y="238"/>
                          <a:pt x="363" y="238"/>
                          <a:pt x="356" y="237"/>
                        </a:cubicBezTo>
                        <a:cubicBezTo>
                          <a:pt x="354" y="237"/>
                          <a:pt x="351" y="237"/>
                          <a:pt x="349" y="236"/>
                        </a:cubicBezTo>
                        <a:cubicBezTo>
                          <a:pt x="344" y="236"/>
                          <a:pt x="339" y="235"/>
                          <a:pt x="334" y="235"/>
                        </a:cubicBezTo>
                        <a:cubicBezTo>
                          <a:pt x="331" y="235"/>
                          <a:pt x="328" y="234"/>
                          <a:pt x="326" y="234"/>
                        </a:cubicBezTo>
                        <a:cubicBezTo>
                          <a:pt x="321" y="233"/>
                          <a:pt x="316" y="233"/>
                          <a:pt x="311" y="232"/>
                        </a:cubicBezTo>
                        <a:cubicBezTo>
                          <a:pt x="309" y="232"/>
                          <a:pt x="306" y="232"/>
                          <a:pt x="303" y="231"/>
                        </a:cubicBezTo>
                        <a:cubicBezTo>
                          <a:pt x="298" y="230"/>
                          <a:pt x="293" y="230"/>
                          <a:pt x="288" y="229"/>
                        </a:cubicBezTo>
                        <a:cubicBezTo>
                          <a:pt x="286" y="229"/>
                          <a:pt x="283" y="228"/>
                          <a:pt x="281" y="228"/>
                        </a:cubicBezTo>
                        <a:cubicBezTo>
                          <a:pt x="274" y="227"/>
                          <a:pt x="267" y="226"/>
                          <a:pt x="260" y="225"/>
                        </a:cubicBezTo>
                        <a:cubicBezTo>
                          <a:pt x="260" y="225"/>
                          <a:pt x="259" y="225"/>
                          <a:pt x="259" y="225"/>
                        </a:cubicBezTo>
                        <a:cubicBezTo>
                          <a:pt x="252" y="224"/>
                          <a:pt x="246" y="223"/>
                          <a:pt x="240" y="222"/>
                        </a:cubicBezTo>
                        <a:cubicBezTo>
                          <a:pt x="238" y="221"/>
                          <a:pt x="236" y="221"/>
                          <a:pt x="233" y="220"/>
                        </a:cubicBezTo>
                        <a:cubicBezTo>
                          <a:pt x="229" y="220"/>
                          <a:pt x="225" y="219"/>
                          <a:pt x="221" y="218"/>
                        </a:cubicBezTo>
                        <a:cubicBezTo>
                          <a:pt x="218" y="218"/>
                          <a:pt x="216" y="217"/>
                          <a:pt x="214" y="217"/>
                        </a:cubicBezTo>
                        <a:cubicBezTo>
                          <a:pt x="210" y="216"/>
                          <a:pt x="206" y="215"/>
                          <a:pt x="202" y="214"/>
                        </a:cubicBezTo>
                        <a:cubicBezTo>
                          <a:pt x="200" y="214"/>
                          <a:pt x="198" y="213"/>
                          <a:pt x="196" y="213"/>
                        </a:cubicBezTo>
                        <a:cubicBezTo>
                          <a:pt x="192" y="212"/>
                          <a:pt x="189" y="211"/>
                          <a:pt x="186" y="210"/>
                        </a:cubicBezTo>
                        <a:cubicBezTo>
                          <a:pt x="184" y="210"/>
                          <a:pt x="183" y="210"/>
                          <a:pt x="182" y="210"/>
                        </a:cubicBezTo>
                        <a:cubicBezTo>
                          <a:pt x="181" y="209"/>
                          <a:pt x="181" y="209"/>
                          <a:pt x="181" y="209"/>
                        </a:cubicBezTo>
                        <a:cubicBezTo>
                          <a:pt x="176" y="208"/>
                          <a:pt x="171" y="207"/>
                          <a:pt x="167" y="206"/>
                        </a:cubicBezTo>
                        <a:cubicBezTo>
                          <a:pt x="167" y="206"/>
                          <a:pt x="167" y="206"/>
                          <a:pt x="167" y="206"/>
                        </a:cubicBezTo>
                        <a:lnTo>
                          <a:pt x="167" y="206"/>
                        </a:lnTo>
                        <a:cubicBezTo>
                          <a:pt x="165" y="205"/>
                          <a:pt x="163" y="205"/>
                          <a:pt x="161" y="204"/>
                        </a:cubicBezTo>
                        <a:cubicBezTo>
                          <a:pt x="160" y="204"/>
                          <a:pt x="159" y="203"/>
                          <a:pt x="158" y="203"/>
                        </a:cubicBezTo>
                        <a:cubicBezTo>
                          <a:pt x="157" y="202"/>
                          <a:pt x="156" y="202"/>
                          <a:pt x="154" y="201"/>
                        </a:cubicBezTo>
                        <a:cubicBezTo>
                          <a:pt x="153" y="201"/>
                          <a:pt x="152" y="200"/>
                          <a:pt x="152" y="200"/>
                        </a:cubicBezTo>
                        <a:cubicBezTo>
                          <a:pt x="150" y="199"/>
                          <a:pt x="149" y="199"/>
                          <a:pt x="148" y="198"/>
                        </a:cubicBezTo>
                        <a:cubicBezTo>
                          <a:pt x="147" y="198"/>
                          <a:pt x="146" y="197"/>
                          <a:pt x="145" y="196"/>
                        </a:cubicBezTo>
                        <a:cubicBezTo>
                          <a:pt x="144" y="196"/>
                          <a:pt x="143" y="195"/>
                          <a:pt x="142" y="194"/>
                        </a:cubicBezTo>
                        <a:cubicBezTo>
                          <a:pt x="141" y="194"/>
                          <a:pt x="140" y="193"/>
                          <a:pt x="139" y="192"/>
                        </a:cubicBezTo>
                        <a:cubicBezTo>
                          <a:pt x="138" y="192"/>
                          <a:pt x="137" y="191"/>
                          <a:pt x="136" y="190"/>
                        </a:cubicBezTo>
                        <a:cubicBezTo>
                          <a:pt x="135" y="190"/>
                          <a:pt x="134" y="189"/>
                          <a:pt x="133" y="188"/>
                        </a:cubicBezTo>
                        <a:lnTo>
                          <a:pt x="131" y="187"/>
                        </a:lnTo>
                        <a:cubicBezTo>
                          <a:pt x="126" y="183"/>
                          <a:pt x="120" y="179"/>
                          <a:pt x="115" y="175"/>
                        </a:cubicBezTo>
                        <a:cubicBezTo>
                          <a:pt x="115" y="175"/>
                          <a:pt x="115" y="175"/>
                          <a:pt x="115" y="175"/>
                        </a:cubicBezTo>
                        <a:cubicBezTo>
                          <a:pt x="113" y="174"/>
                          <a:pt x="112" y="172"/>
                          <a:pt x="110" y="171"/>
                        </a:cubicBezTo>
                        <a:cubicBezTo>
                          <a:pt x="109" y="171"/>
                          <a:pt x="109" y="170"/>
                          <a:pt x="108" y="170"/>
                        </a:cubicBezTo>
                        <a:cubicBezTo>
                          <a:pt x="107" y="169"/>
                          <a:pt x="106" y="168"/>
                          <a:pt x="104" y="167"/>
                        </a:cubicBezTo>
                        <a:cubicBezTo>
                          <a:pt x="104" y="167"/>
                          <a:pt x="103" y="167"/>
                          <a:pt x="103" y="166"/>
                        </a:cubicBezTo>
                        <a:cubicBezTo>
                          <a:pt x="101" y="166"/>
                          <a:pt x="100" y="165"/>
                          <a:pt x="99" y="164"/>
                        </a:cubicBezTo>
                        <a:cubicBezTo>
                          <a:pt x="98" y="164"/>
                          <a:pt x="98" y="164"/>
                          <a:pt x="97" y="163"/>
                        </a:cubicBezTo>
                        <a:cubicBezTo>
                          <a:pt x="96" y="163"/>
                          <a:pt x="95" y="162"/>
                          <a:pt x="93" y="162"/>
                        </a:cubicBezTo>
                        <a:cubicBezTo>
                          <a:pt x="93" y="161"/>
                          <a:pt x="92" y="161"/>
                          <a:pt x="92" y="161"/>
                        </a:cubicBezTo>
                        <a:cubicBezTo>
                          <a:pt x="90" y="160"/>
                          <a:pt x="88" y="160"/>
                          <a:pt x="87" y="160"/>
                        </a:cubicBezTo>
                        <a:cubicBezTo>
                          <a:pt x="87" y="160"/>
                          <a:pt x="86" y="160"/>
                          <a:pt x="86" y="159"/>
                        </a:cubicBezTo>
                        <a:cubicBezTo>
                          <a:pt x="85" y="159"/>
                          <a:pt x="83" y="159"/>
                          <a:pt x="82" y="159"/>
                        </a:cubicBezTo>
                        <a:cubicBezTo>
                          <a:pt x="81" y="159"/>
                          <a:pt x="79" y="159"/>
                          <a:pt x="78" y="160"/>
                        </a:cubicBezTo>
                        <a:cubicBezTo>
                          <a:pt x="78" y="160"/>
                          <a:pt x="77" y="160"/>
                          <a:pt x="77" y="160"/>
                        </a:cubicBezTo>
                        <a:cubicBezTo>
                          <a:pt x="75" y="160"/>
                          <a:pt x="73" y="161"/>
                          <a:pt x="71" y="162"/>
                        </a:cubicBezTo>
                        <a:cubicBezTo>
                          <a:pt x="37" y="182"/>
                          <a:pt x="76" y="237"/>
                          <a:pt x="70" y="268"/>
                        </a:cubicBezTo>
                        <a:cubicBezTo>
                          <a:pt x="63" y="305"/>
                          <a:pt x="51" y="353"/>
                          <a:pt x="16" y="359"/>
                        </a:cubicBezTo>
                        <a:cubicBezTo>
                          <a:pt x="0" y="365"/>
                          <a:pt x="55" y="405"/>
                          <a:pt x="148" y="420"/>
                        </a:cubicBezTo>
                        <a:cubicBezTo>
                          <a:pt x="150" y="420"/>
                          <a:pt x="152" y="420"/>
                          <a:pt x="155" y="420"/>
                        </a:cubicBezTo>
                        <a:cubicBezTo>
                          <a:pt x="155" y="420"/>
                          <a:pt x="156" y="420"/>
                          <a:pt x="156" y="420"/>
                        </a:cubicBezTo>
                        <a:cubicBezTo>
                          <a:pt x="158" y="420"/>
                          <a:pt x="160" y="420"/>
                          <a:pt x="162" y="420"/>
                        </a:cubicBezTo>
                        <a:cubicBezTo>
                          <a:pt x="162" y="420"/>
                          <a:pt x="163" y="420"/>
                          <a:pt x="164" y="419"/>
                        </a:cubicBezTo>
                        <a:cubicBezTo>
                          <a:pt x="166" y="419"/>
                          <a:pt x="167" y="419"/>
                          <a:pt x="169" y="418"/>
                        </a:cubicBezTo>
                        <a:cubicBezTo>
                          <a:pt x="170" y="418"/>
                          <a:pt x="170" y="418"/>
                          <a:pt x="171" y="418"/>
                        </a:cubicBezTo>
                        <a:cubicBezTo>
                          <a:pt x="173" y="417"/>
                          <a:pt x="174" y="417"/>
                          <a:pt x="176" y="416"/>
                        </a:cubicBezTo>
                        <a:cubicBezTo>
                          <a:pt x="177" y="416"/>
                          <a:pt x="178" y="416"/>
                          <a:pt x="179" y="415"/>
                        </a:cubicBezTo>
                        <a:cubicBezTo>
                          <a:pt x="180" y="415"/>
                          <a:pt x="181" y="414"/>
                          <a:pt x="183" y="414"/>
                        </a:cubicBezTo>
                        <a:cubicBezTo>
                          <a:pt x="184" y="413"/>
                          <a:pt x="185" y="413"/>
                          <a:pt x="186" y="412"/>
                        </a:cubicBezTo>
                        <a:cubicBezTo>
                          <a:pt x="187" y="412"/>
                          <a:pt x="189" y="411"/>
                          <a:pt x="190" y="411"/>
                        </a:cubicBezTo>
                        <a:cubicBezTo>
                          <a:pt x="191" y="410"/>
                          <a:pt x="192" y="410"/>
                          <a:pt x="193" y="409"/>
                        </a:cubicBezTo>
                        <a:cubicBezTo>
                          <a:pt x="195" y="409"/>
                          <a:pt x="196" y="408"/>
                          <a:pt x="198" y="407"/>
                        </a:cubicBezTo>
                        <a:cubicBezTo>
                          <a:pt x="199" y="407"/>
                          <a:pt x="200" y="406"/>
                          <a:pt x="201" y="406"/>
                        </a:cubicBezTo>
                        <a:cubicBezTo>
                          <a:pt x="203" y="405"/>
                          <a:pt x="205" y="404"/>
                          <a:pt x="207" y="403"/>
                        </a:cubicBezTo>
                        <a:cubicBezTo>
                          <a:pt x="210" y="401"/>
                          <a:pt x="212" y="400"/>
                          <a:pt x="214" y="399"/>
                        </a:cubicBezTo>
                        <a:cubicBezTo>
                          <a:pt x="215" y="399"/>
                          <a:pt x="215" y="399"/>
                          <a:pt x="215" y="399"/>
                        </a:cubicBezTo>
                        <a:cubicBezTo>
                          <a:pt x="218" y="397"/>
                          <a:pt x="221" y="396"/>
                          <a:pt x="223" y="395"/>
                        </a:cubicBezTo>
                        <a:cubicBezTo>
                          <a:pt x="224" y="395"/>
                          <a:pt x="224" y="394"/>
                          <a:pt x="225" y="394"/>
                        </a:cubicBezTo>
                        <a:cubicBezTo>
                          <a:pt x="227" y="393"/>
                          <a:pt x="229" y="392"/>
                          <a:pt x="231" y="392"/>
                        </a:cubicBezTo>
                        <a:cubicBezTo>
                          <a:pt x="232" y="391"/>
                          <a:pt x="233" y="391"/>
                          <a:pt x="234" y="391"/>
                        </a:cubicBezTo>
                        <a:cubicBezTo>
                          <a:pt x="235" y="390"/>
                          <a:pt x="237" y="389"/>
                          <a:pt x="238" y="389"/>
                        </a:cubicBezTo>
                        <a:cubicBezTo>
                          <a:pt x="240" y="388"/>
                          <a:pt x="241" y="388"/>
                          <a:pt x="242" y="388"/>
                        </a:cubicBezTo>
                        <a:cubicBezTo>
                          <a:pt x="243" y="387"/>
                          <a:pt x="245" y="387"/>
                          <a:pt x="246" y="386"/>
                        </a:cubicBezTo>
                        <a:cubicBezTo>
                          <a:pt x="247" y="386"/>
                          <a:pt x="248" y="386"/>
                          <a:pt x="250" y="386"/>
                        </a:cubicBezTo>
                        <a:cubicBezTo>
                          <a:pt x="251" y="385"/>
                          <a:pt x="253" y="385"/>
                          <a:pt x="254" y="385"/>
                        </a:cubicBezTo>
                        <a:cubicBezTo>
                          <a:pt x="255" y="384"/>
                          <a:pt x="256" y="384"/>
                          <a:pt x="258" y="384"/>
                        </a:cubicBezTo>
                        <a:cubicBezTo>
                          <a:pt x="259" y="384"/>
                          <a:pt x="261" y="384"/>
                          <a:pt x="262" y="384"/>
                        </a:cubicBezTo>
                        <a:cubicBezTo>
                          <a:pt x="263" y="384"/>
                          <a:pt x="264" y="384"/>
                          <a:pt x="266" y="384"/>
                        </a:cubicBezTo>
                        <a:cubicBezTo>
                          <a:pt x="266" y="384"/>
                          <a:pt x="266" y="383"/>
                          <a:pt x="267" y="383"/>
                        </a:cubicBezTo>
                        <a:cubicBezTo>
                          <a:pt x="269" y="383"/>
                          <a:pt x="271" y="384"/>
                          <a:pt x="273" y="384"/>
                        </a:cubicBezTo>
                        <a:cubicBezTo>
                          <a:pt x="289" y="385"/>
                          <a:pt x="306" y="394"/>
                          <a:pt x="323" y="405"/>
                        </a:cubicBezTo>
                        <a:cubicBezTo>
                          <a:pt x="329" y="409"/>
                          <a:pt x="336" y="414"/>
                          <a:pt x="343" y="419"/>
                        </a:cubicBezTo>
                        <a:cubicBezTo>
                          <a:pt x="346" y="421"/>
                          <a:pt x="350" y="424"/>
                          <a:pt x="353" y="426"/>
                        </a:cubicBezTo>
                        <a:cubicBezTo>
                          <a:pt x="363" y="434"/>
                          <a:pt x="374" y="441"/>
                          <a:pt x="384" y="448"/>
                        </a:cubicBezTo>
                        <a:cubicBezTo>
                          <a:pt x="398" y="457"/>
                          <a:pt x="411" y="464"/>
                          <a:pt x="424" y="468"/>
                        </a:cubicBezTo>
                        <a:cubicBezTo>
                          <a:pt x="428" y="469"/>
                          <a:pt x="431" y="469"/>
                          <a:pt x="434" y="470"/>
                        </a:cubicBezTo>
                        <a:cubicBezTo>
                          <a:pt x="441" y="471"/>
                          <a:pt x="449" y="472"/>
                          <a:pt x="456" y="472"/>
                        </a:cubicBezTo>
                        <a:cubicBezTo>
                          <a:pt x="457" y="472"/>
                          <a:pt x="459" y="473"/>
                          <a:pt x="461" y="473"/>
                        </a:cubicBezTo>
                        <a:cubicBezTo>
                          <a:pt x="467" y="473"/>
                          <a:pt x="474" y="474"/>
                          <a:pt x="481" y="474"/>
                        </a:cubicBezTo>
                        <a:cubicBezTo>
                          <a:pt x="482" y="475"/>
                          <a:pt x="482" y="475"/>
                          <a:pt x="483" y="475"/>
                        </a:cubicBezTo>
                        <a:cubicBezTo>
                          <a:pt x="489" y="475"/>
                          <a:pt x="495" y="475"/>
                          <a:pt x="502" y="475"/>
                        </a:cubicBezTo>
                        <a:cubicBezTo>
                          <a:pt x="503" y="476"/>
                          <a:pt x="505" y="476"/>
                          <a:pt x="507" y="476"/>
                        </a:cubicBezTo>
                        <a:cubicBezTo>
                          <a:pt x="513" y="476"/>
                          <a:pt x="520" y="476"/>
                          <a:pt x="526" y="476"/>
                        </a:cubicBezTo>
                        <a:cubicBezTo>
                          <a:pt x="527" y="476"/>
                          <a:pt x="528" y="476"/>
                          <a:pt x="529" y="476"/>
                        </a:cubicBezTo>
                        <a:cubicBezTo>
                          <a:pt x="535" y="476"/>
                          <a:pt x="541" y="476"/>
                          <a:pt x="547" y="476"/>
                        </a:cubicBezTo>
                        <a:cubicBezTo>
                          <a:pt x="548" y="476"/>
                          <a:pt x="550" y="476"/>
                          <a:pt x="551" y="476"/>
                        </a:cubicBezTo>
                        <a:cubicBezTo>
                          <a:pt x="557" y="475"/>
                          <a:pt x="564" y="475"/>
                          <a:pt x="570" y="475"/>
                        </a:cubicBezTo>
                        <a:cubicBezTo>
                          <a:pt x="571" y="474"/>
                          <a:pt x="573" y="474"/>
                          <a:pt x="574" y="474"/>
                        </a:cubicBezTo>
                        <a:cubicBezTo>
                          <a:pt x="580" y="474"/>
                          <a:pt x="586" y="473"/>
                          <a:pt x="592" y="473"/>
                        </a:cubicBezTo>
                        <a:cubicBezTo>
                          <a:pt x="592" y="473"/>
                          <a:pt x="593" y="473"/>
                          <a:pt x="593" y="473"/>
                        </a:cubicBezTo>
                        <a:cubicBezTo>
                          <a:pt x="599" y="472"/>
                          <a:pt x="605" y="471"/>
                          <a:pt x="611" y="471"/>
                        </a:cubicBezTo>
                        <a:cubicBezTo>
                          <a:pt x="612" y="471"/>
                          <a:pt x="613" y="470"/>
                          <a:pt x="614" y="470"/>
                        </a:cubicBezTo>
                        <a:cubicBezTo>
                          <a:pt x="620" y="469"/>
                          <a:pt x="625" y="469"/>
                          <a:pt x="631" y="468"/>
                        </a:cubicBezTo>
                        <a:cubicBezTo>
                          <a:pt x="631" y="468"/>
                          <a:pt x="632" y="467"/>
                          <a:pt x="633" y="467"/>
                        </a:cubicBezTo>
                        <a:cubicBezTo>
                          <a:pt x="638" y="466"/>
                          <a:pt x="643" y="466"/>
                          <a:pt x="647" y="465"/>
                        </a:cubicBezTo>
                        <a:cubicBezTo>
                          <a:pt x="648" y="465"/>
                          <a:pt x="649" y="464"/>
                          <a:pt x="650" y="464"/>
                        </a:cubicBezTo>
                        <a:cubicBezTo>
                          <a:pt x="654" y="463"/>
                          <a:pt x="659" y="462"/>
                          <a:pt x="664" y="461"/>
                        </a:cubicBezTo>
                        <a:cubicBezTo>
                          <a:pt x="665" y="461"/>
                          <a:pt x="665" y="461"/>
                          <a:pt x="666" y="460"/>
                        </a:cubicBezTo>
                        <a:cubicBezTo>
                          <a:pt x="671" y="459"/>
                          <a:pt x="675" y="458"/>
                          <a:pt x="679" y="457"/>
                        </a:cubicBezTo>
                        <a:cubicBezTo>
                          <a:pt x="679" y="457"/>
                          <a:pt x="680" y="457"/>
                          <a:pt x="680" y="457"/>
                        </a:cubicBezTo>
                        <a:cubicBezTo>
                          <a:pt x="684" y="455"/>
                          <a:pt x="687" y="454"/>
                          <a:pt x="691" y="453"/>
                        </a:cubicBezTo>
                        <a:cubicBezTo>
                          <a:pt x="692" y="453"/>
                          <a:pt x="692" y="452"/>
                          <a:pt x="693" y="452"/>
                        </a:cubicBezTo>
                        <a:cubicBezTo>
                          <a:pt x="696" y="451"/>
                          <a:pt x="700" y="450"/>
                          <a:pt x="703" y="448"/>
                        </a:cubicBezTo>
                        <a:cubicBezTo>
                          <a:pt x="703" y="448"/>
                          <a:pt x="704" y="448"/>
                          <a:pt x="704" y="447"/>
                        </a:cubicBezTo>
                        <a:cubicBezTo>
                          <a:pt x="707" y="446"/>
                          <a:pt x="710" y="445"/>
                          <a:pt x="712" y="444"/>
                        </a:cubicBezTo>
                        <a:cubicBezTo>
                          <a:pt x="712" y="443"/>
                          <a:pt x="713" y="443"/>
                          <a:pt x="713" y="443"/>
                        </a:cubicBezTo>
                        <a:cubicBezTo>
                          <a:pt x="715" y="442"/>
                          <a:pt x="717" y="440"/>
                          <a:pt x="719" y="439"/>
                        </a:cubicBezTo>
                        <a:cubicBezTo>
                          <a:pt x="720" y="439"/>
                          <a:pt x="720" y="439"/>
                          <a:pt x="720" y="438"/>
                        </a:cubicBezTo>
                        <a:cubicBezTo>
                          <a:pt x="722" y="437"/>
                          <a:pt x="724" y="435"/>
                          <a:pt x="725" y="434"/>
                        </a:cubicBezTo>
                        <a:cubicBezTo>
                          <a:pt x="725" y="434"/>
                          <a:pt x="725" y="434"/>
                          <a:pt x="725" y="434"/>
                        </a:cubicBezTo>
                        <a:cubicBezTo>
                          <a:pt x="726" y="432"/>
                          <a:pt x="727" y="431"/>
                          <a:pt x="728" y="430"/>
                        </a:cubicBezTo>
                        <a:cubicBezTo>
                          <a:pt x="728" y="430"/>
                          <a:pt x="728" y="429"/>
                          <a:pt x="728" y="429"/>
                        </a:cubicBezTo>
                        <a:cubicBezTo>
                          <a:pt x="729" y="428"/>
                          <a:pt x="729" y="426"/>
                          <a:pt x="729" y="425"/>
                        </a:cubicBezTo>
                        <a:cubicBezTo>
                          <a:pt x="729" y="425"/>
                          <a:pt x="728" y="425"/>
                          <a:pt x="728" y="424"/>
                        </a:cubicBezTo>
                        <a:cubicBezTo>
                          <a:pt x="728" y="423"/>
                          <a:pt x="728" y="422"/>
                          <a:pt x="727" y="420"/>
                        </a:cubicBezTo>
                        <a:cubicBezTo>
                          <a:pt x="725" y="418"/>
                          <a:pt x="723" y="415"/>
                          <a:pt x="721" y="412"/>
                        </a:cubicBezTo>
                        <a:cubicBezTo>
                          <a:pt x="721" y="411"/>
                          <a:pt x="720" y="410"/>
                          <a:pt x="720" y="409"/>
                        </a:cubicBezTo>
                        <a:cubicBezTo>
                          <a:pt x="718" y="407"/>
                          <a:pt x="717" y="405"/>
                          <a:pt x="716" y="403"/>
                        </a:cubicBezTo>
                        <a:cubicBezTo>
                          <a:pt x="715" y="402"/>
                          <a:pt x="715" y="401"/>
                          <a:pt x="714" y="400"/>
                        </a:cubicBezTo>
                        <a:cubicBezTo>
                          <a:pt x="713" y="398"/>
                          <a:pt x="712" y="395"/>
                          <a:pt x="711" y="393"/>
                        </a:cubicBezTo>
                        <a:cubicBezTo>
                          <a:pt x="710" y="392"/>
                          <a:pt x="710" y="392"/>
                          <a:pt x="710" y="392"/>
                        </a:cubicBezTo>
                        <a:cubicBezTo>
                          <a:pt x="709" y="389"/>
                          <a:pt x="708" y="386"/>
                          <a:pt x="707" y="384"/>
                        </a:cubicBezTo>
                        <a:cubicBezTo>
                          <a:pt x="707" y="384"/>
                          <a:pt x="707" y="383"/>
                          <a:pt x="707" y="383"/>
                        </a:cubicBezTo>
                        <a:cubicBezTo>
                          <a:pt x="706" y="382"/>
                          <a:pt x="706" y="381"/>
                          <a:pt x="706" y="380"/>
                        </a:cubicBezTo>
                        <a:cubicBezTo>
                          <a:pt x="705" y="378"/>
                          <a:pt x="704" y="376"/>
                          <a:pt x="704" y="373"/>
                        </a:cubicBezTo>
                        <a:cubicBezTo>
                          <a:pt x="704" y="373"/>
                          <a:pt x="704" y="372"/>
                          <a:pt x="703" y="371"/>
                        </a:cubicBezTo>
                        <a:cubicBezTo>
                          <a:pt x="703" y="368"/>
                          <a:pt x="702" y="365"/>
                          <a:pt x="702" y="362"/>
                        </a:cubicBezTo>
                        <a:cubicBezTo>
                          <a:pt x="702" y="362"/>
                          <a:pt x="702" y="362"/>
                          <a:pt x="702" y="362"/>
                        </a:cubicBezTo>
                        <a:cubicBezTo>
                          <a:pt x="702" y="362"/>
                          <a:pt x="702" y="362"/>
                          <a:pt x="702" y="362"/>
                        </a:cubicBezTo>
                        <a:cubicBezTo>
                          <a:pt x="702" y="359"/>
                          <a:pt x="702" y="356"/>
                          <a:pt x="702" y="353"/>
                        </a:cubicBezTo>
                        <a:cubicBezTo>
                          <a:pt x="702" y="352"/>
                          <a:pt x="702" y="351"/>
                          <a:pt x="702" y="350"/>
                        </a:cubicBezTo>
                        <a:cubicBezTo>
                          <a:pt x="702" y="348"/>
                          <a:pt x="703" y="345"/>
                          <a:pt x="703" y="343"/>
                        </a:cubicBezTo>
                        <a:cubicBezTo>
                          <a:pt x="703" y="342"/>
                          <a:pt x="703" y="341"/>
                          <a:pt x="703" y="341"/>
                        </a:cubicBezTo>
                        <a:cubicBezTo>
                          <a:pt x="704" y="340"/>
                          <a:pt x="704" y="339"/>
                          <a:pt x="704" y="339"/>
                        </a:cubicBezTo>
                        <a:cubicBezTo>
                          <a:pt x="704" y="336"/>
                          <a:pt x="705" y="334"/>
                          <a:pt x="706" y="332"/>
                        </a:cubicBezTo>
                        <a:cubicBezTo>
                          <a:pt x="706" y="332"/>
                          <a:pt x="706" y="331"/>
                          <a:pt x="706" y="331"/>
                        </a:cubicBezTo>
                        <a:cubicBezTo>
                          <a:pt x="707" y="329"/>
                          <a:pt x="708" y="326"/>
                          <a:pt x="709" y="324"/>
                        </a:cubicBezTo>
                        <a:cubicBezTo>
                          <a:pt x="710" y="323"/>
                          <a:pt x="710" y="323"/>
                          <a:pt x="710" y="322"/>
                        </a:cubicBezTo>
                        <a:cubicBezTo>
                          <a:pt x="711" y="321"/>
                          <a:pt x="711" y="321"/>
                          <a:pt x="712" y="320"/>
                        </a:cubicBezTo>
                        <a:cubicBezTo>
                          <a:pt x="713" y="317"/>
                          <a:pt x="715" y="315"/>
                          <a:pt x="716" y="313"/>
                        </a:cubicBezTo>
                        <a:cubicBezTo>
                          <a:pt x="717" y="312"/>
                          <a:pt x="717" y="311"/>
                          <a:pt x="718" y="310"/>
                        </a:cubicBezTo>
                        <a:cubicBezTo>
                          <a:pt x="720" y="307"/>
                          <a:pt x="723" y="304"/>
                          <a:pt x="726" y="301"/>
                        </a:cubicBezTo>
                        <a:cubicBezTo>
                          <a:pt x="812" y="215"/>
                          <a:pt x="1157" y="90"/>
                          <a:pt x="1198" y="0"/>
                        </a:cubicBezTo>
                        <a:cubicBezTo>
                          <a:pt x="1198" y="0"/>
                          <a:pt x="1198" y="0"/>
                          <a:pt x="1198" y="0"/>
                        </a:cubicBezTo>
                        <a:cubicBezTo>
                          <a:pt x="1198" y="0"/>
                          <a:pt x="1197" y="0"/>
                          <a:pt x="1197" y="0"/>
                        </a:cubicBezTo>
                        <a:cubicBezTo>
                          <a:pt x="1197" y="0"/>
                          <a:pt x="1197" y="0"/>
                          <a:pt x="1196" y="0"/>
                        </a:cubicBezTo>
                        <a:cubicBezTo>
                          <a:pt x="1196" y="0"/>
                          <a:pt x="1196" y="0"/>
                          <a:pt x="1195" y="0"/>
                        </a:cubicBezTo>
                        <a:cubicBezTo>
                          <a:pt x="1195" y="0"/>
                          <a:pt x="1194" y="0"/>
                          <a:pt x="1194" y="1"/>
                        </a:cubicBezTo>
                        <a:cubicBezTo>
                          <a:pt x="1194" y="1"/>
                          <a:pt x="1193" y="1"/>
                          <a:pt x="1193" y="1"/>
                        </a:cubicBezTo>
                        <a:cubicBezTo>
                          <a:pt x="1192" y="1"/>
                          <a:pt x="1192" y="1"/>
                          <a:pt x="1191" y="1"/>
                        </a:cubicBezTo>
                        <a:cubicBezTo>
                          <a:pt x="1191" y="1"/>
                          <a:pt x="1190" y="2"/>
                          <a:pt x="1190" y="2"/>
                        </a:cubicBezTo>
                        <a:cubicBezTo>
                          <a:pt x="1187" y="3"/>
                          <a:pt x="1183" y="4"/>
                          <a:pt x="1179" y="5"/>
                        </a:cubicBezTo>
                        <a:cubicBezTo>
                          <a:pt x="1178" y="5"/>
                          <a:pt x="1178" y="5"/>
                          <a:pt x="1177" y="5"/>
                        </a:cubicBezTo>
                        <a:cubicBezTo>
                          <a:pt x="1176" y="6"/>
                          <a:pt x="1175" y="6"/>
                          <a:pt x="1174" y="7"/>
                        </a:cubicBezTo>
                        <a:cubicBezTo>
                          <a:pt x="1173" y="7"/>
                          <a:pt x="1172" y="7"/>
                          <a:pt x="1171" y="7"/>
                        </a:cubicBezTo>
                        <a:cubicBezTo>
                          <a:pt x="1170" y="8"/>
                          <a:pt x="1169" y="8"/>
                          <a:pt x="1167" y="9"/>
                        </a:cubicBezTo>
                        <a:cubicBezTo>
                          <a:pt x="1166" y="9"/>
                          <a:pt x="1166" y="9"/>
                          <a:pt x="1165" y="10"/>
                        </a:cubicBezTo>
                        <a:cubicBezTo>
                          <a:pt x="1164" y="10"/>
                          <a:pt x="1162" y="11"/>
                          <a:pt x="1161" y="11"/>
                        </a:cubicBezTo>
                        <a:cubicBezTo>
                          <a:pt x="1160" y="11"/>
                          <a:pt x="1159" y="12"/>
                          <a:pt x="1158" y="12"/>
                        </a:cubicBezTo>
                        <a:cubicBezTo>
                          <a:pt x="1156" y="13"/>
                          <a:pt x="1155" y="13"/>
                          <a:pt x="1154" y="13"/>
                        </a:cubicBezTo>
                        <a:cubicBezTo>
                          <a:pt x="1153" y="14"/>
                          <a:pt x="1151" y="14"/>
                          <a:pt x="1150" y="15"/>
                        </a:cubicBezTo>
                        <a:cubicBezTo>
                          <a:pt x="1148" y="15"/>
                          <a:pt x="1146" y="16"/>
                          <a:pt x="1145" y="17"/>
                        </a:cubicBezTo>
                        <a:cubicBezTo>
                          <a:pt x="1144" y="17"/>
                          <a:pt x="1143" y="17"/>
                          <a:pt x="1142" y="18"/>
                        </a:cubicBezTo>
                        <a:cubicBezTo>
                          <a:pt x="1139" y="19"/>
                          <a:pt x="1137" y="19"/>
                          <a:pt x="1135" y="20"/>
                        </a:cubicBezTo>
                        <a:cubicBezTo>
                          <a:pt x="1134" y="20"/>
                          <a:pt x="1133" y="21"/>
                          <a:pt x="1133" y="21"/>
                        </a:cubicBezTo>
                        <a:cubicBezTo>
                          <a:pt x="1131" y="22"/>
                          <a:pt x="1129" y="22"/>
                          <a:pt x="1127" y="23"/>
                        </a:cubicBezTo>
                        <a:cubicBezTo>
                          <a:pt x="1125" y="23"/>
                          <a:pt x="1124" y="24"/>
                          <a:pt x="1123" y="24"/>
                        </a:cubicBezTo>
                        <a:cubicBezTo>
                          <a:pt x="1121" y="25"/>
                          <a:pt x="1119" y="26"/>
                          <a:pt x="1117" y="26"/>
                        </a:cubicBezTo>
                        <a:cubicBezTo>
                          <a:pt x="1116" y="27"/>
                          <a:pt x="1114" y="27"/>
                          <a:pt x="1113" y="28"/>
                        </a:cubicBezTo>
                        <a:cubicBezTo>
                          <a:pt x="1111" y="29"/>
                          <a:pt x="1109" y="29"/>
                          <a:pt x="1107" y="30"/>
                        </a:cubicBezTo>
                        <a:cubicBezTo>
                          <a:pt x="1105" y="31"/>
                          <a:pt x="1104" y="31"/>
                          <a:pt x="1102" y="32"/>
                        </a:cubicBezTo>
                        <a:cubicBezTo>
                          <a:pt x="1100" y="32"/>
                          <a:pt x="1098" y="33"/>
                          <a:pt x="1096" y="34"/>
                        </a:cubicBezTo>
                        <a:cubicBezTo>
                          <a:pt x="1094" y="35"/>
                          <a:pt x="1093" y="35"/>
                          <a:pt x="1092" y="36"/>
                        </a:cubicBezTo>
                        <a:cubicBezTo>
                          <a:pt x="1089" y="37"/>
                          <a:pt x="1086" y="38"/>
                          <a:pt x="1083" y="39"/>
                        </a:cubicBezTo>
                        <a:cubicBezTo>
                          <a:pt x="1082" y="39"/>
                          <a:pt x="1081" y="39"/>
                          <a:pt x="1080" y="4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  <p:sp>
                <p:nvSpPr>
                  <p:cNvPr id="704" name="Freeform 92"/>
                  <p:cNvSpPr>
                    <a:spLocks/>
                  </p:cNvSpPr>
                  <p:nvPr/>
                </p:nvSpPr>
                <p:spPr bwMode="auto">
                  <a:xfrm>
                    <a:off x="3336" y="4028"/>
                    <a:ext cx="648" cy="305"/>
                  </a:xfrm>
                  <a:custGeom>
                    <a:avLst/>
                    <a:gdLst>
                      <a:gd name="T0" fmla="*/ 959 w 1290"/>
                      <a:gd name="T1" fmla="*/ 194 h 607"/>
                      <a:gd name="T2" fmla="*/ 865 w 1290"/>
                      <a:gd name="T3" fmla="*/ 188 h 607"/>
                      <a:gd name="T4" fmla="*/ 779 w 1290"/>
                      <a:gd name="T5" fmla="*/ 143 h 607"/>
                      <a:gd name="T6" fmla="*/ 704 w 1290"/>
                      <a:gd name="T7" fmla="*/ 102 h 607"/>
                      <a:gd name="T8" fmla="*/ 699 w 1290"/>
                      <a:gd name="T9" fmla="*/ 102 h 607"/>
                      <a:gd name="T10" fmla="*/ 644 w 1290"/>
                      <a:gd name="T11" fmla="*/ 120 h 607"/>
                      <a:gd name="T12" fmla="*/ 586 w 1290"/>
                      <a:gd name="T13" fmla="*/ 139 h 607"/>
                      <a:gd name="T14" fmla="*/ 578 w 1290"/>
                      <a:gd name="T15" fmla="*/ 138 h 607"/>
                      <a:gd name="T16" fmla="*/ 433 w 1290"/>
                      <a:gd name="T17" fmla="*/ 70 h 607"/>
                      <a:gd name="T18" fmla="*/ 433 w 1290"/>
                      <a:gd name="T19" fmla="*/ 68 h 607"/>
                      <a:gd name="T20" fmla="*/ 237 w 1290"/>
                      <a:gd name="T21" fmla="*/ 44 h 607"/>
                      <a:gd name="T22" fmla="*/ 114 w 1290"/>
                      <a:gd name="T23" fmla="*/ 142 h 607"/>
                      <a:gd name="T24" fmla="*/ 50 w 1290"/>
                      <a:gd name="T25" fmla="*/ 84 h 607"/>
                      <a:gd name="T26" fmla="*/ 99 w 1290"/>
                      <a:gd name="T27" fmla="*/ 301 h 607"/>
                      <a:gd name="T28" fmla="*/ 100 w 1290"/>
                      <a:gd name="T29" fmla="*/ 368 h 607"/>
                      <a:gd name="T30" fmla="*/ 304 w 1290"/>
                      <a:gd name="T31" fmla="*/ 473 h 607"/>
                      <a:gd name="T32" fmla="*/ 418 w 1290"/>
                      <a:gd name="T33" fmla="*/ 451 h 607"/>
                      <a:gd name="T34" fmla="*/ 510 w 1290"/>
                      <a:gd name="T35" fmla="*/ 539 h 607"/>
                      <a:gd name="T36" fmla="*/ 546 w 1290"/>
                      <a:gd name="T37" fmla="*/ 447 h 607"/>
                      <a:gd name="T38" fmla="*/ 917 w 1290"/>
                      <a:gd name="T39" fmla="*/ 358 h 607"/>
                      <a:gd name="T40" fmla="*/ 971 w 1290"/>
                      <a:gd name="T41" fmla="*/ 253 h 607"/>
                      <a:gd name="T42" fmla="*/ 1103 w 1290"/>
                      <a:gd name="T43" fmla="*/ 270 h 607"/>
                      <a:gd name="T44" fmla="*/ 1174 w 1290"/>
                      <a:gd name="T45" fmla="*/ 238 h 607"/>
                      <a:gd name="T46" fmla="*/ 1263 w 1290"/>
                      <a:gd name="T47" fmla="*/ 266 h 607"/>
                      <a:gd name="T48" fmla="*/ 1170 w 1290"/>
                      <a:gd name="T49" fmla="*/ 141 h 607"/>
                      <a:gd name="T50" fmla="*/ 1170 w 1290"/>
                      <a:gd name="T51" fmla="*/ 142 h 607"/>
                      <a:gd name="T52" fmla="*/ 959 w 1290"/>
                      <a:gd name="T53" fmla="*/ 194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290" h="607">
                        <a:moveTo>
                          <a:pt x="959" y="194"/>
                        </a:moveTo>
                        <a:cubicBezTo>
                          <a:pt x="927" y="194"/>
                          <a:pt x="896" y="192"/>
                          <a:pt x="865" y="188"/>
                        </a:cubicBezTo>
                        <a:cubicBezTo>
                          <a:pt x="836" y="184"/>
                          <a:pt x="807" y="163"/>
                          <a:pt x="779" y="143"/>
                        </a:cubicBezTo>
                        <a:cubicBezTo>
                          <a:pt x="753" y="124"/>
                          <a:pt x="726" y="104"/>
                          <a:pt x="704" y="102"/>
                        </a:cubicBezTo>
                        <a:cubicBezTo>
                          <a:pt x="702" y="102"/>
                          <a:pt x="700" y="102"/>
                          <a:pt x="699" y="102"/>
                        </a:cubicBezTo>
                        <a:cubicBezTo>
                          <a:pt x="681" y="102"/>
                          <a:pt x="662" y="111"/>
                          <a:pt x="644" y="120"/>
                        </a:cubicBezTo>
                        <a:cubicBezTo>
                          <a:pt x="625" y="129"/>
                          <a:pt x="606" y="139"/>
                          <a:pt x="586" y="139"/>
                        </a:cubicBezTo>
                        <a:cubicBezTo>
                          <a:pt x="584" y="139"/>
                          <a:pt x="581" y="138"/>
                          <a:pt x="578" y="138"/>
                        </a:cubicBezTo>
                        <a:cubicBezTo>
                          <a:pt x="504" y="127"/>
                          <a:pt x="435" y="94"/>
                          <a:pt x="433" y="70"/>
                        </a:cubicBezTo>
                        <a:cubicBezTo>
                          <a:pt x="433" y="69"/>
                          <a:pt x="433" y="68"/>
                          <a:pt x="433" y="68"/>
                        </a:cubicBezTo>
                        <a:cubicBezTo>
                          <a:pt x="378" y="70"/>
                          <a:pt x="297" y="0"/>
                          <a:pt x="237" y="44"/>
                        </a:cubicBezTo>
                        <a:cubicBezTo>
                          <a:pt x="219" y="57"/>
                          <a:pt x="168" y="156"/>
                          <a:pt x="114" y="142"/>
                        </a:cubicBezTo>
                        <a:cubicBezTo>
                          <a:pt x="85" y="131"/>
                          <a:pt x="79" y="95"/>
                          <a:pt x="50" y="84"/>
                        </a:cubicBezTo>
                        <a:cubicBezTo>
                          <a:pt x="0" y="59"/>
                          <a:pt x="88" y="278"/>
                          <a:pt x="99" y="301"/>
                        </a:cubicBezTo>
                        <a:cubicBezTo>
                          <a:pt x="104" y="323"/>
                          <a:pt x="87" y="350"/>
                          <a:pt x="100" y="368"/>
                        </a:cubicBezTo>
                        <a:cubicBezTo>
                          <a:pt x="105" y="370"/>
                          <a:pt x="285" y="472"/>
                          <a:pt x="304" y="473"/>
                        </a:cubicBezTo>
                        <a:cubicBezTo>
                          <a:pt x="343" y="475"/>
                          <a:pt x="384" y="437"/>
                          <a:pt x="418" y="451"/>
                        </a:cubicBezTo>
                        <a:cubicBezTo>
                          <a:pt x="436" y="457"/>
                          <a:pt x="431" y="607"/>
                          <a:pt x="510" y="539"/>
                        </a:cubicBezTo>
                        <a:cubicBezTo>
                          <a:pt x="539" y="517"/>
                          <a:pt x="519" y="463"/>
                          <a:pt x="546" y="447"/>
                        </a:cubicBezTo>
                        <a:cubicBezTo>
                          <a:pt x="616" y="401"/>
                          <a:pt x="840" y="421"/>
                          <a:pt x="917" y="358"/>
                        </a:cubicBezTo>
                        <a:cubicBezTo>
                          <a:pt x="945" y="336"/>
                          <a:pt x="936" y="273"/>
                          <a:pt x="971" y="253"/>
                        </a:cubicBezTo>
                        <a:cubicBezTo>
                          <a:pt x="1010" y="235"/>
                          <a:pt x="1059" y="280"/>
                          <a:pt x="1103" y="270"/>
                        </a:cubicBezTo>
                        <a:cubicBezTo>
                          <a:pt x="1130" y="268"/>
                          <a:pt x="1149" y="235"/>
                          <a:pt x="1174" y="238"/>
                        </a:cubicBezTo>
                        <a:cubicBezTo>
                          <a:pt x="1202" y="236"/>
                          <a:pt x="1237" y="282"/>
                          <a:pt x="1263" y="266"/>
                        </a:cubicBezTo>
                        <a:cubicBezTo>
                          <a:pt x="1290" y="246"/>
                          <a:pt x="1217" y="198"/>
                          <a:pt x="1170" y="141"/>
                        </a:cubicBezTo>
                        <a:cubicBezTo>
                          <a:pt x="1170" y="142"/>
                          <a:pt x="1170" y="142"/>
                          <a:pt x="1170" y="142"/>
                        </a:cubicBezTo>
                        <a:cubicBezTo>
                          <a:pt x="1155" y="171"/>
                          <a:pt x="1062" y="194"/>
                          <a:pt x="959" y="194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/>
                  </a:p>
                </p:txBody>
              </p:sp>
            </p:grpSp>
            <p:grpSp>
              <p:nvGrpSpPr>
                <p:cNvPr id="613" name="Group 612"/>
                <p:cNvGrpSpPr/>
                <p:nvPr/>
              </p:nvGrpSpPr>
              <p:grpSpPr>
                <a:xfrm>
                  <a:off x="2674315" y="3763272"/>
                  <a:ext cx="993942" cy="174019"/>
                  <a:chOff x="2674315" y="3763272"/>
                  <a:chExt cx="993942" cy="174019"/>
                </a:xfrm>
              </p:grpSpPr>
              <p:sp>
                <p:nvSpPr>
                  <p:cNvPr id="614" name="Freeform 613"/>
                  <p:cNvSpPr/>
                  <p:nvPr/>
                </p:nvSpPr>
                <p:spPr>
                  <a:xfrm>
                    <a:off x="2674315" y="3763272"/>
                    <a:ext cx="106603" cy="86808"/>
                  </a:xfrm>
                  <a:custGeom>
                    <a:avLst/>
                    <a:gdLst>
                      <a:gd name="connsiteX0" fmla="*/ 74550 w 106603"/>
                      <a:gd name="connsiteY0" fmla="*/ 0 h 85061"/>
                      <a:gd name="connsiteX1" fmla="*/ 74550 w 106603"/>
                      <a:gd name="connsiteY1" fmla="*/ 0 h 85061"/>
                      <a:gd name="connsiteX2" fmla="*/ 101132 w 106603"/>
                      <a:gd name="connsiteY2" fmla="*/ 37214 h 85061"/>
                      <a:gd name="connsiteX3" fmla="*/ 106448 w 106603"/>
                      <a:gd name="connsiteY3" fmla="*/ 53163 h 85061"/>
                      <a:gd name="connsiteX4" fmla="*/ 95816 w 106603"/>
                      <a:gd name="connsiteY4" fmla="*/ 69112 h 85061"/>
                      <a:gd name="connsiteX5" fmla="*/ 79867 w 106603"/>
                      <a:gd name="connsiteY5" fmla="*/ 79744 h 85061"/>
                      <a:gd name="connsiteX6" fmla="*/ 63918 w 106603"/>
                      <a:gd name="connsiteY6" fmla="*/ 85061 h 85061"/>
                      <a:gd name="connsiteX7" fmla="*/ 32020 w 106603"/>
                      <a:gd name="connsiteY7" fmla="*/ 85061 h 85061"/>
                      <a:gd name="connsiteX8" fmla="*/ 5439 w 106603"/>
                      <a:gd name="connsiteY8" fmla="*/ 79744 h 85061"/>
                      <a:gd name="connsiteX9" fmla="*/ 123 w 106603"/>
                      <a:gd name="connsiteY9" fmla="*/ 63796 h 85061"/>
                      <a:gd name="connsiteX10" fmla="*/ 26704 w 106603"/>
                      <a:gd name="connsiteY10" fmla="*/ 42531 h 85061"/>
                      <a:gd name="connsiteX11" fmla="*/ 37337 w 106603"/>
                      <a:gd name="connsiteY11" fmla="*/ 26582 h 85061"/>
                      <a:gd name="connsiteX12" fmla="*/ 53285 w 106603"/>
                      <a:gd name="connsiteY12" fmla="*/ 21265 h 85061"/>
                      <a:gd name="connsiteX13" fmla="*/ 74550 w 106603"/>
                      <a:gd name="connsiteY13" fmla="*/ 0 h 85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6603" h="85061">
                        <a:moveTo>
                          <a:pt x="74550" y="0"/>
                        </a:moveTo>
                        <a:lnTo>
                          <a:pt x="74550" y="0"/>
                        </a:lnTo>
                        <a:cubicBezTo>
                          <a:pt x="83411" y="12405"/>
                          <a:pt x="93289" y="24142"/>
                          <a:pt x="101132" y="37214"/>
                        </a:cubicBezTo>
                        <a:cubicBezTo>
                          <a:pt x="104015" y="42019"/>
                          <a:pt x="107369" y="47635"/>
                          <a:pt x="106448" y="53163"/>
                        </a:cubicBezTo>
                        <a:cubicBezTo>
                          <a:pt x="105398" y="59465"/>
                          <a:pt x="100334" y="64594"/>
                          <a:pt x="95816" y="69112"/>
                        </a:cubicBezTo>
                        <a:cubicBezTo>
                          <a:pt x="91298" y="73630"/>
                          <a:pt x="85582" y="76887"/>
                          <a:pt x="79867" y="79744"/>
                        </a:cubicBezTo>
                        <a:cubicBezTo>
                          <a:pt x="74855" y="82250"/>
                          <a:pt x="69234" y="83289"/>
                          <a:pt x="63918" y="85061"/>
                        </a:cubicBezTo>
                        <a:cubicBezTo>
                          <a:pt x="21387" y="70882"/>
                          <a:pt x="74551" y="85061"/>
                          <a:pt x="32020" y="85061"/>
                        </a:cubicBezTo>
                        <a:cubicBezTo>
                          <a:pt x="22984" y="85061"/>
                          <a:pt x="14299" y="81516"/>
                          <a:pt x="5439" y="79744"/>
                        </a:cubicBezTo>
                        <a:cubicBezTo>
                          <a:pt x="3667" y="74428"/>
                          <a:pt x="-798" y="69323"/>
                          <a:pt x="123" y="63796"/>
                        </a:cubicBezTo>
                        <a:cubicBezTo>
                          <a:pt x="2952" y="46821"/>
                          <a:pt x="14263" y="46678"/>
                          <a:pt x="26704" y="42531"/>
                        </a:cubicBezTo>
                        <a:cubicBezTo>
                          <a:pt x="30248" y="37215"/>
                          <a:pt x="32348" y="30574"/>
                          <a:pt x="37337" y="26582"/>
                        </a:cubicBezTo>
                        <a:cubicBezTo>
                          <a:pt x="41713" y="23081"/>
                          <a:pt x="48909" y="24766"/>
                          <a:pt x="53285" y="21265"/>
                        </a:cubicBezTo>
                        <a:cubicBezTo>
                          <a:pt x="58274" y="17274"/>
                          <a:pt x="71006" y="3544"/>
                          <a:pt x="74550" y="0"/>
                        </a:cubicBezTo>
                        <a:close/>
                      </a:path>
                    </a:pathLst>
                  </a:custGeom>
                  <a:solidFill>
                    <a:srgbClr val="FF828E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15" name="Freeform 614"/>
                  <p:cNvSpPr/>
                  <p:nvPr/>
                </p:nvSpPr>
                <p:spPr>
                  <a:xfrm>
                    <a:off x="3250097" y="3787111"/>
                    <a:ext cx="418160" cy="89757"/>
                  </a:xfrm>
                  <a:custGeom>
                    <a:avLst/>
                    <a:gdLst>
                      <a:gd name="connsiteX0" fmla="*/ 0 w 418160"/>
                      <a:gd name="connsiteY0" fmla="*/ 75733 h 89757"/>
                      <a:gd name="connsiteX1" fmla="*/ 0 w 418160"/>
                      <a:gd name="connsiteY1" fmla="*/ 75733 h 89757"/>
                      <a:gd name="connsiteX2" fmla="*/ 25245 w 418160"/>
                      <a:gd name="connsiteY2" fmla="*/ 78538 h 89757"/>
                      <a:gd name="connsiteX3" fmla="*/ 33659 w 418160"/>
                      <a:gd name="connsiteY3" fmla="*/ 75733 h 89757"/>
                      <a:gd name="connsiteX4" fmla="*/ 50489 w 418160"/>
                      <a:gd name="connsiteY4" fmla="*/ 72928 h 89757"/>
                      <a:gd name="connsiteX5" fmla="*/ 75733 w 418160"/>
                      <a:gd name="connsiteY5" fmla="*/ 64513 h 89757"/>
                      <a:gd name="connsiteX6" fmla="*/ 84148 w 418160"/>
                      <a:gd name="connsiteY6" fmla="*/ 61708 h 89757"/>
                      <a:gd name="connsiteX7" fmla="*/ 95367 w 418160"/>
                      <a:gd name="connsiteY7" fmla="*/ 58903 h 89757"/>
                      <a:gd name="connsiteX8" fmla="*/ 109392 w 418160"/>
                      <a:gd name="connsiteY8" fmla="*/ 56098 h 89757"/>
                      <a:gd name="connsiteX9" fmla="*/ 117807 w 418160"/>
                      <a:gd name="connsiteY9" fmla="*/ 53293 h 89757"/>
                      <a:gd name="connsiteX10" fmla="*/ 129026 w 418160"/>
                      <a:gd name="connsiteY10" fmla="*/ 50489 h 89757"/>
                      <a:gd name="connsiteX11" fmla="*/ 151465 w 418160"/>
                      <a:gd name="connsiteY11" fmla="*/ 44879 h 89757"/>
                      <a:gd name="connsiteX12" fmla="*/ 168295 w 418160"/>
                      <a:gd name="connsiteY12" fmla="*/ 53293 h 89757"/>
                      <a:gd name="connsiteX13" fmla="*/ 185124 w 418160"/>
                      <a:gd name="connsiteY13" fmla="*/ 58903 h 89757"/>
                      <a:gd name="connsiteX14" fmla="*/ 207564 w 418160"/>
                      <a:gd name="connsiteY14" fmla="*/ 64513 h 89757"/>
                      <a:gd name="connsiteX15" fmla="*/ 235613 w 418160"/>
                      <a:gd name="connsiteY15" fmla="*/ 67318 h 89757"/>
                      <a:gd name="connsiteX16" fmla="*/ 260857 w 418160"/>
                      <a:gd name="connsiteY16" fmla="*/ 75733 h 89757"/>
                      <a:gd name="connsiteX17" fmla="*/ 269272 w 418160"/>
                      <a:gd name="connsiteY17" fmla="*/ 78538 h 89757"/>
                      <a:gd name="connsiteX18" fmla="*/ 277686 w 418160"/>
                      <a:gd name="connsiteY18" fmla="*/ 84147 h 89757"/>
                      <a:gd name="connsiteX19" fmla="*/ 294516 w 418160"/>
                      <a:gd name="connsiteY19" fmla="*/ 89757 h 89757"/>
                      <a:gd name="connsiteX20" fmla="*/ 314150 w 418160"/>
                      <a:gd name="connsiteY20" fmla="*/ 86952 h 89757"/>
                      <a:gd name="connsiteX21" fmla="*/ 330980 w 418160"/>
                      <a:gd name="connsiteY21" fmla="*/ 81343 h 89757"/>
                      <a:gd name="connsiteX22" fmla="*/ 353419 w 418160"/>
                      <a:gd name="connsiteY22" fmla="*/ 75733 h 89757"/>
                      <a:gd name="connsiteX23" fmla="*/ 378663 w 418160"/>
                      <a:gd name="connsiteY23" fmla="*/ 67318 h 89757"/>
                      <a:gd name="connsiteX24" fmla="*/ 387078 w 418160"/>
                      <a:gd name="connsiteY24" fmla="*/ 64513 h 89757"/>
                      <a:gd name="connsiteX25" fmla="*/ 401102 w 418160"/>
                      <a:gd name="connsiteY25" fmla="*/ 61708 h 89757"/>
                      <a:gd name="connsiteX26" fmla="*/ 417932 w 418160"/>
                      <a:gd name="connsiteY26" fmla="*/ 50489 h 89757"/>
                      <a:gd name="connsiteX27" fmla="*/ 415127 w 418160"/>
                      <a:gd name="connsiteY27" fmla="*/ 42074 h 89757"/>
                      <a:gd name="connsiteX28" fmla="*/ 398297 w 418160"/>
                      <a:gd name="connsiteY28" fmla="*/ 36464 h 89757"/>
                      <a:gd name="connsiteX29" fmla="*/ 359029 w 418160"/>
                      <a:gd name="connsiteY29" fmla="*/ 39269 h 89757"/>
                      <a:gd name="connsiteX30" fmla="*/ 336589 w 418160"/>
                      <a:gd name="connsiteY30" fmla="*/ 36464 h 89757"/>
                      <a:gd name="connsiteX31" fmla="*/ 297321 w 418160"/>
                      <a:gd name="connsiteY31" fmla="*/ 28049 h 89757"/>
                      <a:gd name="connsiteX32" fmla="*/ 288906 w 418160"/>
                      <a:gd name="connsiteY32" fmla="*/ 25244 h 89757"/>
                      <a:gd name="connsiteX33" fmla="*/ 252442 w 418160"/>
                      <a:gd name="connsiteY33" fmla="*/ 22439 h 89757"/>
                      <a:gd name="connsiteX34" fmla="*/ 207564 w 418160"/>
                      <a:gd name="connsiteY34" fmla="*/ 16830 h 89757"/>
                      <a:gd name="connsiteX35" fmla="*/ 182319 w 418160"/>
                      <a:gd name="connsiteY35" fmla="*/ 11220 h 89757"/>
                      <a:gd name="connsiteX36" fmla="*/ 165490 w 418160"/>
                      <a:gd name="connsiteY36" fmla="*/ 8415 h 89757"/>
                      <a:gd name="connsiteX37" fmla="*/ 154270 w 418160"/>
                      <a:gd name="connsiteY37" fmla="*/ 5610 h 89757"/>
                      <a:gd name="connsiteX38" fmla="*/ 126221 w 418160"/>
                      <a:gd name="connsiteY38" fmla="*/ 0 h 89757"/>
                      <a:gd name="connsiteX39" fmla="*/ 92562 w 418160"/>
                      <a:gd name="connsiteY39" fmla="*/ 2805 h 89757"/>
                      <a:gd name="connsiteX40" fmla="*/ 75733 w 418160"/>
                      <a:gd name="connsiteY40" fmla="*/ 5610 h 89757"/>
                      <a:gd name="connsiteX41" fmla="*/ 56099 w 418160"/>
                      <a:gd name="connsiteY41" fmla="*/ 8415 h 89757"/>
                      <a:gd name="connsiteX42" fmla="*/ 42074 w 418160"/>
                      <a:gd name="connsiteY42" fmla="*/ 19635 h 89757"/>
                      <a:gd name="connsiteX43" fmla="*/ 50489 w 418160"/>
                      <a:gd name="connsiteY43" fmla="*/ 25244 h 89757"/>
                      <a:gd name="connsiteX44" fmla="*/ 44879 w 418160"/>
                      <a:gd name="connsiteY44" fmla="*/ 33659 h 89757"/>
                      <a:gd name="connsiteX45" fmla="*/ 19635 w 418160"/>
                      <a:gd name="connsiteY45" fmla="*/ 47684 h 89757"/>
                      <a:gd name="connsiteX46" fmla="*/ 8415 w 418160"/>
                      <a:gd name="connsiteY46" fmla="*/ 64513 h 89757"/>
                      <a:gd name="connsiteX47" fmla="*/ 0 w 418160"/>
                      <a:gd name="connsiteY47" fmla="*/ 70123 h 89757"/>
                      <a:gd name="connsiteX48" fmla="*/ 0 w 418160"/>
                      <a:gd name="connsiteY48" fmla="*/ 75733 h 89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418160" h="89757">
                        <a:moveTo>
                          <a:pt x="0" y="75733"/>
                        </a:moveTo>
                        <a:lnTo>
                          <a:pt x="0" y="75733"/>
                        </a:lnTo>
                        <a:cubicBezTo>
                          <a:pt x="8415" y="76668"/>
                          <a:pt x="16778" y="78538"/>
                          <a:pt x="25245" y="78538"/>
                        </a:cubicBezTo>
                        <a:cubicBezTo>
                          <a:pt x="28201" y="78538"/>
                          <a:pt x="30773" y="76374"/>
                          <a:pt x="33659" y="75733"/>
                        </a:cubicBezTo>
                        <a:cubicBezTo>
                          <a:pt x="39211" y="74499"/>
                          <a:pt x="44879" y="73863"/>
                          <a:pt x="50489" y="72928"/>
                        </a:cubicBezTo>
                        <a:lnTo>
                          <a:pt x="75733" y="64513"/>
                        </a:lnTo>
                        <a:cubicBezTo>
                          <a:pt x="78538" y="63578"/>
                          <a:pt x="81280" y="62425"/>
                          <a:pt x="84148" y="61708"/>
                        </a:cubicBezTo>
                        <a:cubicBezTo>
                          <a:pt x="87888" y="60773"/>
                          <a:pt x="91604" y="59739"/>
                          <a:pt x="95367" y="58903"/>
                        </a:cubicBezTo>
                        <a:cubicBezTo>
                          <a:pt x="100021" y="57869"/>
                          <a:pt x="104767" y="57254"/>
                          <a:pt x="109392" y="56098"/>
                        </a:cubicBezTo>
                        <a:cubicBezTo>
                          <a:pt x="112260" y="55381"/>
                          <a:pt x="114964" y="54105"/>
                          <a:pt x="117807" y="53293"/>
                        </a:cubicBezTo>
                        <a:cubicBezTo>
                          <a:pt x="121513" y="52234"/>
                          <a:pt x="125263" y="51325"/>
                          <a:pt x="129026" y="50489"/>
                        </a:cubicBezTo>
                        <a:cubicBezTo>
                          <a:pt x="149328" y="45978"/>
                          <a:pt x="136433" y="49890"/>
                          <a:pt x="151465" y="44879"/>
                        </a:cubicBezTo>
                        <a:cubicBezTo>
                          <a:pt x="182151" y="55108"/>
                          <a:pt x="135674" y="38796"/>
                          <a:pt x="168295" y="53293"/>
                        </a:cubicBezTo>
                        <a:cubicBezTo>
                          <a:pt x="173699" y="55694"/>
                          <a:pt x="179514" y="57033"/>
                          <a:pt x="185124" y="58903"/>
                        </a:cubicBezTo>
                        <a:cubicBezTo>
                          <a:pt x="194563" y="62049"/>
                          <a:pt x="196282" y="63009"/>
                          <a:pt x="207564" y="64513"/>
                        </a:cubicBezTo>
                        <a:cubicBezTo>
                          <a:pt x="216878" y="65755"/>
                          <a:pt x="226263" y="66383"/>
                          <a:pt x="235613" y="67318"/>
                        </a:cubicBezTo>
                        <a:lnTo>
                          <a:pt x="260857" y="75733"/>
                        </a:lnTo>
                        <a:cubicBezTo>
                          <a:pt x="263662" y="76668"/>
                          <a:pt x="266812" y="76898"/>
                          <a:pt x="269272" y="78538"/>
                        </a:cubicBezTo>
                        <a:cubicBezTo>
                          <a:pt x="272077" y="80408"/>
                          <a:pt x="274606" y="82778"/>
                          <a:pt x="277686" y="84147"/>
                        </a:cubicBezTo>
                        <a:cubicBezTo>
                          <a:pt x="283090" y="86549"/>
                          <a:pt x="294516" y="89757"/>
                          <a:pt x="294516" y="89757"/>
                        </a:cubicBezTo>
                        <a:cubicBezTo>
                          <a:pt x="301061" y="88822"/>
                          <a:pt x="307708" y="88438"/>
                          <a:pt x="314150" y="86952"/>
                        </a:cubicBezTo>
                        <a:cubicBezTo>
                          <a:pt x="319912" y="85622"/>
                          <a:pt x="325243" y="82777"/>
                          <a:pt x="330980" y="81343"/>
                        </a:cubicBezTo>
                        <a:cubicBezTo>
                          <a:pt x="338460" y="79473"/>
                          <a:pt x="346105" y="78171"/>
                          <a:pt x="353419" y="75733"/>
                        </a:cubicBezTo>
                        <a:lnTo>
                          <a:pt x="378663" y="67318"/>
                        </a:lnTo>
                        <a:cubicBezTo>
                          <a:pt x="381468" y="66383"/>
                          <a:pt x="384179" y="65093"/>
                          <a:pt x="387078" y="64513"/>
                        </a:cubicBezTo>
                        <a:lnTo>
                          <a:pt x="401102" y="61708"/>
                        </a:lnTo>
                        <a:cubicBezTo>
                          <a:pt x="406712" y="57968"/>
                          <a:pt x="420064" y="56885"/>
                          <a:pt x="417932" y="50489"/>
                        </a:cubicBezTo>
                        <a:cubicBezTo>
                          <a:pt x="416997" y="47684"/>
                          <a:pt x="417533" y="43793"/>
                          <a:pt x="415127" y="42074"/>
                        </a:cubicBezTo>
                        <a:cubicBezTo>
                          <a:pt x="410315" y="38637"/>
                          <a:pt x="398297" y="36464"/>
                          <a:pt x="398297" y="36464"/>
                        </a:cubicBezTo>
                        <a:cubicBezTo>
                          <a:pt x="385208" y="37399"/>
                          <a:pt x="372152" y="39269"/>
                          <a:pt x="359029" y="39269"/>
                        </a:cubicBezTo>
                        <a:cubicBezTo>
                          <a:pt x="351491" y="39269"/>
                          <a:pt x="344051" y="37530"/>
                          <a:pt x="336589" y="36464"/>
                        </a:cubicBezTo>
                        <a:cubicBezTo>
                          <a:pt x="324231" y="34699"/>
                          <a:pt x="308906" y="31911"/>
                          <a:pt x="297321" y="28049"/>
                        </a:cubicBezTo>
                        <a:cubicBezTo>
                          <a:pt x="294516" y="27114"/>
                          <a:pt x="291840" y="25611"/>
                          <a:pt x="288906" y="25244"/>
                        </a:cubicBezTo>
                        <a:cubicBezTo>
                          <a:pt x="276810" y="23732"/>
                          <a:pt x="264597" y="23374"/>
                          <a:pt x="252442" y="22439"/>
                        </a:cubicBezTo>
                        <a:cubicBezTo>
                          <a:pt x="222952" y="16543"/>
                          <a:pt x="254733" y="22379"/>
                          <a:pt x="207564" y="16830"/>
                        </a:cubicBezTo>
                        <a:cubicBezTo>
                          <a:pt x="168851" y="12275"/>
                          <a:pt x="205990" y="16480"/>
                          <a:pt x="182319" y="11220"/>
                        </a:cubicBezTo>
                        <a:cubicBezTo>
                          <a:pt x="176767" y="9986"/>
                          <a:pt x="171067" y="9530"/>
                          <a:pt x="165490" y="8415"/>
                        </a:cubicBezTo>
                        <a:cubicBezTo>
                          <a:pt x="161710" y="7659"/>
                          <a:pt x="158050" y="6366"/>
                          <a:pt x="154270" y="5610"/>
                        </a:cubicBezTo>
                        <a:cubicBezTo>
                          <a:pt x="119883" y="-1268"/>
                          <a:pt x="152283" y="6515"/>
                          <a:pt x="126221" y="0"/>
                        </a:cubicBezTo>
                        <a:cubicBezTo>
                          <a:pt x="115001" y="935"/>
                          <a:pt x="103752" y="1562"/>
                          <a:pt x="92562" y="2805"/>
                        </a:cubicBezTo>
                        <a:cubicBezTo>
                          <a:pt x="86910" y="3433"/>
                          <a:pt x="81354" y="4745"/>
                          <a:pt x="75733" y="5610"/>
                        </a:cubicBezTo>
                        <a:cubicBezTo>
                          <a:pt x="69199" y="6615"/>
                          <a:pt x="62644" y="7480"/>
                          <a:pt x="56099" y="8415"/>
                        </a:cubicBezTo>
                        <a:cubicBezTo>
                          <a:pt x="52236" y="9703"/>
                          <a:pt x="40488" y="11705"/>
                          <a:pt x="42074" y="19635"/>
                        </a:cubicBezTo>
                        <a:cubicBezTo>
                          <a:pt x="42735" y="22941"/>
                          <a:pt x="47684" y="23374"/>
                          <a:pt x="50489" y="25244"/>
                        </a:cubicBezTo>
                        <a:cubicBezTo>
                          <a:pt x="48619" y="28049"/>
                          <a:pt x="47416" y="31439"/>
                          <a:pt x="44879" y="33659"/>
                        </a:cubicBezTo>
                        <a:cubicBezTo>
                          <a:pt x="33009" y="44045"/>
                          <a:pt x="31192" y="43831"/>
                          <a:pt x="19635" y="47684"/>
                        </a:cubicBezTo>
                        <a:cubicBezTo>
                          <a:pt x="15895" y="53294"/>
                          <a:pt x="14025" y="60773"/>
                          <a:pt x="8415" y="64513"/>
                        </a:cubicBezTo>
                        <a:cubicBezTo>
                          <a:pt x="5610" y="66383"/>
                          <a:pt x="1508" y="67108"/>
                          <a:pt x="0" y="70123"/>
                        </a:cubicBezTo>
                        <a:lnTo>
                          <a:pt x="0" y="75733"/>
                        </a:lnTo>
                        <a:close/>
                      </a:path>
                    </a:pathLst>
                  </a:custGeom>
                  <a:solidFill>
                    <a:srgbClr val="FF828E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r-TR"/>
                  </a:p>
                </p:txBody>
              </p:sp>
              <p:sp>
                <p:nvSpPr>
                  <p:cNvPr id="616" name="Freeform 615"/>
                  <p:cNvSpPr/>
                  <p:nvPr/>
                </p:nvSpPr>
                <p:spPr>
                  <a:xfrm>
                    <a:off x="3323734" y="3872998"/>
                    <a:ext cx="124396" cy="64293"/>
                  </a:xfrm>
                  <a:custGeom>
                    <a:avLst/>
                    <a:gdLst>
                      <a:gd name="connsiteX0" fmla="*/ 0 w 124396"/>
                      <a:gd name="connsiteY0" fmla="*/ 52387 h 64293"/>
                      <a:gd name="connsiteX1" fmla="*/ 0 w 124396"/>
                      <a:gd name="connsiteY1" fmla="*/ 52387 h 64293"/>
                      <a:gd name="connsiteX2" fmla="*/ 16669 w 124396"/>
                      <a:gd name="connsiteY2" fmla="*/ 26193 h 64293"/>
                      <a:gd name="connsiteX3" fmla="*/ 21432 w 124396"/>
                      <a:gd name="connsiteY3" fmla="*/ 19050 h 64293"/>
                      <a:gd name="connsiteX4" fmla="*/ 61913 w 124396"/>
                      <a:gd name="connsiteY4" fmla="*/ 11906 h 64293"/>
                      <a:gd name="connsiteX5" fmla="*/ 100013 w 124396"/>
                      <a:gd name="connsiteY5" fmla="*/ 0 h 64293"/>
                      <a:gd name="connsiteX6" fmla="*/ 123825 w 124396"/>
                      <a:gd name="connsiteY6" fmla="*/ 2381 h 64293"/>
                      <a:gd name="connsiteX7" fmla="*/ 116682 w 124396"/>
                      <a:gd name="connsiteY7" fmla="*/ 7143 h 64293"/>
                      <a:gd name="connsiteX8" fmla="*/ 102394 w 124396"/>
                      <a:gd name="connsiteY8" fmla="*/ 11906 h 64293"/>
                      <a:gd name="connsiteX9" fmla="*/ 80963 w 124396"/>
                      <a:gd name="connsiteY9" fmla="*/ 19050 h 64293"/>
                      <a:gd name="connsiteX10" fmla="*/ 73819 w 124396"/>
                      <a:gd name="connsiteY10" fmla="*/ 21431 h 64293"/>
                      <a:gd name="connsiteX11" fmla="*/ 66675 w 124396"/>
                      <a:gd name="connsiteY11" fmla="*/ 26193 h 64293"/>
                      <a:gd name="connsiteX12" fmla="*/ 64294 w 124396"/>
                      <a:gd name="connsiteY12" fmla="*/ 33337 h 64293"/>
                      <a:gd name="connsiteX13" fmla="*/ 50007 w 124396"/>
                      <a:gd name="connsiteY13" fmla="*/ 42862 h 64293"/>
                      <a:gd name="connsiteX14" fmla="*/ 38100 w 124396"/>
                      <a:gd name="connsiteY14" fmla="*/ 54768 h 64293"/>
                      <a:gd name="connsiteX15" fmla="*/ 33338 w 124396"/>
                      <a:gd name="connsiteY15" fmla="*/ 61912 h 64293"/>
                      <a:gd name="connsiteX16" fmla="*/ 23813 w 124396"/>
                      <a:gd name="connsiteY16" fmla="*/ 64293 h 64293"/>
                      <a:gd name="connsiteX17" fmla="*/ 7144 w 124396"/>
                      <a:gd name="connsiteY17" fmla="*/ 59531 h 64293"/>
                      <a:gd name="connsiteX18" fmla="*/ 0 w 124396"/>
                      <a:gd name="connsiteY18" fmla="*/ 54768 h 64293"/>
                      <a:gd name="connsiteX19" fmla="*/ 0 w 124396"/>
                      <a:gd name="connsiteY19" fmla="*/ 52387 h 6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24396" h="64293">
                        <a:moveTo>
                          <a:pt x="0" y="52387"/>
                        </a:moveTo>
                        <a:lnTo>
                          <a:pt x="0" y="52387"/>
                        </a:lnTo>
                        <a:lnTo>
                          <a:pt x="16669" y="26193"/>
                        </a:lnTo>
                        <a:cubicBezTo>
                          <a:pt x="18217" y="23786"/>
                          <a:pt x="18717" y="19955"/>
                          <a:pt x="21432" y="19050"/>
                        </a:cubicBezTo>
                        <a:cubicBezTo>
                          <a:pt x="44036" y="11514"/>
                          <a:pt x="30720" y="14741"/>
                          <a:pt x="61913" y="11906"/>
                        </a:cubicBezTo>
                        <a:cubicBezTo>
                          <a:pt x="82837" y="-2044"/>
                          <a:pt x="70505" y="2950"/>
                          <a:pt x="100013" y="0"/>
                        </a:cubicBezTo>
                        <a:cubicBezTo>
                          <a:pt x="107950" y="794"/>
                          <a:pt x="116493" y="-761"/>
                          <a:pt x="123825" y="2381"/>
                        </a:cubicBezTo>
                        <a:cubicBezTo>
                          <a:pt x="126455" y="3508"/>
                          <a:pt x="119297" y="5981"/>
                          <a:pt x="116682" y="7143"/>
                        </a:cubicBezTo>
                        <a:cubicBezTo>
                          <a:pt x="112094" y="9182"/>
                          <a:pt x="107157" y="10318"/>
                          <a:pt x="102394" y="11906"/>
                        </a:cubicBezTo>
                        <a:lnTo>
                          <a:pt x="80963" y="19050"/>
                        </a:lnTo>
                        <a:cubicBezTo>
                          <a:pt x="78582" y="19844"/>
                          <a:pt x="75908" y="20039"/>
                          <a:pt x="73819" y="21431"/>
                        </a:cubicBezTo>
                        <a:lnTo>
                          <a:pt x="66675" y="26193"/>
                        </a:lnTo>
                        <a:cubicBezTo>
                          <a:pt x="65881" y="28574"/>
                          <a:pt x="66069" y="31562"/>
                          <a:pt x="64294" y="33337"/>
                        </a:cubicBezTo>
                        <a:cubicBezTo>
                          <a:pt x="60247" y="37384"/>
                          <a:pt x="50007" y="42862"/>
                          <a:pt x="50007" y="42862"/>
                        </a:cubicBezTo>
                        <a:cubicBezTo>
                          <a:pt x="37303" y="61917"/>
                          <a:pt x="53979" y="38889"/>
                          <a:pt x="38100" y="54768"/>
                        </a:cubicBezTo>
                        <a:cubicBezTo>
                          <a:pt x="36076" y="56792"/>
                          <a:pt x="35719" y="60324"/>
                          <a:pt x="33338" y="61912"/>
                        </a:cubicBezTo>
                        <a:cubicBezTo>
                          <a:pt x="30615" y="63727"/>
                          <a:pt x="26988" y="63499"/>
                          <a:pt x="23813" y="64293"/>
                        </a:cubicBezTo>
                        <a:cubicBezTo>
                          <a:pt x="20763" y="63530"/>
                          <a:pt x="10559" y="61239"/>
                          <a:pt x="7144" y="59531"/>
                        </a:cubicBezTo>
                        <a:cubicBezTo>
                          <a:pt x="4584" y="58251"/>
                          <a:pt x="2381" y="56356"/>
                          <a:pt x="0" y="54768"/>
                        </a:cubicBezTo>
                        <a:lnTo>
                          <a:pt x="0" y="52387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tr-TR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17" name="Freeform 616"/>
                  <p:cNvSpPr/>
                  <p:nvPr/>
                </p:nvSpPr>
                <p:spPr>
                  <a:xfrm>
                    <a:off x="3144094" y="3774537"/>
                    <a:ext cx="113073" cy="81217"/>
                  </a:xfrm>
                  <a:custGeom>
                    <a:avLst/>
                    <a:gdLst>
                      <a:gd name="connsiteX0" fmla="*/ 26763 w 133814"/>
                      <a:gd name="connsiteY0" fmla="*/ 98130 h 98130"/>
                      <a:gd name="connsiteX1" fmla="*/ 26763 w 133814"/>
                      <a:gd name="connsiteY1" fmla="*/ 98130 h 98130"/>
                      <a:gd name="connsiteX2" fmla="*/ 13381 w 133814"/>
                      <a:gd name="connsiteY2" fmla="*/ 62446 h 98130"/>
                      <a:gd name="connsiteX3" fmla="*/ 17842 w 133814"/>
                      <a:gd name="connsiteY3" fmla="*/ 44605 h 98130"/>
                      <a:gd name="connsiteX4" fmla="*/ 4460 w 133814"/>
                      <a:gd name="connsiteY4" fmla="*/ 4460 h 98130"/>
                      <a:gd name="connsiteX5" fmla="*/ 0 w 133814"/>
                      <a:gd name="connsiteY5" fmla="*/ 0 h 98130"/>
                      <a:gd name="connsiteX6" fmla="*/ 8921 w 133814"/>
                      <a:gd name="connsiteY6" fmla="*/ 0 h 98130"/>
                      <a:gd name="connsiteX7" fmla="*/ 49065 w 133814"/>
                      <a:gd name="connsiteY7" fmla="*/ 8921 h 98130"/>
                      <a:gd name="connsiteX8" fmla="*/ 62446 w 133814"/>
                      <a:gd name="connsiteY8" fmla="*/ 13381 h 98130"/>
                      <a:gd name="connsiteX9" fmla="*/ 75828 w 133814"/>
                      <a:gd name="connsiteY9" fmla="*/ 22302 h 98130"/>
                      <a:gd name="connsiteX10" fmla="*/ 102591 w 133814"/>
                      <a:gd name="connsiteY10" fmla="*/ 17842 h 98130"/>
                      <a:gd name="connsiteX11" fmla="*/ 115972 w 133814"/>
                      <a:gd name="connsiteY11" fmla="*/ 13381 h 98130"/>
                      <a:gd name="connsiteX12" fmla="*/ 133814 w 133814"/>
                      <a:gd name="connsiteY12" fmla="*/ 17842 h 98130"/>
                      <a:gd name="connsiteX13" fmla="*/ 120433 w 133814"/>
                      <a:gd name="connsiteY13" fmla="*/ 26763 h 98130"/>
                      <a:gd name="connsiteX14" fmla="*/ 107051 w 133814"/>
                      <a:gd name="connsiteY14" fmla="*/ 31223 h 98130"/>
                      <a:gd name="connsiteX15" fmla="*/ 102591 w 133814"/>
                      <a:gd name="connsiteY15" fmla="*/ 44605 h 98130"/>
                      <a:gd name="connsiteX16" fmla="*/ 107051 w 133814"/>
                      <a:gd name="connsiteY16" fmla="*/ 71367 h 98130"/>
                      <a:gd name="connsiteX17" fmla="*/ 93670 w 133814"/>
                      <a:gd name="connsiteY17" fmla="*/ 75828 h 98130"/>
                      <a:gd name="connsiteX18" fmla="*/ 44605 w 133814"/>
                      <a:gd name="connsiteY18" fmla="*/ 75828 h 98130"/>
                      <a:gd name="connsiteX19" fmla="*/ 40144 w 133814"/>
                      <a:gd name="connsiteY19" fmla="*/ 89209 h 98130"/>
                      <a:gd name="connsiteX20" fmla="*/ 26763 w 133814"/>
                      <a:gd name="connsiteY20" fmla="*/ 98130 h 98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33814" h="98130">
                        <a:moveTo>
                          <a:pt x="26763" y="98130"/>
                        </a:moveTo>
                        <a:lnTo>
                          <a:pt x="26763" y="98130"/>
                        </a:lnTo>
                        <a:cubicBezTo>
                          <a:pt x="22302" y="86235"/>
                          <a:pt x="15469" y="74977"/>
                          <a:pt x="13381" y="62446"/>
                        </a:cubicBezTo>
                        <a:cubicBezTo>
                          <a:pt x="12373" y="56399"/>
                          <a:pt x="17842" y="50735"/>
                          <a:pt x="17842" y="44605"/>
                        </a:cubicBezTo>
                        <a:cubicBezTo>
                          <a:pt x="17842" y="23596"/>
                          <a:pt x="15231" y="18822"/>
                          <a:pt x="4460" y="4460"/>
                        </a:cubicBezTo>
                        <a:cubicBezTo>
                          <a:pt x="3199" y="2778"/>
                          <a:pt x="1487" y="1487"/>
                          <a:pt x="0" y="0"/>
                        </a:cubicBezTo>
                        <a:lnTo>
                          <a:pt x="8921" y="0"/>
                        </a:lnTo>
                        <a:cubicBezTo>
                          <a:pt x="22302" y="2974"/>
                          <a:pt x="35767" y="5596"/>
                          <a:pt x="49065" y="8921"/>
                        </a:cubicBezTo>
                        <a:cubicBezTo>
                          <a:pt x="53626" y="10061"/>
                          <a:pt x="58241" y="11278"/>
                          <a:pt x="62446" y="13381"/>
                        </a:cubicBezTo>
                        <a:cubicBezTo>
                          <a:pt x="67241" y="15778"/>
                          <a:pt x="71367" y="19328"/>
                          <a:pt x="75828" y="22302"/>
                        </a:cubicBezTo>
                        <a:cubicBezTo>
                          <a:pt x="84749" y="20815"/>
                          <a:pt x="93762" y="19804"/>
                          <a:pt x="102591" y="17842"/>
                        </a:cubicBezTo>
                        <a:cubicBezTo>
                          <a:pt x="107181" y="16822"/>
                          <a:pt x="111270" y="13381"/>
                          <a:pt x="115972" y="13381"/>
                        </a:cubicBezTo>
                        <a:cubicBezTo>
                          <a:pt x="122102" y="13381"/>
                          <a:pt x="127867" y="16355"/>
                          <a:pt x="133814" y="17842"/>
                        </a:cubicBezTo>
                        <a:cubicBezTo>
                          <a:pt x="129354" y="20816"/>
                          <a:pt x="125228" y="24366"/>
                          <a:pt x="120433" y="26763"/>
                        </a:cubicBezTo>
                        <a:cubicBezTo>
                          <a:pt x="116227" y="28866"/>
                          <a:pt x="110376" y="27898"/>
                          <a:pt x="107051" y="31223"/>
                        </a:cubicBezTo>
                        <a:cubicBezTo>
                          <a:pt x="103726" y="34548"/>
                          <a:pt x="104078" y="40144"/>
                          <a:pt x="102591" y="44605"/>
                        </a:cubicBezTo>
                        <a:cubicBezTo>
                          <a:pt x="108506" y="53477"/>
                          <a:pt x="118132" y="60286"/>
                          <a:pt x="107051" y="71367"/>
                        </a:cubicBezTo>
                        <a:cubicBezTo>
                          <a:pt x="103726" y="74692"/>
                          <a:pt x="98130" y="74341"/>
                          <a:pt x="93670" y="75828"/>
                        </a:cubicBezTo>
                        <a:cubicBezTo>
                          <a:pt x="75983" y="71406"/>
                          <a:pt x="64140" y="66060"/>
                          <a:pt x="44605" y="75828"/>
                        </a:cubicBezTo>
                        <a:cubicBezTo>
                          <a:pt x="40400" y="77931"/>
                          <a:pt x="41631" y="84749"/>
                          <a:pt x="40144" y="89209"/>
                        </a:cubicBezTo>
                        <a:lnTo>
                          <a:pt x="26763" y="98130"/>
                        </a:lnTo>
                        <a:close/>
                      </a:path>
                    </a:pathLst>
                  </a:custGeom>
                  <a:solidFill>
                    <a:srgbClr val="FF828E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r-TR"/>
                  </a:p>
                </p:txBody>
              </p:sp>
            </p:grpSp>
          </p:grpSp>
          <p:sp>
            <p:nvSpPr>
              <p:cNvPr id="611" name="Freeform 610"/>
              <p:cNvSpPr/>
              <p:nvPr/>
            </p:nvSpPr>
            <p:spPr>
              <a:xfrm>
                <a:off x="2947988" y="3036094"/>
                <a:ext cx="150155" cy="88971"/>
              </a:xfrm>
              <a:custGeom>
                <a:avLst/>
                <a:gdLst>
                  <a:gd name="connsiteX0" fmla="*/ 147637 w 150155"/>
                  <a:gd name="connsiteY0" fmla="*/ 73819 h 88971"/>
                  <a:gd name="connsiteX1" fmla="*/ 147637 w 150155"/>
                  <a:gd name="connsiteY1" fmla="*/ 73819 h 88971"/>
                  <a:gd name="connsiteX2" fmla="*/ 142875 w 150155"/>
                  <a:gd name="connsiteY2" fmla="*/ 52387 h 88971"/>
                  <a:gd name="connsiteX3" fmla="*/ 135731 w 150155"/>
                  <a:gd name="connsiteY3" fmla="*/ 16669 h 88971"/>
                  <a:gd name="connsiteX4" fmla="*/ 123825 w 150155"/>
                  <a:gd name="connsiteY4" fmla="*/ 4762 h 88971"/>
                  <a:gd name="connsiteX5" fmla="*/ 119062 w 150155"/>
                  <a:gd name="connsiteY5" fmla="*/ 11906 h 88971"/>
                  <a:gd name="connsiteX6" fmla="*/ 114300 w 150155"/>
                  <a:gd name="connsiteY6" fmla="*/ 33337 h 88971"/>
                  <a:gd name="connsiteX7" fmla="*/ 109537 w 150155"/>
                  <a:gd name="connsiteY7" fmla="*/ 40481 h 88971"/>
                  <a:gd name="connsiteX8" fmla="*/ 64293 w 150155"/>
                  <a:gd name="connsiteY8" fmla="*/ 38100 h 88971"/>
                  <a:gd name="connsiteX9" fmla="*/ 50006 w 150155"/>
                  <a:gd name="connsiteY9" fmla="*/ 28575 h 88971"/>
                  <a:gd name="connsiteX10" fmla="*/ 40481 w 150155"/>
                  <a:gd name="connsiteY10" fmla="*/ 14287 h 88971"/>
                  <a:gd name="connsiteX11" fmla="*/ 35718 w 150155"/>
                  <a:gd name="connsiteY11" fmla="*/ 7144 h 88971"/>
                  <a:gd name="connsiteX12" fmla="*/ 26193 w 150155"/>
                  <a:gd name="connsiteY12" fmla="*/ 4762 h 88971"/>
                  <a:gd name="connsiteX13" fmla="*/ 19050 w 150155"/>
                  <a:gd name="connsiteY13" fmla="*/ 0 h 88971"/>
                  <a:gd name="connsiteX14" fmla="*/ 9525 w 150155"/>
                  <a:gd name="connsiteY14" fmla="*/ 14287 h 88971"/>
                  <a:gd name="connsiteX15" fmla="*/ 0 w 150155"/>
                  <a:gd name="connsiteY15" fmla="*/ 28575 h 88971"/>
                  <a:gd name="connsiteX16" fmla="*/ 7143 w 150155"/>
                  <a:gd name="connsiteY16" fmla="*/ 52387 h 88971"/>
                  <a:gd name="connsiteX17" fmla="*/ 9525 w 150155"/>
                  <a:gd name="connsiteY17" fmla="*/ 73819 h 88971"/>
                  <a:gd name="connsiteX18" fmla="*/ 23812 w 150155"/>
                  <a:gd name="connsiteY18" fmla="*/ 78581 h 88971"/>
                  <a:gd name="connsiteX19" fmla="*/ 100012 w 150155"/>
                  <a:gd name="connsiteY19" fmla="*/ 80962 h 88971"/>
                  <a:gd name="connsiteX20" fmla="*/ 104775 w 150155"/>
                  <a:gd name="connsiteY20" fmla="*/ 88106 h 88971"/>
                  <a:gd name="connsiteX21" fmla="*/ 126206 w 150155"/>
                  <a:gd name="connsiteY21" fmla="*/ 80962 h 88971"/>
                  <a:gd name="connsiteX22" fmla="*/ 150018 w 150155"/>
                  <a:gd name="connsiteY22" fmla="*/ 73819 h 88971"/>
                  <a:gd name="connsiteX23" fmla="*/ 147637 w 150155"/>
                  <a:gd name="connsiteY23" fmla="*/ 73819 h 88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0155" h="88971">
                    <a:moveTo>
                      <a:pt x="147637" y="73819"/>
                    </a:moveTo>
                    <a:lnTo>
                      <a:pt x="147637" y="73819"/>
                    </a:lnTo>
                    <a:cubicBezTo>
                      <a:pt x="146050" y="66675"/>
                      <a:pt x="143910" y="59632"/>
                      <a:pt x="142875" y="52387"/>
                    </a:cubicBezTo>
                    <a:cubicBezTo>
                      <a:pt x="137875" y="17390"/>
                      <a:pt x="146507" y="32834"/>
                      <a:pt x="135731" y="16669"/>
                    </a:cubicBezTo>
                    <a:cubicBezTo>
                      <a:pt x="130174" y="0"/>
                      <a:pt x="135731" y="793"/>
                      <a:pt x="123825" y="4762"/>
                    </a:cubicBezTo>
                    <a:cubicBezTo>
                      <a:pt x="122237" y="7143"/>
                      <a:pt x="120342" y="9346"/>
                      <a:pt x="119062" y="11906"/>
                    </a:cubicBezTo>
                    <a:cubicBezTo>
                      <a:pt x="114705" y="20619"/>
                      <a:pt x="117957" y="22366"/>
                      <a:pt x="114300" y="33337"/>
                    </a:cubicBezTo>
                    <a:cubicBezTo>
                      <a:pt x="113395" y="36052"/>
                      <a:pt x="111125" y="38100"/>
                      <a:pt x="109537" y="40481"/>
                    </a:cubicBezTo>
                    <a:cubicBezTo>
                      <a:pt x="94456" y="39687"/>
                      <a:pt x="79102" y="41062"/>
                      <a:pt x="64293" y="38100"/>
                    </a:cubicBezTo>
                    <a:cubicBezTo>
                      <a:pt x="58680" y="36978"/>
                      <a:pt x="50006" y="28575"/>
                      <a:pt x="50006" y="28575"/>
                    </a:cubicBezTo>
                    <a:lnTo>
                      <a:pt x="40481" y="14287"/>
                    </a:lnTo>
                    <a:cubicBezTo>
                      <a:pt x="38894" y="11906"/>
                      <a:pt x="38494" y="7838"/>
                      <a:pt x="35718" y="7144"/>
                    </a:cubicBezTo>
                    <a:lnTo>
                      <a:pt x="26193" y="4762"/>
                    </a:lnTo>
                    <a:cubicBezTo>
                      <a:pt x="23812" y="3175"/>
                      <a:pt x="21912" y="0"/>
                      <a:pt x="19050" y="0"/>
                    </a:cubicBezTo>
                    <a:cubicBezTo>
                      <a:pt x="9782" y="0"/>
                      <a:pt x="11915" y="9507"/>
                      <a:pt x="9525" y="14287"/>
                    </a:cubicBezTo>
                    <a:cubicBezTo>
                      <a:pt x="6965" y="19407"/>
                      <a:pt x="0" y="28575"/>
                      <a:pt x="0" y="28575"/>
                    </a:cubicBezTo>
                    <a:cubicBezTo>
                      <a:pt x="5797" y="45967"/>
                      <a:pt x="3545" y="37992"/>
                      <a:pt x="7143" y="52387"/>
                    </a:cubicBezTo>
                    <a:cubicBezTo>
                      <a:pt x="7937" y="59531"/>
                      <a:pt x="5666" y="67755"/>
                      <a:pt x="9525" y="73819"/>
                    </a:cubicBezTo>
                    <a:cubicBezTo>
                      <a:pt x="12220" y="78054"/>
                      <a:pt x="18795" y="78424"/>
                      <a:pt x="23812" y="78581"/>
                    </a:cubicBezTo>
                    <a:lnTo>
                      <a:pt x="100012" y="80962"/>
                    </a:lnTo>
                    <a:cubicBezTo>
                      <a:pt x="101600" y="83343"/>
                      <a:pt x="101998" y="87412"/>
                      <a:pt x="104775" y="88106"/>
                    </a:cubicBezTo>
                    <a:cubicBezTo>
                      <a:pt x="117645" y="91324"/>
                      <a:pt x="117559" y="84805"/>
                      <a:pt x="126206" y="80962"/>
                    </a:cubicBezTo>
                    <a:cubicBezTo>
                      <a:pt x="131175" y="78753"/>
                      <a:pt x="143722" y="75078"/>
                      <a:pt x="150018" y="73819"/>
                    </a:cubicBezTo>
                    <a:cubicBezTo>
                      <a:pt x="150797" y="73663"/>
                      <a:pt x="148034" y="73819"/>
                      <a:pt x="147637" y="73819"/>
                    </a:cubicBezTo>
                    <a:close/>
                  </a:path>
                </a:pathLst>
              </a:custGeom>
              <a:solidFill>
                <a:srgbClr val="FF828E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</p:grpSp>
        <p:sp>
          <p:nvSpPr>
            <p:cNvPr id="462" name="TextBox 461"/>
            <p:cNvSpPr txBox="1"/>
            <p:nvPr/>
          </p:nvSpPr>
          <p:spPr>
            <a:xfrm>
              <a:off x="1814415" y="2042961"/>
              <a:ext cx="222499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İstanbul Avrupa Yakası Şube</a:t>
              </a:r>
              <a:endParaRPr lang="tr-TR" sz="1200" b="1" dirty="0"/>
            </a:p>
            <a:p>
              <a:r>
                <a:rPr lang="tr-TR" sz="700" i="1"/>
                <a:t>Avcılar, Bahçelievler, Bakırköy, Bayrampaşa, Beylikdüzü, Esenyurt, Güngören, K.çekmece, Zeytinburnu</a:t>
              </a:r>
              <a:endParaRPr lang="tr-TR" sz="700" i="1" dirty="0"/>
            </a:p>
          </p:txBody>
        </p:sp>
        <p:grpSp>
          <p:nvGrpSpPr>
            <p:cNvPr id="463" name="Group 462"/>
            <p:cNvGrpSpPr/>
            <p:nvPr/>
          </p:nvGrpSpPr>
          <p:grpSpPr>
            <a:xfrm>
              <a:off x="2438624" y="3536980"/>
              <a:ext cx="359884" cy="366940"/>
              <a:chOff x="2665663" y="3803472"/>
              <a:chExt cx="359884" cy="366940"/>
            </a:xfrm>
          </p:grpSpPr>
          <p:sp>
            <p:nvSpPr>
              <p:cNvPr id="607" name="Teardrop 606"/>
              <p:cNvSpPr/>
              <p:nvPr/>
            </p:nvSpPr>
            <p:spPr>
              <a:xfrm rot="8277211">
                <a:off x="2665663" y="3803472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solidFill>
                    <a:srgbClr val="FF7C80"/>
                  </a:solidFill>
                </a:endParaRPr>
              </a:p>
            </p:txBody>
          </p:sp>
          <p:sp>
            <p:nvSpPr>
              <p:cNvPr id="608" name="Flowchart: Connector 607"/>
              <p:cNvSpPr/>
              <p:nvPr/>
            </p:nvSpPr>
            <p:spPr>
              <a:xfrm>
                <a:off x="2710172" y="3865122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609" name="Picture 608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681084" y="3892109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64" name="TextBox 463"/>
            <p:cNvSpPr txBox="1"/>
            <p:nvPr/>
          </p:nvSpPr>
          <p:spPr>
            <a:xfrm>
              <a:off x="2357766" y="3857661"/>
              <a:ext cx="928443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Bursa Şube</a:t>
              </a:r>
              <a:endParaRPr lang="tr-TR" sz="1200" b="1" dirty="0"/>
            </a:p>
            <a:p>
              <a:r>
                <a:rPr lang="tr-TR" sz="700" i="1"/>
                <a:t> Bursa</a:t>
              </a:r>
              <a:endParaRPr lang="tr-TR" sz="700" i="1" dirty="0"/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690382" y="4950514"/>
              <a:ext cx="1185863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İzmir Şube</a:t>
              </a:r>
              <a:endParaRPr lang="tr-TR" sz="1200" b="1" dirty="0"/>
            </a:p>
            <a:p>
              <a:r>
                <a:rPr lang="tr-TR" sz="700" i="1" dirty="0"/>
                <a:t>İzmir</a:t>
              </a: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1643207" y="4519435"/>
              <a:ext cx="1301313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 dirty="0"/>
                <a:t>Manisa Şube</a:t>
              </a:r>
            </a:p>
            <a:p>
              <a:r>
                <a:rPr lang="tr-TR" sz="700" i="1" dirty="0"/>
                <a:t>Manisa, Çanakkale</a:t>
              </a:r>
            </a:p>
          </p:txBody>
        </p:sp>
        <p:grpSp>
          <p:nvGrpSpPr>
            <p:cNvPr id="467" name="Group 466"/>
            <p:cNvGrpSpPr/>
            <p:nvPr/>
          </p:nvGrpSpPr>
          <p:grpSpPr>
            <a:xfrm>
              <a:off x="2355064" y="4893457"/>
              <a:ext cx="359884" cy="366940"/>
              <a:chOff x="2638120" y="4676786"/>
              <a:chExt cx="359884" cy="366940"/>
            </a:xfrm>
          </p:grpSpPr>
          <p:sp>
            <p:nvSpPr>
              <p:cNvPr id="604" name="Teardrop 603"/>
              <p:cNvSpPr/>
              <p:nvPr/>
            </p:nvSpPr>
            <p:spPr>
              <a:xfrm rot="8277211">
                <a:off x="2638120" y="4676786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605" name="Flowchart: Connector 604"/>
              <p:cNvSpPr/>
              <p:nvPr/>
            </p:nvSpPr>
            <p:spPr>
              <a:xfrm>
                <a:off x="2682629" y="4738436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606" name="Picture 605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653541" y="4765423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68" name="TextBox 467"/>
            <p:cNvSpPr txBox="1"/>
            <p:nvPr/>
          </p:nvSpPr>
          <p:spPr>
            <a:xfrm>
              <a:off x="2020456" y="5222676"/>
              <a:ext cx="1286669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 dirty="0"/>
                <a:t>Denizli Şube</a:t>
              </a:r>
            </a:p>
            <a:p>
              <a:r>
                <a:rPr lang="tr-TR" sz="700" i="1" dirty="0"/>
                <a:t>Denizli, Uşak</a:t>
              </a:r>
            </a:p>
          </p:txBody>
        </p:sp>
        <p:grpSp>
          <p:nvGrpSpPr>
            <p:cNvPr id="469" name="Group 468"/>
            <p:cNvGrpSpPr/>
            <p:nvPr/>
          </p:nvGrpSpPr>
          <p:grpSpPr>
            <a:xfrm>
              <a:off x="2796014" y="5561115"/>
              <a:ext cx="359884" cy="366940"/>
              <a:chOff x="3366397" y="4915783"/>
              <a:chExt cx="359884" cy="366940"/>
            </a:xfrm>
          </p:grpSpPr>
          <p:sp>
            <p:nvSpPr>
              <p:cNvPr id="601" name="Teardrop 600"/>
              <p:cNvSpPr/>
              <p:nvPr/>
            </p:nvSpPr>
            <p:spPr>
              <a:xfrm rot="8277211">
                <a:off x="3366397" y="4915783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602" name="Flowchart: Connector 601"/>
              <p:cNvSpPr/>
              <p:nvPr/>
            </p:nvSpPr>
            <p:spPr>
              <a:xfrm>
                <a:off x="3410906" y="4977433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603" name="Picture 602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381818" y="5004420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70" name="TextBox 469"/>
            <p:cNvSpPr txBox="1"/>
            <p:nvPr/>
          </p:nvSpPr>
          <p:spPr>
            <a:xfrm>
              <a:off x="2454875" y="5971260"/>
              <a:ext cx="1286669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Antalya Şube</a:t>
              </a:r>
              <a:endParaRPr lang="tr-TR" sz="1200" b="1" dirty="0"/>
            </a:p>
            <a:p>
              <a:r>
                <a:rPr lang="tr-TR" sz="700" i="1" dirty="0"/>
                <a:t>Antalya</a:t>
              </a:r>
            </a:p>
          </p:txBody>
        </p:sp>
        <p:grpSp>
          <p:nvGrpSpPr>
            <p:cNvPr id="471" name="Group 470"/>
            <p:cNvGrpSpPr/>
            <p:nvPr/>
          </p:nvGrpSpPr>
          <p:grpSpPr>
            <a:xfrm>
              <a:off x="4339776" y="4474785"/>
              <a:ext cx="359884" cy="366940"/>
              <a:chOff x="4269614" y="4605043"/>
              <a:chExt cx="359884" cy="366940"/>
            </a:xfrm>
          </p:grpSpPr>
          <p:sp>
            <p:nvSpPr>
              <p:cNvPr id="598" name="Teardrop 597"/>
              <p:cNvSpPr/>
              <p:nvPr/>
            </p:nvSpPr>
            <p:spPr>
              <a:xfrm rot="8277211">
                <a:off x="4269614" y="4605043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99" name="Flowchart: Connector 598"/>
              <p:cNvSpPr/>
              <p:nvPr/>
            </p:nvSpPr>
            <p:spPr>
              <a:xfrm>
                <a:off x="4314123" y="4666693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600" name="Picture 599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285035" y="4693680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72" name="TextBox 471"/>
            <p:cNvSpPr txBox="1"/>
            <p:nvPr/>
          </p:nvSpPr>
          <p:spPr>
            <a:xfrm>
              <a:off x="3070126" y="4194232"/>
              <a:ext cx="111705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 dirty="0"/>
                <a:t>Eskişehir Şube</a:t>
              </a:r>
            </a:p>
            <a:p>
              <a:r>
                <a:rPr lang="tr-TR" sz="700" i="1" dirty="0"/>
                <a:t>Eskişehir, Kütahya, Bilecik</a:t>
              </a:r>
              <a:r>
                <a:rPr lang="en-US" sz="700" i="1" dirty="0"/>
                <a:t>,</a:t>
              </a:r>
              <a:r>
                <a:rPr lang="tr-TR" sz="700" i="1" dirty="0"/>
                <a:t> </a:t>
              </a:r>
              <a:r>
                <a:rPr lang="tr-TR" sz="700" i="1" dirty="0" err="1"/>
                <a:t>A.karahisar</a:t>
              </a:r>
              <a:endParaRPr lang="tr-TR" sz="700" i="1" dirty="0"/>
            </a:p>
          </p:txBody>
        </p:sp>
        <p:grpSp>
          <p:nvGrpSpPr>
            <p:cNvPr id="473" name="Group 472"/>
            <p:cNvGrpSpPr/>
            <p:nvPr/>
          </p:nvGrpSpPr>
          <p:grpSpPr>
            <a:xfrm>
              <a:off x="3398778" y="3105613"/>
              <a:ext cx="359884" cy="366940"/>
              <a:chOff x="3796026" y="3491932"/>
              <a:chExt cx="359884" cy="366940"/>
            </a:xfrm>
          </p:grpSpPr>
          <p:sp>
            <p:nvSpPr>
              <p:cNvPr id="595" name="Teardrop 594"/>
              <p:cNvSpPr/>
              <p:nvPr/>
            </p:nvSpPr>
            <p:spPr>
              <a:xfrm rot="8277211">
                <a:off x="3796026" y="3491932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96" name="Flowchart: Connector 595"/>
              <p:cNvSpPr/>
              <p:nvPr/>
            </p:nvSpPr>
            <p:spPr>
              <a:xfrm>
                <a:off x="3841025" y="3549555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97" name="Picture 596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806492" y="3567951"/>
                <a:ext cx="329150" cy="204856"/>
              </a:xfrm>
              <a:prstGeom prst="rect">
                <a:avLst/>
              </a:prstGeom>
            </p:spPr>
          </p:pic>
        </p:grpSp>
        <p:grpSp>
          <p:nvGrpSpPr>
            <p:cNvPr id="474" name="Group 473"/>
            <p:cNvGrpSpPr/>
            <p:nvPr/>
          </p:nvGrpSpPr>
          <p:grpSpPr>
            <a:xfrm>
              <a:off x="4307828" y="3808561"/>
              <a:ext cx="359884" cy="366940"/>
              <a:chOff x="4640019" y="3814172"/>
              <a:chExt cx="359884" cy="366940"/>
            </a:xfrm>
          </p:grpSpPr>
          <p:sp>
            <p:nvSpPr>
              <p:cNvPr id="592" name="Teardrop 591"/>
              <p:cNvSpPr/>
              <p:nvPr/>
            </p:nvSpPr>
            <p:spPr>
              <a:xfrm rot="8277211">
                <a:off x="4640019" y="3814172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93" name="Flowchart: Connector 592"/>
              <p:cNvSpPr/>
              <p:nvPr/>
            </p:nvSpPr>
            <p:spPr>
              <a:xfrm>
                <a:off x="4684528" y="3875822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94" name="Picture 593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655440" y="3902809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75" name="TextBox 474"/>
            <p:cNvSpPr txBox="1"/>
            <p:nvPr/>
          </p:nvSpPr>
          <p:spPr>
            <a:xfrm>
              <a:off x="4688029" y="3782566"/>
              <a:ext cx="241142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Ankara Şube</a:t>
              </a:r>
              <a:endParaRPr lang="tr-TR" sz="1200" b="1" dirty="0"/>
            </a:p>
            <a:p>
              <a:r>
                <a:rPr lang="tr-TR" sz="700" i="1"/>
                <a:t>Ankara, Bartın, Bolu, Çankırı, Karabük, Kırıkkale, Zonguldak, Amasya, Çorum, Kastamonu, Samsun, Sinop, Tokat</a:t>
              </a:r>
              <a:endParaRPr lang="tr-TR" sz="700" i="1" dirty="0"/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4231282" y="4927532"/>
              <a:ext cx="1117052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Konya Şube</a:t>
              </a:r>
              <a:endParaRPr lang="tr-TR" sz="1200" b="1" dirty="0"/>
            </a:p>
            <a:p>
              <a:r>
                <a:rPr lang="tr-TR" sz="700" i="1" err="1"/>
                <a:t>Konya</a:t>
              </a:r>
              <a:r>
                <a:rPr lang="tr-TR" sz="700" i="1"/>
                <a:t>, Karaman, Aksaray</a:t>
              </a:r>
              <a:endParaRPr lang="tr-TR" sz="700" i="1" dirty="0"/>
            </a:p>
          </p:txBody>
        </p:sp>
        <p:grpSp>
          <p:nvGrpSpPr>
            <p:cNvPr id="477" name="Group 476"/>
            <p:cNvGrpSpPr/>
            <p:nvPr/>
          </p:nvGrpSpPr>
          <p:grpSpPr>
            <a:xfrm>
              <a:off x="5768327" y="4464912"/>
              <a:ext cx="359884" cy="366940"/>
              <a:chOff x="6058384" y="4293823"/>
              <a:chExt cx="359884" cy="366940"/>
            </a:xfrm>
          </p:grpSpPr>
          <p:sp>
            <p:nvSpPr>
              <p:cNvPr id="589" name="Teardrop 588"/>
              <p:cNvSpPr/>
              <p:nvPr/>
            </p:nvSpPr>
            <p:spPr>
              <a:xfrm rot="8277211">
                <a:off x="6058384" y="4293823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90" name="Flowchart: Connector 589"/>
              <p:cNvSpPr/>
              <p:nvPr/>
            </p:nvSpPr>
            <p:spPr>
              <a:xfrm>
                <a:off x="6102893" y="4355473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91" name="Picture 590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073805" y="4382460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78" name="TextBox 477"/>
            <p:cNvSpPr txBox="1"/>
            <p:nvPr/>
          </p:nvSpPr>
          <p:spPr>
            <a:xfrm>
              <a:off x="6016800" y="4407007"/>
              <a:ext cx="1117052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 dirty="0"/>
                <a:t>Kayseri Şube</a:t>
              </a:r>
            </a:p>
            <a:p>
              <a:r>
                <a:rPr lang="tr-TR" sz="700" i="1" dirty="0"/>
                <a:t>  Kayseri, Nevşehir, Kırşehir, Niğde, Sivas, Yozgat</a:t>
              </a:r>
            </a:p>
          </p:txBody>
        </p:sp>
        <p:grpSp>
          <p:nvGrpSpPr>
            <p:cNvPr id="479" name="Group 478"/>
            <p:cNvGrpSpPr/>
            <p:nvPr/>
          </p:nvGrpSpPr>
          <p:grpSpPr>
            <a:xfrm>
              <a:off x="4722113" y="5780051"/>
              <a:ext cx="359884" cy="366940"/>
              <a:chOff x="5058043" y="5099713"/>
              <a:chExt cx="359884" cy="366940"/>
            </a:xfrm>
          </p:grpSpPr>
          <p:sp>
            <p:nvSpPr>
              <p:cNvPr id="586" name="Teardrop 585"/>
              <p:cNvSpPr/>
              <p:nvPr/>
            </p:nvSpPr>
            <p:spPr>
              <a:xfrm rot="8277211">
                <a:off x="5058043" y="5099713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87" name="Flowchart: Connector 586"/>
              <p:cNvSpPr/>
              <p:nvPr/>
            </p:nvSpPr>
            <p:spPr>
              <a:xfrm>
                <a:off x="5102552" y="5161363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88" name="Picture 587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073464" y="5188350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80" name="TextBox 479"/>
            <p:cNvSpPr txBox="1"/>
            <p:nvPr/>
          </p:nvSpPr>
          <p:spPr>
            <a:xfrm>
              <a:off x="4587985" y="6133735"/>
              <a:ext cx="1002955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Mersin Şube</a:t>
              </a:r>
              <a:endParaRPr lang="tr-TR" sz="1200" b="1" dirty="0"/>
            </a:p>
            <a:p>
              <a:r>
                <a:rPr lang="tr-TR" sz="700" i="1" dirty="0"/>
                <a:t>Mersin</a:t>
              </a:r>
            </a:p>
          </p:txBody>
        </p:sp>
        <p:grpSp>
          <p:nvGrpSpPr>
            <p:cNvPr id="481" name="Group 480"/>
            <p:cNvGrpSpPr/>
            <p:nvPr/>
          </p:nvGrpSpPr>
          <p:grpSpPr>
            <a:xfrm>
              <a:off x="5703729" y="5328540"/>
              <a:ext cx="359884" cy="366940"/>
              <a:chOff x="5986083" y="4892202"/>
              <a:chExt cx="359884" cy="366940"/>
            </a:xfrm>
          </p:grpSpPr>
          <p:sp>
            <p:nvSpPr>
              <p:cNvPr id="583" name="Teardrop 582"/>
              <p:cNvSpPr/>
              <p:nvPr/>
            </p:nvSpPr>
            <p:spPr>
              <a:xfrm rot="8277211">
                <a:off x="5986083" y="4892202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84" name="Flowchart: Connector 583"/>
              <p:cNvSpPr/>
              <p:nvPr/>
            </p:nvSpPr>
            <p:spPr>
              <a:xfrm>
                <a:off x="6030592" y="4953852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85" name="Picture 584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001504" y="4980839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82" name="TextBox 481"/>
            <p:cNvSpPr txBox="1"/>
            <p:nvPr/>
          </p:nvSpPr>
          <p:spPr>
            <a:xfrm>
              <a:off x="5583300" y="5692930"/>
              <a:ext cx="601119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Adana Şube</a:t>
              </a:r>
              <a:endParaRPr lang="tr-TR" sz="1200" b="1" dirty="0"/>
            </a:p>
            <a:p>
              <a:r>
                <a:rPr lang="tr-TR" sz="700" i="1" dirty="0"/>
                <a:t>Adana</a:t>
              </a:r>
            </a:p>
          </p:txBody>
        </p:sp>
        <p:grpSp>
          <p:nvGrpSpPr>
            <p:cNvPr id="483" name="Group 482"/>
            <p:cNvGrpSpPr/>
            <p:nvPr/>
          </p:nvGrpSpPr>
          <p:grpSpPr>
            <a:xfrm>
              <a:off x="6041382" y="5843209"/>
              <a:ext cx="359884" cy="366940"/>
              <a:chOff x="6419976" y="5111013"/>
              <a:chExt cx="359884" cy="366940"/>
            </a:xfrm>
          </p:grpSpPr>
          <p:sp>
            <p:nvSpPr>
              <p:cNvPr id="580" name="Teardrop 579"/>
              <p:cNvSpPr/>
              <p:nvPr/>
            </p:nvSpPr>
            <p:spPr>
              <a:xfrm rot="8277211">
                <a:off x="6419976" y="5111013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81" name="Flowchart: Connector 580"/>
              <p:cNvSpPr/>
              <p:nvPr/>
            </p:nvSpPr>
            <p:spPr>
              <a:xfrm>
                <a:off x="6464485" y="5172663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82" name="Picture 581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435397" y="5199650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84" name="TextBox 483"/>
            <p:cNvSpPr txBox="1"/>
            <p:nvPr/>
          </p:nvSpPr>
          <p:spPr>
            <a:xfrm>
              <a:off x="6192530" y="6262082"/>
              <a:ext cx="1428068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İskenderun Şube</a:t>
              </a:r>
              <a:endParaRPr lang="tr-TR" sz="1200" b="1" dirty="0"/>
            </a:p>
            <a:p>
              <a:r>
                <a:rPr lang="tr-TR" sz="700" i="1" err="1"/>
                <a:t>Hatay</a:t>
              </a:r>
              <a:r>
                <a:rPr lang="tr-TR" sz="700" i="1"/>
                <a:t>, Osmaniye</a:t>
              </a:r>
              <a:endParaRPr lang="tr-TR" sz="700" i="1" dirty="0"/>
            </a:p>
          </p:txBody>
        </p:sp>
        <p:grpSp>
          <p:nvGrpSpPr>
            <p:cNvPr id="485" name="Group 484"/>
            <p:cNvGrpSpPr/>
            <p:nvPr/>
          </p:nvGrpSpPr>
          <p:grpSpPr>
            <a:xfrm>
              <a:off x="6818422" y="5503961"/>
              <a:ext cx="359884" cy="366940"/>
              <a:chOff x="7179833" y="4868115"/>
              <a:chExt cx="359884" cy="366940"/>
            </a:xfrm>
          </p:grpSpPr>
          <p:sp>
            <p:nvSpPr>
              <p:cNvPr id="577" name="Teardrop 576"/>
              <p:cNvSpPr/>
              <p:nvPr/>
            </p:nvSpPr>
            <p:spPr>
              <a:xfrm rot="8277211">
                <a:off x="7179833" y="4868115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78" name="Flowchart: Connector 577"/>
              <p:cNvSpPr/>
              <p:nvPr/>
            </p:nvSpPr>
            <p:spPr>
              <a:xfrm>
                <a:off x="7224342" y="4929765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79" name="Picture 578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195254" y="4956752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86" name="TextBox 485"/>
            <p:cNvSpPr txBox="1"/>
            <p:nvPr/>
          </p:nvSpPr>
          <p:spPr>
            <a:xfrm>
              <a:off x="6887002" y="5866955"/>
              <a:ext cx="2866743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Gaziantep Şube</a:t>
              </a:r>
              <a:endParaRPr lang="tr-TR" sz="1200" b="1" dirty="0"/>
            </a:p>
            <a:p>
              <a:r>
                <a:rPr lang="tr-TR" sz="700" i="1"/>
                <a:t>Gaziantep, Kilis, Şanlıurfa </a:t>
              </a:r>
              <a:endParaRPr lang="tr-TR" sz="700" i="1" dirty="0"/>
            </a:p>
          </p:txBody>
        </p:sp>
        <p:grpSp>
          <p:nvGrpSpPr>
            <p:cNvPr id="487" name="Group 486"/>
            <p:cNvGrpSpPr/>
            <p:nvPr/>
          </p:nvGrpSpPr>
          <p:grpSpPr>
            <a:xfrm>
              <a:off x="7934709" y="3094626"/>
              <a:ext cx="359884" cy="366940"/>
              <a:chOff x="8583303" y="3479972"/>
              <a:chExt cx="359884" cy="366940"/>
            </a:xfrm>
          </p:grpSpPr>
          <p:sp>
            <p:nvSpPr>
              <p:cNvPr id="574" name="Teardrop 573"/>
              <p:cNvSpPr/>
              <p:nvPr/>
            </p:nvSpPr>
            <p:spPr>
              <a:xfrm rot="8277211">
                <a:off x="8583303" y="3479972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75" name="Flowchart: Connector 574"/>
              <p:cNvSpPr/>
              <p:nvPr/>
            </p:nvSpPr>
            <p:spPr>
              <a:xfrm>
                <a:off x="8627812" y="3541622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76" name="Picture 575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8598724" y="3568609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88" name="TextBox 487"/>
            <p:cNvSpPr txBox="1"/>
            <p:nvPr/>
          </p:nvSpPr>
          <p:spPr>
            <a:xfrm>
              <a:off x="8298802" y="2897460"/>
              <a:ext cx="155361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Trabzon Şube</a:t>
              </a:r>
              <a:endParaRPr lang="tr-TR" sz="1200" b="1" dirty="0"/>
            </a:p>
            <a:p>
              <a:r>
                <a:rPr lang="tr-TR" sz="700" i="1"/>
                <a:t>Trabzon, Ardahan, Artvin, Bayburt, Ordu, Rize, Gümüşhane, Giresun, Erzurum, Kars</a:t>
              </a:r>
              <a:endParaRPr lang="tr-TR" sz="700" i="1" dirty="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3855298" y="1083213"/>
              <a:ext cx="171939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İstanbul Odakule Şube</a:t>
              </a:r>
              <a:endParaRPr lang="tr-TR" sz="1200" b="1" dirty="0"/>
            </a:p>
            <a:p>
              <a:r>
                <a:rPr lang="tr-TR" sz="700" i="1" err="1"/>
                <a:t>Beyoğlu</a:t>
              </a:r>
              <a:r>
                <a:rPr lang="tr-TR" sz="700" i="1"/>
                <a:t>, Beşiktaş, Eyüpsultan, Fatih, </a:t>
              </a:r>
              <a:endParaRPr lang="tr-TR" sz="700" i="1" dirty="0"/>
            </a:p>
            <a:p>
              <a:r>
                <a:rPr lang="tr-TR" sz="700" i="1" err="1"/>
                <a:t>Kağıthane,Sarıyer</a:t>
              </a:r>
              <a:r>
                <a:rPr lang="tr-TR" sz="700" i="1"/>
                <a:t>, Şişli</a:t>
              </a:r>
              <a:endParaRPr lang="tr-TR" sz="700" i="1" dirty="0"/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888035" y="3056327"/>
              <a:ext cx="1003149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Çorlu Şube</a:t>
              </a:r>
              <a:endParaRPr lang="tr-TR" sz="1200" b="1" dirty="0"/>
            </a:p>
            <a:p>
              <a:r>
                <a:rPr lang="tr-TR" sz="700" i="1" err="1"/>
                <a:t>Tekirdağ</a:t>
              </a:r>
              <a:r>
                <a:rPr lang="tr-TR" sz="700" i="1"/>
                <a:t>, Edirne, </a:t>
              </a:r>
              <a:endParaRPr lang="tr-TR" sz="700" i="1" dirty="0"/>
            </a:p>
            <a:p>
              <a:r>
                <a:rPr lang="tr-TR" sz="700" i="1"/>
                <a:t>Kırklareli, Silivri (</a:t>
              </a:r>
              <a:r>
                <a:rPr lang="tr-TR" sz="700" i="1" dirty="0"/>
                <a:t>İst.)</a:t>
              </a:r>
              <a:endParaRPr lang="tr-TR" sz="100" i="1" dirty="0"/>
            </a:p>
          </p:txBody>
        </p:sp>
        <p:grpSp>
          <p:nvGrpSpPr>
            <p:cNvPr id="491" name="Group 490"/>
            <p:cNvGrpSpPr/>
            <p:nvPr/>
          </p:nvGrpSpPr>
          <p:grpSpPr>
            <a:xfrm>
              <a:off x="1816187" y="4201877"/>
              <a:ext cx="359884" cy="366940"/>
              <a:chOff x="2094401" y="4289856"/>
              <a:chExt cx="359884" cy="366940"/>
            </a:xfrm>
          </p:grpSpPr>
          <p:sp>
            <p:nvSpPr>
              <p:cNvPr id="571" name="Teardrop 570"/>
              <p:cNvSpPr/>
              <p:nvPr/>
            </p:nvSpPr>
            <p:spPr>
              <a:xfrm rot="8277211">
                <a:off x="2094401" y="4289856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72" name="Flowchart: Connector 571"/>
              <p:cNvSpPr/>
              <p:nvPr/>
            </p:nvSpPr>
            <p:spPr>
              <a:xfrm>
                <a:off x="2138910" y="4351506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73" name="Picture 572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109822" y="4378493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492" name="TextBox 491"/>
            <p:cNvSpPr txBox="1"/>
            <p:nvPr/>
          </p:nvSpPr>
          <p:spPr>
            <a:xfrm>
              <a:off x="4533915" y="1467920"/>
              <a:ext cx="110607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Merkez Şube</a:t>
              </a:r>
              <a:endParaRPr lang="tr-TR" sz="1200" b="1" dirty="0"/>
            </a:p>
            <a:p>
              <a:r>
                <a:rPr lang="tr-TR" sz="700" i="1" err="1"/>
                <a:t>Ümraniye</a:t>
              </a:r>
              <a:r>
                <a:rPr lang="tr-TR" sz="700" i="1"/>
                <a:t>, Üsküdar, </a:t>
              </a:r>
              <a:endParaRPr lang="tr-TR" sz="700" i="1" dirty="0"/>
            </a:p>
            <a:p>
              <a:r>
                <a:rPr lang="tr-TR" sz="700" i="1" err="1"/>
                <a:t>Beykoz</a:t>
              </a:r>
              <a:r>
                <a:rPr lang="tr-TR" sz="700" i="1"/>
                <a:t>, Çekmeköy, Şile</a:t>
              </a:r>
              <a:endParaRPr lang="tr-TR" sz="700" i="1" dirty="0"/>
            </a:p>
          </p:txBody>
        </p:sp>
        <p:grpSp>
          <p:nvGrpSpPr>
            <p:cNvPr id="493" name="Group 492"/>
            <p:cNvGrpSpPr/>
            <p:nvPr/>
          </p:nvGrpSpPr>
          <p:grpSpPr>
            <a:xfrm>
              <a:off x="3535164" y="3858354"/>
              <a:ext cx="359884" cy="366940"/>
              <a:chOff x="3548253" y="3931397"/>
              <a:chExt cx="359884" cy="366940"/>
            </a:xfrm>
          </p:grpSpPr>
          <p:sp>
            <p:nvSpPr>
              <p:cNvPr id="568" name="Teardrop 567"/>
              <p:cNvSpPr/>
              <p:nvPr/>
            </p:nvSpPr>
            <p:spPr>
              <a:xfrm rot="8277211">
                <a:off x="3548253" y="3931397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69" name="Flowchart: Connector 568"/>
              <p:cNvSpPr/>
              <p:nvPr/>
            </p:nvSpPr>
            <p:spPr>
              <a:xfrm>
                <a:off x="3592762" y="3993047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70" name="Picture 569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563674" y="4020034"/>
                <a:ext cx="329150" cy="204856"/>
              </a:xfrm>
              <a:prstGeom prst="rect">
                <a:avLst/>
              </a:prstGeom>
            </p:spPr>
          </p:pic>
        </p:grpSp>
        <p:grpSp>
          <p:nvGrpSpPr>
            <p:cNvPr id="494" name="Group 493"/>
            <p:cNvGrpSpPr/>
            <p:nvPr/>
          </p:nvGrpSpPr>
          <p:grpSpPr>
            <a:xfrm>
              <a:off x="3820012" y="1705995"/>
              <a:ext cx="2005918" cy="1087616"/>
              <a:chOff x="2649522" y="2176567"/>
              <a:chExt cx="2005918" cy="1087616"/>
            </a:xfrm>
          </p:grpSpPr>
          <p:sp>
            <p:nvSpPr>
              <p:cNvPr id="565" name="Freeform 41"/>
              <p:cNvSpPr>
                <a:spLocks/>
              </p:cNvSpPr>
              <p:nvPr/>
            </p:nvSpPr>
            <p:spPr bwMode="auto">
              <a:xfrm>
                <a:off x="2674936" y="2176567"/>
                <a:ext cx="1957754" cy="1087616"/>
              </a:xfrm>
              <a:custGeom>
                <a:avLst/>
                <a:gdLst>
                  <a:gd name="T0" fmla="*/ 109 w 527"/>
                  <a:gd name="T1" fmla="*/ 0 h 336"/>
                  <a:gd name="T2" fmla="*/ 73 w 527"/>
                  <a:gd name="T3" fmla="*/ 17 h 336"/>
                  <a:gd name="T4" fmla="*/ 47 w 527"/>
                  <a:gd name="T5" fmla="*/ 45 h 336"/>
                  <a:gd name="T6" fmla="*/ 54 w 527"/>
                  <a:gd name="T7" fmla="*/ 66 h 336"/>
                  <a:gd name="T8" fmla="*/ 55 w 527"/>
                  <a:gd name="T9" fmla="*/ 69 h 336"/>
                  <a:gd name="T10" fmla="*/ 54 w 527"/>
                  <a:gd name="T11" fmla="*/ 71 h 336"/>
                  <a:gd name="T12" fmla="*/ 29 w 527"/>
                  <a:gd name="T13" fmla="*/ 118 h 336"/>
                  <a:gd name="T14" fmla="*/ 28 w 527"/>
                  <a:gd name="T15" fmla="*/ 119 h 336"/>
                  <a:gd name="T16" fmla="*/ 27 w 527"/>
                  <a:gd name="T17" fmla="*/ 120 h 336"/>
                  <a:gd name="T18" fmla="*/ 7 w 527"/>
                  <a:gd name="T19" fmla="*/ 142 h 336"/>
                  <a:gd name="T20" fmla="*/ 0 w 527"/>
                  <a:gd name="T21" fmla="*/ 179 h 336"/>
                  <a:gd name="T22" fmla="*/ 20 w 527"/>
                  <a:gd name="T23" fmla="*/ 199 h 336"/>
                  <a:gd name="T24" fmla="*/ 20 w 527"/>
                  <a:gd name="T25" fmla="*/ 200 h 336"/>
                  <a:gd name="T26" fmla="*/ 46 w 527"/>
                  <a:gd name="T27" fmla="*/ 231 h 336"/>
                  <a:gd name="T28" fmla="*/ 47 w 527"/>
                  <a:gd name="T29" fmla="*/ 231 h 336"/>
                  <a:gd name="T30" fmla="*/ 75 w 527"/>
                  <a:gd name="T31" fmla="*/ 260 h 336"/>
                  <a:gd name="T32" fmla="*/ 75 w 527"/>
                  <a:gd name="T33" fmla="*/ 260 h 336"/>
                  <a:gd name="T34" fmla="*/ 119 w 527"/>
                  <a:gd name="T35" fmla="*/ 283 h 336"/>
                  <a:gd name="T36" fmla="*/ 121 w 527"/>
                  <a:gd name="T37" fmla="*/ 285 h 336"/>
                  <a:gd name="T38" fmla="*/ 122 w 527"/>
                  <a:gd name="T39" fmla="*/ 286 h 336"/>
                  <a:gd name="T40" fmla="*/ 135 w 527"/>
                  <a:gd name="T41" fmla="*/ 317 h 336"/>
                  <a:gd name="T42" fmla="*/ 180 w 527"/>
                  <a:gd name="T43" fmla="*/ 336 h 336"/>
                  <a:gd name="T44" fmla="*/ 197 w 527"/>
                  <a:gd name="T45" fmla="*/ 305 h 336"/>
                  <a:gd name="T46" fmla="*/ 197 w 527"/>
                  <a:gd name="T47" fmla="*/ 303 h 336"/>
                  <a:gd name="T48" fmla="*/ 213 w 527"/>
                  <a:gd name="T49" fmla="*/ 254 h 336"/>
                  <a:gd name="T50" fmla="*/ 221 w 527"/>
                  <a:gd name="T51" fmla="*/ 227 h 336"/>
                  <a:gd name="T52" fmla="*/ 221 w 527"/>
                  <a:gd name="T53" fmla="*/ 225 h 336"/>
                  <a:gd name="T54" fmla="*/ 223 w 527"/>
                  <a:gd name="T55" fmla="*/ 224 h 336"/>
                  <a:gd name="T56" fmla="*/ 269 w 527"/>
                  <a:gd name="T57" fmla="*/ 197 h 336"/>
                  <a:gd name="T58" fmla="*/ 270 w 527"/>
                  <a:gd name="T59" fmla="*/ 197 h 336"/>
                  <a:gd name="T60" fmla="*/ 302 w 527"/>
                  <a:gd name="T61" fmla="*/ 179 h 336"/>
                  <a:gd name="T62" fmla="*/ 305 w 527"/>
                  <a:gd name="T63" fmla="*/ 178 h 336"/>
                  <a:gd name="T64" fmla="*/ 307 w 527"/>
                  <a:gd name="T65" fmla="*/ 179 h 336"/>
                  <a:gd name="T66" fmla="*/ 327 w 527"/>
                  <a:gd name="T67" fmla="*/ 183 h 336"/>
                  <a:gd name="T68" fmla="*/ 329 w 527"/>
                  <a:gd name="T69" fmla="*/ 184 h 336"/>
                  <a:gd name="T70" fmla="*/ 329 w 527"/>
                  <a:gd name="T71" fmla="*/ 184 h 336"/>
                  <a:gd name="T72" fmla="*/ 374 w 527"/>
                  <a:gd name="T73" fmla="*/ 211 h 336"/>
                  <a:gd name="T74" fmla="*/ 402 w 527"/>
                  <a:gd name="T75" fmla="*/ 205 h 336"/>
                  <a:gd name="T76" fmla="*/ 440 w 527"/>
                  <a:gd name="T77" fmla="*/ 185 h 336"/>
                  <a:gd name="T78" fmla="*/ 440 w 527"/>
                  <a:gd name="T79" fmla="*/ 185 h 336"/>
                  <a:gd name="T80" fmla="*/ 473 w 527"/>
                  <a:gd name="T81" fmla="*/ 170 h 336"/>
                  <a:gd name="T82" fmla="*/ 473 w 527"/>
                  <a:gd name="T83" fmla="*/ 170 h 336"/>
                  <a:gd name="T84" fmla="*/ 519 w 527"/>
                  <a:gd name="T85" fmla="*/ 143 h 336"/>
                  <a:gd name="T86" fmla="*/ 527 w 527"/>
                  <a:gd name="T87" fmla="*/ 107 h 336"/>
                  <a:gd name="T88" fmla="*/ 470 w 527"/>
                  <a:gd name="T89" fmla="*/ 93 h 336"/>
                  <a:gd name="T90" fmla="*/ 415 w 527"/>
                  <a:gd name="T91" fmla="*/ 79 h 336"/>
                  <a:gd name="T92" fmla="*/ 322 w 527"/>
                  <a:gd name="T93" fmla="*/ 58 h 336"/>
                  <a:gd name="T94" fmla="*/ 321 w 527"/>
                  <a:gd name="T95" fmla="*/ 58 h 336"/>
                  <a:gd name="T96" fmla="*/ 321 w 527"/>
                  <a:gd name="T97" fmla="*/ 58 h 336"/>
                  <a:gd name="T98" fmla="*/ 251 w 527"/>
                  <a:gd name="T99" fmla="*/ 35 h 336"/>
                  <a:gd name="T100" fmla="*/ 251 w 527"/>
                  <a:gd name="T101" fmla="*/ 34 h 336"/>
                  <a:gd name="T102" fmla="*/ 251 w 527"/>
                  <a:gd name="T103" fmla="*/ 34 h 336"/>
                  <a:gd name="T104" fmla="*/ 181 w 527"/>
                  <a:gd name="T105" fmla="*/ 5 h 336"/>
                  <a:gd name="T106" fmla="*/ 109 w 527"/>
                  <a:gd name="T107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7" h="336">
                    <a:moveTo>
                      <a:pt x="109" y="0"/>
                    </a:moveTo>
                    <a:lnTo>
                      <a:pt x="73" y="17"/>
                    </a:lnTo>
                    <a:lnTo>
                      <a:pt x="47" y="45"/>
                    </a:lnTo>
                    <a:lnTo>
                      <a:pt x="54" y="66"/>
                    </a:lnTo>
                    <a:lnTo>
                      <a:pt x="55" y="69"/>
                    </a:lnTo>
                    <a:lnTo>
                      <a:pt x="54" y="71"/>
                    </a:lnTo>
                    <a:lnTo>
                      <a:pt x="29" y="118"/>
                    </a:lnTo>
                    <a:lnTo>
                      <a:pt x="28" y="119"/>
                    </a:lnTo>
                    <a:lnTo>
                      <a:pt x="27" y="120"/>
                    </a:lnTo>
                    <a:lnTo>
                      <a:pt x="7" y="142"/>
                    </a:lnTo>
                    <a:lnTo>
                      <a:pt x="0" y="179"/>
                    </a:lnTo>
                    <a:lnTo>
                      <a:pt x="20" y="199"/>
                    </a:lnTo>
                    <a:lnTo>
                      <a:pt x="20" y="200"/>
                    </a:lnTo>
                    <a:lnTo>
                      <a:pt x="46" y="231"/>
                    </a:lnTo>
                    <a:lnTo>
                      <a:pt x="47" y="231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119" y="283"/>
                    </a:lnTo>
                    <a:lnTo>
                      <a:pt x="121" y="285"/>
                    </a:lnTo>
                    <a:lnTo>
                      <a:pt x="122" y="286"/>
                    </a:lnTo>
                    <a:lnTo>
                      <a:pt x="135" y="317"/>
                    </a:lnTo>
                    <a:lnTo>
                      <a:pt x="180" y="336"/>
                    </a:lnTo>
                    <a:lnTo>
                      <a:pt x="197" y="305"/>
                    </a:lnTo>
                    <a:lnTo>
                      <a:pt x="197" y="303"/>
                    </a:lnTo>
                    <a:lnTo>
                      <a:pt x="213" y="254"/>
                    </a:lnTo>
                    <a:lnTo>
                      <a:pt x="221" y="227"/>
                    </a:lnTo>
                    <a:lnTo>
                      <a:pt x="221" y="225"/>
                    </a:lnTo>
                    <a:lnTo>
                      <a:pt x="223" y="224"/>
                    </a:lnTo>
                    <a:lnTo>
                      <a:pt x="269" y="197"/>
                    </a:lnTo>
                    <a:lnTo>
                      <a:pt x="270" y="197"/>
                    </a:lnTo>
                    <a:lnTo>
                      <a:pt x="302" y="179"/>
                    </a:lnTo>
                    <a:lnTo>
                      <a:pt x="305" y="178"/>
                    </a:lnTo>
                    <a:lnTo>
                      <a:pt x="307" y="179"/>
                    </a:lnTo>
                    <a:lnTo>
                      <a:pt x="327" y="183"/>
                    </a:lnTo>
                    <a:lnTo>
                      <a:pt x="329" y="184"/>
                    </a:lnTo>
                    <a:lnTo>
                      <a:pt x="329" y="184"/>
                    </a:lnTo>
                    <a:lnTo>
                      <a:pt x="374" y="211"/>
                    </a:lnTo>
                    <a:lnTo>
                      <a:pt x="402" y="205"/>
                    </a:lnTo>
                    <a:lnTo>
                      <a:pt x="440" y="185"/>
                    </a:lnTo>
                    <a:lnTo>
                      <a:pt x="440" y="185"/>
                    </a:lnTo>
                    <a:lnTo>
                      <a:pt x="473" y="170"/>
                    </a:lnTo>
                    <a:lnTo>
                      <a:pt x="473" y="170"/>
                    </a:lnTo>
                    <a:lnTo>
                      <a:pt x="519" y="143"/>
                    </a:lnTo>
                    <a:lnTo>
                      <a:pt x="527" y="107"/>
                    </a:lnTo>
                    <a:cubicBezTo>
                      <a:pt x="519" y="105"/>
                      <a:pt x="480" y="96"/>
                      <a:pt x="470" y="93"/>
                    </a:cubicBezTo>
                    <a:cubicBezTo>
                      <a:pt x="459" y="90"/>
                      <a:pt x="415" y="79"/>
                      <a:pt x="415" y="79"/>
                    </a:cubicBezTo>
                    <a:lnTo>
                      <a:pt x="322" y="58"/>
                    </a:lnTo>
                    <a:lnTo>
                      <a:pt x="321" y="58"/>
                    </a:lnTo>
                    <a:lnTo>
                      <a:pt x="321" y="58"/>
                    </a:lnTo>
                    <a:lnTo>
                      <a:pt x="251" y="35"/>
                    </a:lnTo>
                    <a:lnTo>
                      <a:pt x="251" y="34"/>
                    </a:lnTo>
                    <a:lnTo>
                      <a:pt x="251" y="34"/>
                    </a:lnTo>
                    <a:lnTo>
                      <a:pt x="181" y="5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C94B57"/>
              </a:solidFill>
              <a:ln>
                <a:noFill/>
              </a:ln>
              <a:scene3d>
                <a:camera prst="orthographicFront">
                  <a:rot lat="18599991" lon="0" rev="0"/>
                </a:camera>
                <a:lightRig rig="threePt" dir="t"/>
              </a:scene3d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6" name="Freeform 565"/>
              <p:cNvSpPr/>
              <p:nvPr/>
            </p:nvSpPr>
            <p:spPr>
              <a:xfrm>
                <a:off x="2649522" y="2321125"/>
                <a:ext cx="2005918" cy="496592"/>
              </a:xfrm>
              <a:custGeom>
                <a:avLst/>
                <a:gdLst>
                  <a:gd name="connsiteX0" fmla="*/ 1119116 w 1960728"/>
                  <a:gd name="connsiteY0" fmla="*/ 591403 h 686937"/>
                  <a:gd name="connsiteX1" fmla="*/ 1119116 w 1960728"/>
                  <a:gd name="connsiteY1" fmla="*/ 591403 h 686937"/>
                  <a:gd name="connsiteX2" fmla="*/ 1082722 w 1960728"/>
                  <a:gd name="connsiteY2" fmla="*/ 550460 h 686937"/>
                  <a:gd name="connsiteX3" fmla="*/ 1069075 w 1960728"/>
                  <a:gd name="connsiteY3" fmla="*/ 541361 h 686937"/>
                  <a:gd name="connsiteX4" fmla="*/ 1028131 w 1960728"/>
                  <a:gd name="connsiteY4" fmla="*/ 518615 h 686937"/>
                  <a:gd name="connsiteX5" fmla="*/ 978089 w 1960728"/>
                  <a:gd name="connsiteY5" fmla="*/ 477672 h 686937"/>
                  <a:gd name="connsiteX6" fmla="*/ 950794 w 1960728"/>
                  <a:gd name="connsiteY6" fmla="*/ 468573 h 686937"/>
                  <a:gd name="connsiteX7" fmla="*/ 937146 w 1960728"/>
                  <a:gd name="connsiteY7" fmla="*/ 464024 h 686937"/>
                  <a:gd name="connsiteX8" fmla="*/ 846161 w 1960728"/>
                  <a:gd name="connsiteY8" fmla="*/ 464024 h 686937"/>
                  <a:gd name="connsiteX9" fmla="*/ 832513 w 1960728"/>
                  <a:gd name="connsiteY9" fmla="*/ 459475 h 686937"/>
                  <a:gd name="connsiteX10" fmla="*/ 809767 w 1960728"/>
                  <a:gd name="connsiteY10" fmla="*/ 445827 h 686937"/>
                  <a:gd name="connsiteX11" fmla="*/ 800669 w 1960728"/>
                  <a:gd name="connsiteY11" fmla="*/ 432179 h 686937"/>
                  <a:gd name="connsiteX12" fmla="*/ 787021 w 1960728"/>
                  <a:gd name="connsiteY12" fmla="*/ 423081 h 686937"/>
                  <a:gd name="connsiteX13" fmla="*/ 782472 w 1960728"/>
                  <a:gd name="connsiteY13" fmla="*/ 409433 h 686937"/>
                  <a:gd name="connsiteX14" fmla="*/ 764275 w 1960728"/>
                  <a:gd name="connsiteY14" fmla="*/ 400334 h 686937"/>
                  <a:gd name="connsiteX15" fmla="*/ 750627 w 1960728"/>
                  <a:gd name="connsiteY15" fmla="*/ 386687 h 686937"/>
                  <a:gd name="connsiteX16" fmla="*/ 723331 w 1960728"/>
                  <a:gd name="connsiteY16" fmla="*/ 377588 h 686937"/>
                  <a:gd name="connsiteX17" fmla="*/ 691486 w 1960728"/>
                  <a:gd name="connsiteY17" fmla="*/ 368490 h 686937"/>
                  <a:gd name="connsiteX18" fmla="*/ 659642 w 1960728"/>
                  <a:gd name="connsiteY18" fmla="*/ 359391 h 686937"/>
                  <a:gd name="connsiteX19" fmla="*/ 627797 w 1960728"/>
                  <a:gd name="connsiteY19" fmla="*/ 354842 h 686937"/>
                  <a:gd name="connsiteX20" fmla="*/ 600501 w 1960728"/>
                  <a:gd name="connsiteY20" fmla="*/ 350293 h 686937"/>
                  <a:gd name="connsiteX21" fmla="*/ 550460 w 1960728"/>
                  <a:gd name="connsiteY21" fmla="*/ 341194 h 686937"/>
                  <a:gd name="connsiteX22" fmla="*/ 491319 w 1960728"/>
                  <a:gd name="connsiteY22" fmla="*/ 345743 h 686937"/>
                  <a:gd name="connsiteX23" fmla="*/ 450376 w 1960728"/>
                  <a:gd name="connsiteY23" fmla="*/ 354842 h 686937"/>
                  <a:gd name="connsiteX24" fmla="*/ 423081 w 1960728"/>
                  <a:gd name="connsiteY24" fmla="*/ 359391 h 686937"/>
                  <a:gd name="connsiteX25" fmla="*/ 386686 w 1960728"/>
                  <a:gd name="connsiteY25" fmla="*/ 391236 h 686937"/>
                  <a:gd name="connsiteX26" fmla="*/ 350292 w 1960728"/>
                  <a:gd name="connsiteY26" fmla="*/ 418531 h 686937"/>
                  <a:gd name="connsiteX27" fmla="*/ 318448 w 1960728"/>
                  <a:gd name="connsiteY27" fmla="*/ 436728 h 686937"/>
                  <a:gd name="connsiteX28" fmla="*/ 295701 w 1960728"/>
                  <a:gd name="connsiteY28" fmla="*/ 441278 h 686937"/>
                  <a:gd name="connsiteX29" fmla="*/ 295701 w 1960728"/>
                  <a:gd name="connsiteY29" fmla="*/ 473122 h 686937"/>
                  <a:gd name="connsiteX30" fmla="*/ 286603 w 1960728"/>
                  <a:gd name="connsiteY30" fmla="*/ 486770 h 686937"/>
                  <a:gd name="connsiteX31" fmla="*/ 263857 w 1960728"/>
                  <a:gd name="connsiteY31" fmla="*/ 491319 h 686937"/>
                  <a:gd name="connsiteX32" fmla="*/ 204716 w 1960728"/>
                  <a:gd name="connsiteY32" fmla="*/ 495869 h 686937"/>
                  <a:gd name="connsiteX33" fmla="*/ 191069 w 1960728"/>
                  <a:gd name="connsiteY33" fmla="*/ 500418 h 686937"/>
                  <a:gd name="connsiteX34" fmla="*/ 163773 w 1960728"/>
                  <a:gd name="connsiteY34" fmla="*/ 514066 h 686937"/>
                  <a:gd name="connsiteX35" fmla="*/ 145576 w 1960728"/>
                  <a:gd name="connsiteY35" fmla="*/ 527713 h 686937"/>
                  <a:gd name="connsiteX36" fmla="*/ 131928 w 1960728"/>
                  <a:gd name="connsiteY36" fmla="*/ 536812 h 686937"/>
                  <a:gd name="connsiteX37" fmla="*/ 72788 w 1960728"/>
                  <a:gd name="connsiteY37" fmla="*/ 541361 h 686937"/>
                  <a:gd name="connsiteX38" fmla="*/ 59140 w 1960728"/>
                  <a:gd name="connsiteY38" fmla="*/ 545910 h 686937"/>
                  <a:gd name="connsiteX39" fmla="*/ 31845 w 1960728"/>
                  <a:gd name="connsiteY39" fmla="*/ 564107 h 686937"/>
                  <a:gd name="connsiteX40" fmla="*/ 0 w 1960728"/>
                  <a:gd name="connsiteY40" fmla="*/ 577755 h 686937"/>
                  <a:gd name="connsiteX41" fmla="*/ 27295 w 1960728"/>
                  <a:gd name="connsiteY41" fmla="*/ 464024 h 686937"/>
                  <a:gd name="connsiteX42" fmla="*/ 104633 w 1960728"/>
                  <a:gd name="connsiteY42" fmla="*/ 395785 h 686937"/>
                  <a:gd name="connsiteX43" fmla="*/ 209266 w 1960728"/>
                  <a:gd name="connsiteY43" fmla="*/ 227463 h 686937"/>
                  <a:gd name="connsiteX44" fmla="*/ 177421 w 1960728"/>
                  <a:gd name="connsiteY44" fmla="*/ 150125 h 686937"/>
                  <a:gd name="connsiteX45" fmla="*/ 254758 w 1960728"/>
                  <a:gd name="connsiteY45" fmla="*/ 59140 h 686937"/>
                  <a:gd name="connsiteX46" fmla="*/ 400334 w 1960728"/>
                  <a:gd name="connsiteY46" fmla="*/ 0 h 686937"/>
                  <a:gd name="connsiteX47" fmla="*/ 650543 w 1960728"/>
                  <a:gd name="connsiteY47" fmla="*/ 18197 h 686937"/>
                  <a:gd name="connsiteX48" fmla="*/ 928048 w 1960728"/>
                  <a:gd name="connsiteY48" fmla="*/ 113731 h 686937"/>
                  <a:gd name="connsiteX49" fmla="*/ 1073624 w 1960728"/>
                  <a:gd name="connsiteY49" fmla="*/ 163773 h 686937"/>
                  <a:gd name="connsiteX50" fmla="*/ 1960728 w 1960728"/>
                  <a:gd name="connsiteY50" fmla="*/ 363940 h 686937"/>
                  <a:gd name="connsiteX51" fmla="*/ 1915236 w 1960728"/>
                  <a:gd name="connsiteY51" fmla="*/ 473122 h 686937"/>
                  <a:gd name="connsiteX52" fmla="*/ 1496704 w 1960728"/>
                  <a:gd name="connsiteY52" fmla="*/ 673290 h 686937"/>
                  <a:gd name="connsiteX53" fmla="*/ 1382973 w 1960728"/>
                  <a:gd name="connsiteY53" fmla="*/ 686937 h 686937"/>
                  <a:gd name="connsiteX54" fmla="*/ 1223749 w 1960728"/>
                  <a:gd name="connsiteY54" fmla="*/ 600502 h 686937"/>
                  <a:gd name="connsiteX55" fmla="*/ 1119116 w 1960728"/>
                  <a:gd name="connsiteY55" fmla="*/ 591403 h 686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960728" h="686937">
                    <a:moveTo>
                      <a:pt x="1119116" y="591403"/>
                    </a:moveTo>
                    <a:lnTo>
                      <a:pt x="1119116" y="591403"/>
                    </a:lnTo>
                    <a:cubicBezTo>
                      <a:pt x="1106985" y="577755"/>
                      <a:pt x="1095634" y="563372"/>
                      <a:pt x="1082722" y="550460"/>
                    </a:cubicBezTo>
                    <a:cubicBezTo>
                      <a:pt x="1078856" y="546594"/>
                      <a:pt x="1073798" y="544116"/>
                      <a:pt x="1069075" y="541361"/>
                    </a:cubicBezTo>
                    <a:cubicBezTo>
                      <a:pt x="1055589" y="533494"/>
                      <a:pt x="1041779" y="526197"/>
                      <a:pt x="1028131" y="518615"/>
                    </a:cubicBezTo>
                    <a:cubicBezTo>
                      <a:pt x="999809" y="478963"/>
                      <a:pt x="1017762" y="490897"/>
                      <a:pt x="978089" y="477672"/>
                    </a:cubicBezTo>
                    <a:lnTo>
                      <a:pt x="950794" y="468573"/>
                    </a:lnTo>
                    <a:lnTo>
                      <a:pt x="937146" y="464024"/>
                    </a:lnTo>
                    <a:cubicBezTo>
                      <a:pt x="892526" y="470398"/>
                      <a:pt x="903458" y="471186"/>
                      <a:pt x="846161" y="464024"/>
                    </a:cubicBezTo>
                    <a:cubicBezTo>
                      <a:pt x="841403" y="463429"/>
                      <a:pt x="836802" y="461620"/>
                      <a:pt x="832513" y="459475"/>
                    </a:cubicBezTo>
                    <a:cubicBezTo>
                      <a:pt x="824604" y="455521"/>
                      <a:pt x="817349" y="450376"/>
                      <a:pt x="809767" y="445827"/>
                    </a:cubicBezTo>
                    <a:cubicBezTo>
                      <a:pt x="806734" y="441278"/>
                      <a:pt x="804535" y="436045"/>
                      <a:pt x="800669" y="432179"/>
                    </a:cubicBezTo>
                    <a:cubicBezTo>
                      <a:pt x="796803" y="428313"/>
                      <a:pt x="790437" y="427350"/>
                      <a:pt x="787021" y="423081"/>
                    </a:cubicBezTo>
                    <a:cubicBezTo>
                      <a:pt x="784025" y="419336"/>
                      <a:pt x="785863" y="412824"/>
                      <a:pt x="782472" y="409433"/>
                    </a:cubicBezTo>
                    <a:cubicBezTo>
                      <a:pt x="777677" y="404638"/>
                      <a:pt x="769794" y="404276"/>
                      <a:pt x="764275" y="400334"/>
                    </a:cubicBezTo>
                    <a:cubicBezTo>
                      <a:pt x="759040" y="396595"/>
                      <a:pt x="756251" y="389811"/>
                      <a:pt x="750627" y="386687"/>
                    </a:cubicBezTo>
                    <a:cubicBezTo>
                      <a:pt x="742243" y="382029"/>
                      <a:pt x="732430" y="380621"/>
                      <a:pt x="723331" y="377588"/>
                    </a:cubicBezTo>
                    <a:cubicBezTo>
                      <a:pt x="690598" y="366677"/>
                      <a:pt x="731484" y="379919"/>
                      <a:pt x="691486" y="368490"/>
                    </a:cubicBezTo>
                    <a:cubicBezTo>
                      <a:pt x="674423" y="363615"/>
                      <a:pt x="679211" y="362949"/>
                      <a:pt x="659642" y="359391"/>
                    </a:cubicBezTo>
                    <a:cubicBezTo>
                      <a:pt x="649092" y="357473"/>
                      <a:pt x="638395" y="356472"/>
                      <a:pt x="627797" y="354842"/>
                    </a:cubicBezTo>
                    <a:cubicBezTo>
                      <a:pt x="618680" y="353439"/>
                      <a:pt x="609600" y="351809"/>
                      <a:pt x="600501" y="350293"/>
                    </a:cubicBezTo>
                    <a:cubicBezTo>
                      <a:pt x="581307" y="343894"/>
                      <a:pt x="576184" y="341194"/>
                      <a:pt x="550460" y="341194"/>
                    </a:cubicBezTo>
                    <a:cubicBezTo>
                      <a:pt x="530688" y="341194"/>
                      <a:pt x="511033" y="344227"/>
                      <a:pt x="491319" y="345743"/>
                    </a:cubicBezTo>
                    <a:cubicBezTo>
                      <a:pt x="477671" y="348776"/>
                      <a:pt x="464085" y="352100"/>
                      <a:pt x="450376" y="354842"/>
                    </a:cubicBezTo>
                    <a:cubicBezTo>
                      <a:pt x="441331" y="356651"/>
                      <a:pt x="431478" y="355574"/>
                      <a:pt x="423081" y="359391"/>
                    </a:cubicBezTo>
                    <a:cubicBezTo>
                      <a:pt x="406210" y="367059"/>
                      <a:pt x="399978" y="380361"/>
                      <a:pt x="386686" y="391236"/>
                    </a:cubicBezTo>
                    <a:cubicBezTo>
                      <a:pt x="374950" y="400838"/>
                      <a:pt x="362556" y="409612"/>
                      <a:pt x="350292" y="418531"/>
                    </a:cubicBezTo>
                    <a:cubicBezTo>
                      <a:pt x="341840" y="424678"/>
                      <a:pt x="328092" y="433513"/>
                      <a:pt x="318448" y="436728"/>
                    </a:cubicBezTo>
                    <a:cubicBezTo>
                      <a:pt x="311112" y="439173"/>
                      <a:pt x="303283" y="439761"/>
                      <a:pt x="295701" y="441278"/>
                    </a:cubicBezTo>
                    <a:cubicBezTo>
                      <a:pt x="277129" y="496995"/>
                      <a:pt x="305696" y="403152"/>
                      <a:pt x="295701" y="473122"/>
                    </a:cubicBezTo>
                    <a:cubicBezTo>
                      <a:pt x="294928" y="478535"/>
                      <a:pt x="291350" y="484057"/>
                      <a:pt x="286603" y="486770"/>
                    </a:cubicBezTo>
                    <a:cubicBezTo>
                      <a:pt x="279890" y="490606"/>
                      <a:pt x="271542" y="490465"/>
                      <a:pt x="263857" y="491319"/>
                    </a:cubicBezTo>
                    <a:cubicBezTo>
                      <a:pt x="244206" y="493503"/>
                      <a:pt x="224430" y="494352"/>
                      <a:pt x="204716" y="495869"/>
                    </a:cubicBezTo>
                    <a:cubicBezTo>
                      <a:pt x="200167" y="497385"/>
                      <a:pt x="195358" y="498274"/>
                      <a:pt x="191069" y="500418"/>
                    </a:cubicBezTo>
                    <a:cubicBezTo>
                      <a:pt x="155789" y="518057"/>
                      <a:pt x="198082" y="502628"/>
                      <a:pt x="163773" y="514066"/>
                    </a:cubicBezTo>
                    <a:cubicBezTo>
                      <a:pt x="157707" y="518615"/>
                      <a:pt x="151746" y="523306"/>
                      <a:pt x="145576" y="527713"/>
                    </a:cubicBezTo>
                    <a:cubicBezTo>
                      <a:pt x="141127" y="530891"/>
                      <a:pt x="137302" y="535804"/>
                      <a:pt x="131928" y="536812"/>
                    </a:cubicBezTo>
                    <a:cubicBezTo>
                      <a:pt x="112495" y="540456"/>
                      <a:pt x="92501" y="539845"/>
                      <a:pt x="72788" y="541361"/>
                    </a:cubicBezTo>
                    <a:cubicBezTo>
                      <a:pt x="68239" y="542877"/>
                      <a:pt x="63130" y="543250"/>
                      <a:pt x="59140" y="545910"/>
                    </a:cubicBezTo>
                    <a:cubicBezTo>
                      <a:pt x="25062" y="568629"/>
                      <a:pt x="64295" y="553290"/>
                      <a:pt x="31845" y="564107"/>
                    </a:cubicBezTo>
                    <a:cubicBezTo>
                      <a:pt x="13908" y="582044"/>
                      <a:pt x="24631" y="577755"/>
                      <a:pt x="0" y="577755"/>
                    </a:cubicBezTo>
                    <a:lnTo>
                      <a:pt x="27295" y="464024"/>
                    </a:lnTo>
                    <a:lnTo>
                      <a:pt x="104633" y="395785"/>
                    </a:lnTo>
                    <a:lnTo>
                      <a:pt x="209266" y="227463"/>
                    </a:lnTo>
                    <a:lnTo>
                      <a:pt x="177421" y="150125"/>
                    </a:lnTo>
                    <a:lnTo>
                      <a:pt x="254758" y="59140"/>
                    </a:lnTo>
                    <a:lnTo>
                      <a:pt x="400334" y="0"/>
                    </a:lnTo>
                    <a:lnTo>
                      <a:pt x="650543" y="18197"/>
                    </a:lnTo>
                    <a:lnTo>
                      <a:pt x="928048" y="113731"/>
                    </a:lnTo>
                    <a:lnTo>
                      <a:pt x="1073624" y="163773"/>
                    </a:lnTo>
                    <a:lnTo>
                      <a:pt x="1960728" y="363940"/>
                    </a:lnTo>
                    <a:lnTo>
                      <a:pt x="1915236" y="473122"/>
                    </a:lnTo>
                    <a:lnTo>
                      <a:pt x="1496704" y="673290"/>
                    </a:lnTo>
                    <a:lnTo>
                      <a:pt x="1382973" y="686937"/>
                    </a:lnTo>
                    <a:lnTo>
                      <a:pt x="1223749" y="600502"/>
                    </a:lnTo>
                    <a:lnTo>
                      <a:pt x="1119116" y="591403"/>
                    </a:lnTo>
                    <a:close/>
                  </a:path>
                </a:pathLst>
              </a:custGeom>
              <a:solidFill>
                <a:srgbClr val="FF828E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sp>
            <p:nvSpPr>
              <p:cNvPr id="567" name="Freeform 566"/>
              <p:cNvSpPr/>
              <p:nvPr/>
            </p:nvSpPr>
            <p:spPr>
              <a:xfrm>
                <a:off x="3269673" y="2730885"/>
                <a:ext cx="514157" cy="344949"/>
              </a:xfrm>
              <a:custGeom>
                <a:avLst/>
                <a:gdLst>
                  <a:gd name="connsiteX0" fmla="*/ 3079 w 514157"/>
                  <a:gd name="connsiteY0" fmla="*/ 314036 h 344949"/>
                  <a:gd name="connsiteX1" fmla="*/ 3079 w 514157"/>
                  <a:gd name="connsiteY1" fmla="*/ 314036 h 344949"/>
                  <a:gd name="connsiteX2" fmla="*/ 21551 w 514157"/>
                  <a:gd name="connsiteY2" fmla="*/ 280170 h 344949"/>
                  <a:gd name="connsiteX3" fmla="*/ 30788 w 514157"/>
                  <a:gd name="connsiteY3" fmla="*/ 270933 h 344949"/>
                  <a:gd name="connsiteX4" fmla="*/ 33866 w 514157"/>
                  <a:gd name="connsiteY4" fmla="*/ 258618 h 344949"/>
                  <a:gd name="connsiteX5" fmla="*/ 46182 w 514157"/>
                  <a:gd name="connsiteY5" fmla="*/ 243224 h 344949"/>
                  <a:gd name="connsiteX6" fmla="*/ 49260 w 514157"/>
                  <a:gd name="connsiteY6" fmla="*/ 221673 h 344949"/>
                  <a:gd name="connsiteX7" fmla="*/ 55418 w 514157"/>
                  <a:gd name="connsiteY7" fmla="*/ 200121 h 344949"/>
                  <a:gd name="connsiteX8" fmla="*/ 61575 w 514157"/>
                  <a:gd name="connsiteY8" fmla="*/ 169333 h 344949"/>
                  <a:gd name="connsiteX9" fmla="*/ 67733 w 514157"/>
                  <a:gd name="connsiteY9" fmla="*/ 153939 h 344949"/>
                  <a:gd name="connsiteX10" fmla="*/ 73891 w 514157"/>
                  <a:gd name="connsiteY10" fmla="*/ 132388 h 344949"/>
                  <a:gd name="connsiteX11" fmla="*/ 80048 w 514157"/>
                  <a:gd name="connsiteY11" fmla="*/ 123151 h 344949"/>
                  <a:gd name="connsiteX12" fmla="*/ 101600 w 514157"/>
                  <a:gd name="connsiteY12" fmla="*/ 101600 h 344949"/>
                  <a:gd name="connsiteX13" fmla="*/ 120072 w 514157"/>
                  <a:gd name="connsiteY13" fmla="*/ 92363 h 344949"/>
                  <a:gd name="connsiteX14" fmla="*/ 138545 w 514157"/>
                  <a:gd name="connsiteY14" fmla="*/ 86206 h 344949"/>
                  <a:gd name="connsiteX15" fmla="*/ 181648 w 514157"/>
                  <a:gd name="connsiteY15" fmla="*/ 80048 h 344949"/>
                  <a:gd name="connsiteX16" fmla="*/ 200121 w 514157"/>
                  <a:gd name="connsiteY16" fmla="*/ 73891 h 344949"/>
                  <a:gd name="connsiteX17" fmla="*/ 218594 w 514157"/>
                  <a:gd name="connsiteY17" fmla="*/ 64654 h 344949"/>
                  <a:gd name="connsiteX18" fmla="*/ 233988 w 514157"/>
                  <a:gd name="connsiteY18" fmla="*/ 58497 h 344949"/>
                  <a:gd name="connsiteX19" fmla="*/ 277091 w 514157"/>
                  <a:gd name="connsiteY19" fmla="*/ 49260 h 344949"/>
                  <a:gd name="connsiteX20" fmla="*/ 295563 w 514157"/>
                  <a:gd name="connsiteY20" fmla="*/ 43103 h 344949"/>
                  <a:gd name="connsiteX21" fmla="*/ 304800 w 514157"/>
                  <a:gd name="connsiteY21" fmla="*/ 40024 h 344949"/>
                  <a:gd name="connsiteX22" fmla="*/ 320194 w 514157"/>
                  <a:gd name="connsiteY22" fmla="*/ 36945 h 344949"/>
                  <a:gd name="connsiteX23" fmla="*/ 347903 w 514157"/>
                  <a:gd name="connsiteY23" fmla="*/ 33867 h 344949"/>
                  <a:gd name="connsiteX24" fmla="*/ 369454 w 514157"/>
                  <a:gd name="connsiteY24" fmla="*/ 30788 h 344949"/>
                  <a:gd name="connsiteX25" fmla="*/ 378691 w 514157"/>
                  <a:gd name="connsiteY25" fmla="*/ 27709 h 344949"/>
                  <a:gd name="connsiteX26" fmla="*/ 400242 w 514157"/>
                  <a:gd name="connsiteY26" fmla="*/ 21551 h 344949"/>
                  <a:gd name="connsiteX27" fmla="*/ 431030 w 514157"/>
                  <a:gd name="connsiteY27" fmla="*/ 9236 h 344949"/>
                  <a:gd name="connsiteX28" fmla="*/ 440266 w 514157"/>
                  <a:gd name="connsiteY28" fmla="*/ 6157 h 344949"/>
                  <a:gd name="connsiteX29" fmla="*/ 464897 w 514157"/>
                  <a:gd name="connsiteY29" fmla="*/ 0 h 344949"/>
                  <a:gd name="connsiteX30" fmla="*/ 483369 w 514157"/>
                  <a:gd name="connsiteY30" fmla="*/ 3079 h 344949"/>
                  <a:gd name="connsiteX31" fmla="*/ 501842 w 514157"/>
                  <a:gd name="connsiteY31" fmla="*/ 9236 h 344949"/>
                  <a:gd name="connsiteX32" fmla="*/ 514157 w 514157"/>
                  <a:gd name="connsiteY32" fmla="*/ 12315 h 344949"/>
                  <a:gd name="connsiteX33" fmla="*/ 495685 w 514157"/>
                  <a:gd name="connsiteY33" fmla="*/ 24630 h 344949"/>
                  <a:gd name="connsiteX34" fmla="*/ 461818 w 514157"/>
                  <a:gd name="connsiteY34" fmla="*/ 33867 h 344949"/>
                  <a:gd name="connsiteX35" fmla="*/ 443345 w 514157"/>
                  <a:gd name="connsiteY35" fmla="*/ 40024 h 344949"/>
                  <a:gd name="connsiteX36" fmla="*/ 424872 w 514157"/>
                  <a:gd name="connsiteY36" fmla="*/ 46182 h 344949"/>
                  <a:gd name="connsiteX37" fmla="*/ 412557 w 514157"/>
                  <a:gd name="connsiteY37" fmla="*/ 49260 h 344949"/>
                  <a:gd name="connsiteX38" fmla="*/ 397163 w 514157"/>
                  <a:gd name="connsiteY38" fmla="*/ 52339 h 344949"/>
                  <a:gd name="connsiteX39" fmla="*/ 378691 w 514157"/>
                  <a:gd name="connsiteY39" fmla="*/ 55418 h 344949"/>
                  <a:gd name="connsiteX40" fmla="*/ 354060 w 514157"/>
                  <a:gd name="connsiteY40" fmla="*/ 61576 h 344949"/>
                  <a:gd name="connsiteX41" fmla="*/ 335588 w 514157"/>
                  <a:gd name="connsiteY41" fmla="*/ 67733 h 344949"/>
                  <a:gd name="connsiteX42" fmla="*/ 323272 w 514157"/>
                  <a:gd name="connsiteY42" fmla="*/ 70812 h 344949"/>
                  <a:gd name="connsiteX43" fmla="*/ 304800 w 514157"/>
                  <a:gd name="connsiteY43" fmla="*/ 76970 h 344949"/>
                  <a:gd name="connsiteX44" fmla="*/ 295563 w 514157"/>
                  <a:gd name="connsiteY44" fmla="*/ 80048 h 344949"/>
                  <a:gd name="connsiteX45" fmla="*/ 286327 w 514157"/>
                  <a:gd name="connsiteY45" fmla="*/ 86206 h 344949"/>
                  <a:gd name="connsiteX46" fmla="*/ 267854 w 514157"/>
                  <a:gd name="connsiteY46" fmla="*/ 92363 h 344949"/>
                  <a:gd name="connsiteX47" fmla="*/ 258618 w 514157"/>
                  <a:gd name="connsiteY47" fmla="*/ 95442 h 344949"/>
                  <a:gd name="connsiteX48" fmla="*/ 249382 w 514157"/>
                  <a:gd name="connsiteY48" fmla="*/ 98521 h 344949"/>
                  <a:gd name="connsiteX49" fmla="*/ 240145 w 514157"/>
                  <a:gd name="connsiteY49" fmla="*/ 101600 h 344949"/>
                  <a:gd name="connsiteX50" fmla="*/ 230909 w 514157"/>
                  <a:gd name="connsiteY50" fmla="*/ 107757 h 344949"/>
                  <a:gd name="connsiteX51" fmla="*/ 209357 w 514157"/>
                  <a:gd name="connsiteY51" fmla="*/ 135467 h 344949"/>
                  <a:gd name="connsiteX52" fmla="*/ 203200 w 514157"/>
                  <a:gd name="connsiteY52" fmla="*/ 144703 h 344949"/>
                  <a:gd name="connsiteX53" fmla="*/ 190885 w 514157"/>
                  <a:gd name="connsiteY53" fmla="*/ 163176 h 344949"/>
                  <a:gd name="connsiteX54" fmla="*/ 181648 w 514157"/>
                  <a:gd name="connsiteY54" fmla="*/ 181648 h 344949"/>
                  <a:gd name="connsiteX55" fmla="*/ 169333 w 514157"/>
                  <a:gd name="connsiteY55" fmla="*/ 218594 h 344949"/>
                  <a:gd name="connsiteX56" fmla="*/ 166254 w 514157"/>
                  <a:gd name="connsiteY56" fmla="*/ 227830 h 344949"/>
                  <a:gd name="connsiteX57" fmla="*/ 153939 w 514157"/>
                  <a:gd name="connsiteY57" fmla="*/ 246303 h 344949"/>
                  <a:gd name="connsiteX58" fmla="*/ 135466 w 514157"/>
                  <a:gd name="connsiteY58" fmla="*/ 267854 h 344949"/>
                  <a:gd name="connsiteX59" fmla="*/ 123151 w 514157"/>
                  <a:gd name="connsiteY59" fmla="*/ 286327 h 344949"/>
                  <a:gd name="connsiteX60" fmla="*/ 116994 w 514157"/>
                  <a:gd name="connsiteY60" fmla="*/ 295563 h 344949"/>
                  <a:gd name="connsiteX61" fmla="*/ 107757 w 514157"/>
                  <a:gd name="connsiteY61" fmla="*/ 304800 h 344949"/>
                  <a:gd name="connsiteX62" fmla="*/ 92363 w 514157"/>
                  <a:gd name="connsiteY62" fmla="*/ 323273 h 344949"/>
                  <a:gd name="connsiteX63" fmla="*/ 73891 w 514157"/>
                  <a:gd name="connsiteY63" fmla="*/ 335588 h 344949"/>
                  <a:gd name="connsiteX64" fmla="*/ 67733 w 514157"/>
                  <a:gd name="connsiteY64" fmla="*/ 344824 h 344949"/>
                  <a:gd name="connsiteX65" fmla="*/ 30788 w 514157"/>
                  <a:gd name="connsiteY65" fmla="*/ 338667 h 344949"/>
                  <a:gd name="connsiteX66" fmla="*/ 0 w 514157"/>
                  <a:gd name="connsiteY66" fmla="*/ 329430 h 344949"/>
                  <a:gd name="connsiteX67" fmla="*/ 3079 w 514157"/>
                  <a:gd name="connsiteY67" fmla="*/ 314036 h 344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14157" h="344949">
                    <a:moveTo>
                      <a:pt x="3079" y="314036"/>
                    </a:moveTo>
                    <a:lnTo>
                      <a:pt x="3079" y="314036"/>
                    </a:lnTo>
                    <a:cubicBezTo>
                      <a:pt x="6582" y="307031"/>
                      <a:pt x="14522" y="288605"/>
                      <a:pt x="21551" y="280170"/>
                    </a:cubicBezTo>
                    <a:cubicBezTo>
                      <a:pt x="24339" y="276825"/>
                      <a:pt x="27709" y="274012"/>
                      <a:pt x="30788" y="270933"/>
                    </a:cubicBezTo>
                    <a:cubicBezTo>
                      <a:pt x="31814" y="266828"/>
                      <a:pt x="31811" y="262317"/>
                      <a:pt x="33866" y="258618"/>
                    </a:cubicBezTo>
                    <a:cubicBezTo>
                      <a:pt x="37057" y="252874"/>
                      <a:pt x="43654" y="249290"/>
                      <a:pt x="46182" y="243224"/>
                    </a:cubicBezTo>
                    <a:cubicBezTo>
                      <a:pt x="48973" y="236526"/>
                      <a:pt x="47740" y="228768"/>
                      <a:pt x="49260" y="221673"/>
                    </a:cubicBezTo>
                    <a:cubicBezTo>
                      <a:pt x="50825" y="214367"/>
                      <a:pt x="53707" y="207394"/>
                      <a:pt x="55418" y="200121"/>
                    </a:cubicBezTo>
                    <a:cubicBezTo>
                      <a:pt x="57815" y="189933"/>
                      <a:pt x="58878" y="179445"/>
                      <a:pt x="61575" y="169333"/>
                    </a:cubicBezTo>
                    <a:cubicBezTo>
                      <a:pt x="62999" y="163993"/>
                      <a:pt x="65985" y="159182"/>
                      <a:pt x="67733" y="153939"/>
                    </a:cubicBezTo>
                    <a:cubicBezTo>
                      <a:pt x="69707" y="148017"/>
                      <a:pt x="70925" y="138321"/>
                      <a:pt x="73891" y="132388"/>
                    </a:cubicBezTo>
                    <a:cubicBezTo>
                      <a:pt x="75546" y="129078"/>
                      <a:pt x="77573" y="125901"/>
                      <a:pt x="80048" y="123151"/>
                    </a:cubicBezTo>
                    <a:cubicBezTo>
                      <a:pt x="86844" y="115599"/>
                      <a:pt x="91962" y="104813"/>
                      <a:pt x="101600" y="101600"/>
                    </a:cubicBezTo>
                    <a:cubicBezTo>
                      <a:pt x="135298" y="90366"/>
                      <a:pt x="84247" y="108285"/>
                      <a:pt x="120072" y="92363"/>
                    </a:cubicBezTo>
                    <a:cubicBezTo>
                      <a:pt x="126003" y="89727"/>
                      <a:pt x="132328" y="88071"/>
                      <a:pt x="138545" y="86206"/>
                    </a:cubicBezTo>
                    <a:cubicBezTo>
                      <a:pt x="155289" y="81183"/>
                      <a:pt x="160244" y="82189"/>
                      <a:pt x="181648" y="80048"/>
                    </a:cubicBezTo>
                    <a:cubicBezTo>
                      <a:pt x="187806" y="77996"/>
                      <a:pt x="194721" y="77492"/>
                      <a:pt x="200121" y="73891"/>
                    </a:cubicBezTo>
                    <a:cubicBezTo>
                      <a:pt x="214132" y="64550"/>
                      <a:pt x="204027" y="70116"/>
                      <a:pt x="218594" y="64654"/>
                    </a:cubicBezTo>
                    <a:cubicBezTo>
                      <a:pt x="223769" y="62714"/>
                      <a:pt x="228656" y="59951"/>
                      <a:pt x="233988" y="58497"/>
                    </a:cubicBezTo>
                    <a:cubicBezTo>
                      <a:pt x="276624" y="46869"/>
                      <a:pt x="224962" y="66636"/>
                      <a:pt x="277091" y="49260"/>
                    </a:cubicBezTo>
                    <a:lnTo>
                      <a:pt x="295563" y="43103"/>
                    </a:lnTo>
                    <a:cubicBezTo>
                      <a:pt x="298642" y="42077"/>
                      <a:pt x="301617" y="40661"/>
                      <a:pt x="304800" y="40024"/>
                    </a:cubicBezTo>
                    <a:cubicBezTo>
                      <a:pt x="309931" y="38998"/>
                      <a:pt x="315014" y="37685"/>
                      <a:pt x="320194" y="36945"/>
                    </a:cubicBezTo>
                    <a:cubicBezTo>
                      <a:pt x="329394" y="35631"/>
                      <a:pt x="338682" y="35020"/>
                      <a:pt x="347903" y="33867"/>
                    </a:cubicBezTo>
                    <a:cubicBezTo>
                      <a:pt x="355104" y="32967"/>
                      <a:pt x="362270" y="31814"/>
                      <a:pt x="369454" y="30788"/>
                    </a:cubicBezTo>
                    <a:cubicBezTo>
                      <a:pt x="372533" y="29762"/>
                      <a:pt x="375570" y="28601"/>
                      <a:pt x="378691" y="27709"/>
                    </a:cubicBezTo>
                    <a:cubicBezTo>
                      <a:pt x="386506" y="25476"/>
                      <a:pt x="392858" y="24716"/>
                      <a:pt x="400242" y="21551"/>
                    </a:cubicBezTo>
                    <a:cubicBezTo>
                      <a:pt x="431952" y="7961"/>
                      <a:pt x="388984" y="23252"/>
                      <a:pt x="431030" y="9236"/>
                    </a:cubicBezTo>
                    <a:cubicBezTo>
                      <a:pt x="434109" y="8210"/>
                      <a:pt x="437118" y="6944"/>
                      <a:pt x="440266" y="6157"/>
                    </a:cubicBezTo>
                    <a:lnTo>
                      <a:pt x="464897" y="0"/>
                    </a:lnTo>
                    <a:cubicBezTo>
                      <a:pt x="471054" y="1026"/>
                      <a:pt x="477313" y="1565"/>
                      <a:pt x="483369" y="3079"/>
                    </a:cubicBezTo>
                    <a:cubicBezTo>
                      <a:pt x="489666" y="4653"/>
                      <a:pt x="495545" y="7662"/>
                      <a:pt x="501842" y="9236"/>
                    </a:cubicBezTo>
                    <a:lnTo>
                      <a:pt x="514157" y="12315"/>
                    </a:lnTo>
                    <a:cubicBezTo>
                      <a:pt x="508000" y="16420"/>
                      <a:pt x="502942" y="23179"/>
                      <a:pt x="495685" y="24630"/>
                    </a:cubicBezTo>
                    <a:cubicBezTo>
                      <a:pt x="473922" y="28983"/>
                      <a:pt x="485261" y="26053"/>
                      <a:pt x="461818" y="33867"/>
                    </a:cubicBezTo>
                    <a:lnTo>
                      <a:pt x="443345" y="40024"/>
                    </a:lnTo>
                    <a:lnTo>
                      <a:pt x="424872" y="46182"/>
                    </a:lnTo>
                    <a:cubicBezTo>
                      <a:pt x="420767" y="47208"/>
                      <a:pt x="416688" y="48342"/>
                      <a:pt x="412557" y="49260"/>
                    </a:cubicBezTo>
                    <a:cubicBezTo>
                      <a:pt x="407449" y="50395"/>
                      <a:pt x="402312" y="51403"/>
                      <a:pt x="397163" y="52339"/>
                    </a:cubicBezTo>
                    <a:cubicBezTo>
                      <a:pt x="391021" y="53456"/>
                      <a:pt x="384795" y="54110"/>
                      <a:pt x="378691" y="55418"/>
                    </a:cubicBezTo>
                    <a:cubicBezTo>
                      <a:pt x="370416" y="57191"/>
                      <a:pt x="362089" y="58900"/>
                      <a:pt x="354060" y="61576"/>
                    </a:cubicBezTo>
                    <a:cubicBezTo>
                      <a:pt x="347903" y="63628"/>
                      <a:pt x="341885" y="66159"/>
                      <a:pt x="335588" y="67733"/>
                    </a:cubicBezTo>
                    <a:cubicBezTo>
                      <a:pt x="331483" y="68759"/>
                      <a:pt x="327325" y="69596"/>
                      <a:pt x="323272" y="70812"/>
                    </a:cubicBezTo>
                    <a:cubicBezTo>
                      <a:pt x="317055" y="72677"/>
                      <a:pt x="310957" y="74918"/>
                      <a:pt x="304800" y="76970"/>
                    </a:cubicBezTo>
                    <a:lnTo>
                      <a:pt x="295563" y="80048"/>
                    </a:lnTo>
                    <a:cubicBezTo>
                      <a:pt x="292484" y="82101"/>
                      <a:pt x="289708" y="84703"/>
                      <a:pt x="286327" y="86206"/>
                    </a:cubicBezTo>
                    <a:cubicBezTo>
                      <a:pt x="280396" y="88842"/>
                      <a:pt x="274012" y="90311"/>
                      <a:pt x="267854" y="92363"/>
                    </a:cubicBezTo>
                    <a:lnTo>
                      <a:pt x="258618" y="95442"/>
                    </a:lnTo>
                    <a:lnTo>
                      <a:pt x="249382" y="98521"/>
                    </a:lnTo>
                    <a:cubicBezTo>
                      <a:pt x="246303" y="99547"/>
                      <a:pt x="242846" y="99800"/>
                      <a:pt x="240145" y="101600"/>
                    </a:cubicBezTo>
                    <a:cubicBezTo>
                      <a:pt x="237066" y="103652"/>
                      <a:pt x="233751" y="105388"/>
                      <a:pt x="230909" y="107757"/>
                    </a:cubicBezTo>
                    <a:cubicBezTo>
                      <a:pt x="220057" y="116801"/>
                      <a:pt x="217939" y="122593"/>
                      <a:pt x="209357" y="135467"/>
                    </a:cubicBezTo>
                    <a:lnTo>
                      <a:pt x="203200" y="144703"/>
                    </a:lnTo>
                    <a:lnTo>
                      <a:pt x="190885" y="163176"/>
                    </a:lnTo>
                    <a:cubicBezTo>
                      <a:pt x="186636" y="175922"/>
                      <a:pt x="189606" y="169712"/>
                      <a:pt x="181648" y="181648"/>
                    </a:cubicBezTo>
                    <a:lnTo>
                      <a:pt x="169333" y="218594"/>
                    </a:lnTo>
                    <a:cubicBezTo>
                      <a:pt x="168307" y="221673"/>
                      <a:pt x="168054" y="225130"/>
                      <a:pt x="166254" y="227830"/>
                    </a:cubicBezTo>
                    <a:cubicBezTo>
                      <a:pt x="162149" y="233988"/>
                      <a:pt x="159172" y="241070"/>
                      <a:pt x="153939" y="246303"/>
                    </a:cubicBezTo>
                    <a:cubicBezTo>
                      <a:pt x="143311" y="256931"/>
                      <a:pt x="144680" y="254692"/>
                      <a:pt x="135466" y="267854"/>
                    </a:cubicBezTo>
                    <a:cubicBezTo>
                      <a:pt x="131222" y="273917"/>
                      <a:pt x="127256" y="280169"/>
                      <a:pt x="123151" y="286327"/>
                    </a:cubicBezTo>
                    <a:cubicBezTo>
                      <a:pt x="121099" y="289406"/>
                      <a:pt x="119610" y="292947"/>
                      <a:pt x="116994" y="295563"/>
                    </a:cubicBezTo>
                    <a:cubicBezTo>
                      <a:pt x="113915" y="298642"/>
                      <a:pt x="110545" y="301455"/>
                      <a:pt x="107757" y="304800"/>
                    </a:cubicBezTo>
                    <a:cubicBezTo>
                      <a:pt x="98393" y="316037"/>
                      <a:pt x="105148" y="313329"/>
                      <a:pt x="92363" y="323273"/>
                    </a:cubicBezTo>
                    <a:cubicBezTo>
                      <a:pt x="86522" y="327816"/>
                      <a:pt x="73891" y="335588"/>
                      <a:pt x="73891" y="335588"/>
                    </a:cubicBezTo>
                    <a:cubicBezTo>
                      <a:pt x="71838" y="338667"/>
                      <a:pt x="71424" y="344560"/>
                      <a:pt x="67733" y="344824"/>
                    </a:cubicBezTo>
                    <a:cubicBezTo>
                      <a:pt x="55280" y="345714"/>
                      <a:pt x="42900" y="341695"/>
                      <a:pt x="30788" y="338667"/>
                    </a:cubicBezTo>
                    <a:cubicBezTo>
                      <a:pt x="26138" y="337504"/>
                      <a:pt x="1071" y="331573"/>
                      <a:pt x="0" y="329430"/>
                    </a:cubicBezTo>
                    <a:lnTo>
                      <a:pt x="3079" y="314036"/>
                    </a:lnTo>
                    <a:close/>
                  </a:path>
                </a:pathLst>
              </a:custGeom>
              <a:solidFill>
                <a:srgbClr val="FF828E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95" name="TextBox 494"/>
            <p:cNvSpPr txBox="1"/>
            <p:nvPr/>
          </p:nvSpPr>
          <p:spPr>
            <a:xfrm>
              <a:off x="3136723" y="3423624"/>
              <a:ext cx="171939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Gebze Şube</a:t>
              </a:r>
              <a:endParaRPr lang="tr-TR" sz="1200" b="1" dirty="0"/>
            </a:p>
            <a:p>
              <a:r>
                <a:rPr lang="tr-TR" sz="700" i="1" err="1"/>
                <a:t>Kocaeli</a:t>
              </a:r>
              <a:r>
                <a:rPr lang="tr-TR" sz="700" i="1"/>
                <a:t>, Yalova, Sakarya, </a:t>
              </a:r>
              <a:endParaRPr lang="tr-TR" sz="700" i="1" dirty="0"/>
            </a:p>
            <a:p>
              <a:r>
                <a:rPr lang="tr-TR" sz="700" i="1"/>
                <a:t>Düzce, Tuzla-Adalar (İst.) </a:t>
              </a:r>
              <a:endParaRPr lang="tr-TR" sz="700" i="1" dirty="0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3682352" y="2475824"/>
              <a:ext cx="171939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Maltepe Şube</a:t>
              </a:r>
              <a:endParaRPr lang="tr-TR" sz="1200" b="1" dirty="0"/>
            </a:p>
            <a:p>
              <a:r>
                <a:rPr lang="tr-TR" sz="700" i="1" err="1"/>
                <a:t>Maltepe</a:t>
              </a:r>
              <a:r>
                <a:rPr lang="tr-TR" sz="700" i="1"/>
                <a:t>, Ataşehir, Kadıköy, Kartal</a:t>
              </a:r>
              <a:r>
                <a:rPr lang="tr-TR" sz="700" i="1" dirty="0"/>
                <a:t>,</a:t>
              </a:r>
            </a:p>
            <a:p>
              <a:r>
                <a:rPr lang="tr-TR" sz="700" i="1"/>
                <a:t>Pendik,Sancaktpe, Sultanbeyli </a:t>
              </a:r>
              <a:endParaRPr lang="tr-TR" sz="700" i="1" dirty="0"/>
            </a:p>
          </p:txBody>
        </p:sp>
        <p:grpSp>
          <p:nvGrpSpPr>
            <p:cNvPr id="497" name="Group 496"/>
            <p:cNvGrpSpPr/>
            <p:nvPr/>
          </p:nvGrpSpPr>
          <p:grpSpPr>
            <a:xfrm>
              <a:off x="4113881" y="1578620"/>
              <a:ext cx="359884" cy="369280"/>
              <a:chOff x="2835390" y="2189103"/>
              <a:chExt cx="359884" cy="369280"/>
            </a:xfrm>
          </p:grpSpPr>
          <p:sp>
            <p:nvSpPr>
              <p:cNvPr id="562" name="Teardrop 561"/>
              <p:cNvSpPr/>
              <p:nvPr/>
            </p:nvSpPr>
            <p:spPr>
              <a:xfrm rot="8277211">
                <a:off x="2835390" y="2189103"/>
                <a:ext cx="359884" cy="36928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solidFill>
                    <a:srgbClr val="FF7C80"/>
                  </a:solidFill>
                </a:endParaRPr>
              </a:p>
            </p:txBody>
          </p:sp>
          <p:sp>
            <p:nvSpPr>
              <p:cNvPr id="563" name="Flowchart: Connector 562"/>
              <p:cNvSpPr/>
              <p:nvPr/>
            </p:nvSpPr>
            <p:spPr>
              <a:xfrm>
                <a:off x="2880682" y="2251142"/>
                <a:ext cx="271791" cy="26041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64" name="Picture 563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851594" y="2278473"/>
                <a:ext cx="329150" cy="206162"/>
              </a:xfrm>
              <a:prstGeom prst="rect">
                <a:avLst/>
              </a:prstGeom>
            </p:spPr>
          </p:pic>
        </p:grpSp>
        <p:grpSp>
          <p:nvGrpSpPr>
            <p:cNvPr id="498" name="Group 497"/>
            <p:cNvGrpSpPr/>
            <p:nvPr/>
          </p:nvGrpSpPr>
          <p:grpSpPr>
            <a:xfrm>
              <a:off x="1319096" y="4571113"/>
              <a:ext cx="359884" cy="366940"/>
              <a:chOff x="2094401" y="4289856"/>
              <a:chExt cx="359884" cy="366940"/>
            </a:xfrm>
          </p:grpSpPr>
          <p:sp>
            <p:nvSpPr>
              <p:cNvPr id="559" name="Teardrop 558"/>
              <p:cNvSpPr/>
              <p:nvPr/>
            </p:nvSpPr>
            <p:spPr>
              <a:xfrm rot="8277211">
                <a:off x="2094401" y="4289856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60" name="Flowchart: Connector 559"/>
              <p:cNvSpPr/>
              <p:nvPr/>
            </p:nvSpPr>
            <p:spPr>
              <a:xfrm>
                <a:off x="2138910" y="4351506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61" name="Picture 560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109822" y="4378493"/>
                <a:ext cx="329150" cy="204856"/>
              </a:xfrm>
              <a:prstGeom prst="rect">
                <a:avLst/>
              </a:prstGeom>
            </p:spPr>
          </p:pic>
        </p:grpSp>
        <p:grpSp>
          <p:nvGrpSpPr>
            <p:cNvPr id="499" name="Group 498"/>
            <p:cNvGrpSpPr/>
            <p:nvPr/>
          </p:nvGrpSpPr>
          <p:grpSpPr>
            <a:xfrm>
              <a:off x="1578303" y="2457341"/>
              <a:ext cx="359884" cy="366940"/>
              <a:chOff x="2094401" y="4289856"/>
              <a:chExt cx="359884" cy="366940"/>
            </a:xfrm>
          </p:grpSpPr>
          <p:sp>
            <p:nvSpPr>
              <p:cNvPr id="556" name="Teardrop 555"/>
              <p:cNvSpPr/>
              <p:nvPr/>
            </p:nvSpPr>
            <p:spPr>
              <a:xfrm rot="8277211">
                <a:off x="2094401" y="4289856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57" name="Flowchart: Connector 556"/>
              <p:cNvSpPr/>
              <p:nvPr/>
            </p:nvSpPr>
            <p:spPr>
              <a:xfrm>
                <a:off x="2138910" y="4351506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58" name="Picture 557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109822" y="4378493"/>
                <a:ext cx="329150" cy="204856"/>
              </a:xfrm>
              <a:prstGeom prst="rect">
                <a:avLst/>
              </a:prstGeom>
            </p:spPr>
          </p:pic>
        </p:grpSp>
        <p:grpSp>
          <p:nvGrpSpPr>
            <p:cNvPr id="500" name="Group 499"/>
            <p:cNvGrpSpPr/>
            <p:nvPr/>
          </p:nvGrpSpPr>
          <p:grpSpPr>
            <a:xfrm>
              <a:off x="4172548" y="2060690"/>
              <a:ext cx="359884" cy="369280"/>
              <a:chOff x="3018264" y="2544636"/>
              <a:chExt cx="359884" cy="369280"/>
            </a:xfrm>
          </p:grpSpPr>
          <p:sp>
            <p:nvSpPr>
              <p:cNvPr id="553" name="Teardrop 552"/>
              <p:cNvSpPr/>
              <p:nvPr/>
            </p:nvSpPr>
            <p:spPr>
              <a:xfrm rot="8277211">
                <a:off x="3018264" y="2544636"/>
                <a:ext cx="359884" cy="36928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solidFill>
                    <a:srgbClr val="FF7C80"/>
                  </a:solidFill>
                </a:endParaRPr>
              </a:p>
            </p:txBody>
          </p:sp>
          <p:sp>
            <p:nvSpPr>
              <p:cNvPr id="554" name="Flowchart: Connector 553"/>
              <p:cNvSpPr/>
              <p:nvPr/>
            </p:nvSpPr>
            <p:spPr>
              <a:xfrm>
                <a:off x="3063556" y="2606675"/>
                <a:ext cx="271791" cy="26041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55" name="Picture 554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034468" y="2634006"/>
                <a:ext cx="329150" cy="206162"/>
              </a:xfrm>
              <a:prstGeom prst="rect">
                <a:avLst/>
              </a:prstGeom>
            </p:spPr>
          </p:pic>
        </p:grpSp>
        <p:sp>
          <p:nvSpPr>
            <p:cNvPr id="501" name="Rectangle 500"/>
            <p:cNvSpPr/>
            <p:nvPr/>
          </p:nvSpPr>
          <p:spPr>
            <a:xfrm>
              <a:off x="365312" y="912822"/>
              <a:ext cx="5227465" cy="45719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502" name="Rectangle 501"/>
            <p:cNvSpPr/>
            <p:nvPr/>
          </p:nvSpPr>
          <p:spPr>
            <a:xfrm>
              <a:off x="360232" y="891437"/>
              <a:ext cx="5235744" cy="8450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grpSp>
          <p:nvGrpSpPr>
            <p:cNvPr id="503" name="Group 502"/>
            <p:cNvGrpSpPr/>
            <p:nvPr/>
          </p:nvGrpSpPr>
          <p:grpSpPr>
            <a:xfrm>
              <a:off x="6425023" y="4992219"/>
              <a:ext cx="359884" cy="366940"/>
              <a:chOff x="7179833" y="4868115"/>
              <a:chExt cx="359884" cy="366940"/>
            </a:xfrm>
          </p:grpSpPr>
          <p:sp>
            <p:nvSpPr>
              <p:cNvPr id="550" name="Teardrop 549"/>
              <p:cNvSpPr/>
              <p:nvPr/>
            </p:nvSpPr>
            <p:spPr>
              <a:xfrm rot="8277211">
                <a:off x="7179833" y="4868115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51" name="Flowchart: Connector 550"/>
              <p:cNvSpPr/>
              <p:nvPr/>
            </p:nvSpPr>
            <p:spPr>
              <a:xfrm>
                <a:off x="7224342" y="4929765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52" name="Picture 551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195254" y="4956752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504" name="TextBox 503"/>
            <p:cNvSpPr txBox="1"/>
            <p:nvPr/>
          </p:nvSpPr>
          <p:spPr>
            <a:xfrm>
              <a:off x="6767840" y="4828019"/>
              <a:ext cx="1388407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 dirty="0"/>
                <a:t>Kahramanmaraş</a:t>
              </a:r>
            </a:p>
            <a:p>
              <a:r>
                <a:rPr lang="tr-TR" sz="1200" b="1" dirty="0"/>
                <a:t>Şube</a:t>
              </a:r>
            </a:p>
            <a:p>
              <a:r>
                <a:rPr lang="tr-TR" sz="700" i="1" dirty="0" err="1"/>
                <a:t>K.maraş</a:t>
              </a:r>
              <a:r>
                <a:rPr lang="tr-TR" sz="700" i="1" dirty="0"/>
                <a:t>, Malatya, </a:t>
              </a:r>
            </a:p>
            <a:p>
              <a:r>
                <a:rPr lang="tr-TR" sz="700" i="1" dirty="0"/>
                <a:t>Adıyaman</a:t>
              </a:r>
            </a:p>
          </p:txBody>
        </p:sp>
        <p:grpSp>
          <p:nvGrpSpPr>
            <p:cNvPr id="505" name="Group 504"/>
            <p:cNvGrpSpPr/>
            <p:nvPr/>
          </p:nvGrpSpPr>
          <p:grpSpPr>
            <a:xfrm>
              <a:off x="2075654" y="1361307"/>
              <a:ext cx="1948212" cy="759749"/>
              <a:chOff x="911915" y="985707"/>
              <a:chExt cx="1948212" cy="759749"/>
            </a:xfrm>
            <a:solidFill>
              <a:srgbClr val="FF828E"/>
            </a:solidFill>
          </p:grpSpPr>
          <p:grpSp>
            <p:nvGrpSpPr>
              <p:cNvPr id="546" name="Group 545"/>
              <p:cNvGrpSpPr/>
              <p:nvPr/>
            </p:nvGrpSpPr>
            <p:grpSpPr>
              <a:xfrm>
                <a:off x="911915" y="985707"/>
                <a:ext cx="1948212" cy="720436"/>
                <a:chOff x="905164" y="1831879"/>
                <a:chExt cx="1948212" cy="720436"/>
              </a:xfrm>
              <a:grpFill/>
            </p:grpSpPr>
            <p:sp>
              <p:nvSpPr>
                <p:cNvPr id="548" name="Freeform 547"/>
                <p:cNvSpPr/>
                <p:nvPr/>
              </p:nvSpPr>
              <p:spPr>
                <a:xfrm>
                  <a:off x="2426085" y="2102812"/>
                  <a:ext cx="427291" cy="449503"/>
                </a:xfrm>
                <a:custGeom>
                  <a:avLst/>
                  <a:gdLst>
                    <a:gd name="connsiteX0" fmla="*/ 58497 w 427291"/>
                    <a:gd name="connsiteY0" fmla="*/ 449503 h 449503"/>
                    <a:gd name="connsiteX1" fmla="*/ 58497 w 427291"/>
                    <a:gd name="connsiteY1" fmla="*/ 449503 h 449503"/>
                    <a:gd name="connsiteX2" fmla="*/ 33867 w 427291"/>
                    <a:gd name="connsiteY2" fmla="*/ 418715 h 449503"/>
                    <a:gd name="connsiteX3" fmla="*/ 30788 w 427291"/>
                    <a:gd name="connsiteY3" fmla="*/ 409479 h 449503"/>
                    <a:gd name="connsiteX4" fmla="*/ 15394 w 427291"/>
                    <a:gd name="connsiteY4" fmla="*/ 372533 h 449503"/>
                    <a:gd name="connsiteX5" fmla="*/ 12315 w 427291"/>
                    <a:gd name="connsiteY5" fmla="*/ 347903 h 449503"/>
                    <a:gd name="connsiteX6" fmla="*/ 0 w 427291"/>
                    <a:gd name="connsiteY6" fmla="*/ 307879 h 449503"/>
                    <a:gd name="connsiteX7" fmla="*/ 3079 w 427291"/>
                    <a:gd name="connsiteY7" fmla="*/ 246303 h 449503"/>
                    <a:gd name="connsiteX8" fmla="*/ 9236 w 427291"/>
                    <a:gd name="connsiteY8" fmla="*/ 215515 h 449503"/>
                    <a:gd name="connsiteX9" fmla="*/ 21551 w 427291"/>
                    <a:gd name="connsiteY9" fmla="*/ 178570 h 449503"/>
                    <a:gd name="connsiteX10" fmla="*/ 24630 w 427291"/>
                    <a:gd name="connsiteY10" fmla="*/ 160097 h 449503"/>
                    <a:gd name="connsiteX11" fmla="*/ 27709 w 427291"/>
                    <a:gd name="connsiteY11" fmla="*/ 147782 h 449503"/>
                    <a:gd name="connsiteX12" fmla="*/ 24630 w 427291"/>
                    <a:gd name="connsiteY12" fmla="*/ 135467 h 449503"/>
                    <a:gd name="connsiteX13" fmla="*/ 18473 w 427291"/>
                    <a:gd name="connsiteY13" fmla="*/ 110836 h 449503"/>
                    <a:gd name="connsiteX14" fmla="*/ 18473 w 427291"/>
                    <a:gd name="connsiteY14" fmla="*/ 15394 h 449503"/>
                    <a:gd name="connsiteX15" fmla="*/ 21551 w 427291"/>
                    <a:gd name="connsiteY15" fmla="*/ 6158 h 449503"/>
                    <a:gd name="connsiteX16" fmla="*/ 30788 w 427291"/>
                    <a:gd name="connsiteY16" fmla="*/ 0 h 449503"/>
                    <a:gd name="connsiteX17" fmla="*/ 46182 w 427291"/>
                    <a:gd name="connsiteY17" fmla="*/ 3079 h 449503"/>
                    <a:gd name="connsiteX18" fmla="*/ 64654 w 427291"/>
                    <a:gd name="connsiteY18" fmla="*/ 9236 h 449503"/>
                    <a:gd name="connsiteX19" fmla="*/ 83127 w 427291"/>
                    <a:gd name="connsiteY19" fmla="*/ 21552 h 449503"/>
                    <a:gd name="connsiteX20" fmla="*/ 113915 w 427291"/>
                    <a:gd name="connsiteY20" fmla="*/ 30788 h 449503"/>
                    <a:gd name="connsiteX21" fmla="*/ 141624 w 427291"/>
                    <a:gd name="connsiteY21" fmla="*/ 40024 h 449503"/>
                    <a:gd name="connsiteX22" fmla="*/ 150860 w 427291"/>
                    <a:gd name="connsiteY22" fmla="*/ 43103 h 449503"/>
                    <a:gd name="connsiteX23" fmla="*/ 181648 w 427291"/>
                    <a:gd name="connsiteY23" fmla="*/ 49261 h 449503"/>
                    <a:gd name="connsiteX24" fmla="*/ 190885 w 427291"/>
                    <a:gd name="connsiteY24" fmla="*/ 52340 h 449503"/>
                    <a:gd name="connsiteX25" fmla="*/ 221673 w 427291"/>
                    <a:gd name="connsiteY25" fmla="*/ 58497 h 449503"/>
                    <a:gd name="connsiteX26" fmla="*/ 258618 w 427291"/>
                    <a:gd name="connsiteY26" fmla="*/ 67733 h 449503"/>
                    <a:gd name="connsiteX27" fmla="*/ 424873 w 427291"/>
                    <a:gd name="connsiteY27" fmla="*/ 67733 h 449503"/>
                    <a:gd name="connsiteX28" fmla="*/ 418715 w 427291"/>
                    <a:gd name="connsiteY28" fmla="*/ 86206 h 449503"/>
                    <a:gd name="connsiteX29" fmla="*/ 391006 w 427291"/>
                    <a:gd name="connsiteY29" fmla="*/ 104679 h 449503"/>
                    <a:gd name="connsiteX30" fmla="*/ 381770 w 427291"/>
                    <a:gd name="connsiteY30" fmla="*/ 110836 h 449503"/>
                    <a:gd name="connsiteX31" fmla="*/ 369454 w 427291"/>
                    <a:gd name="connsiteY31" fmla="*/ 129309 h 449503"/>
                    <a:gd name="connsiteX32" fmla="*/ 366376 w 427291"/>
                    <a:gd name="connsiteY32" fmla="*/ 138546 h 449503"/>
                    <a:gd name="connsiteX33" fmla="*/ 354060 w 427291"/>
                    <a:gd name="connsiteY33" fmla="*/ 157018 h 449503"/>
                    <a:gd name="connsiteX34" fmla="*/ 335588 w 427291"/>
                    <a:gd name="connsiteY34" fmla="*/ 169333 h 449503"/>
                    <a:gd name="connsiteX35" fmla="*/ 310957 w 427291"/>
                    <a:gd name="connsiteY35" fmla="*/ 175491 h 449503"/>
                    <a:gd name="connsiteX36" fmla="*/ 301721 w 427291"/>
                    <a:gd name="connsiteY36" fmla="*/ 178570 h 449503"/>
                    <a:gd name="connsiteX37" fmla="*/ 298642 w 427291"/>
                    <a:gd name="connsiteY37" fmla="*/ 187806 h 449503"/>
                    <a:gd name="connsiteX38" fmla="*/ 307879 w 427291"/>
                    <a:gd name="connsiteY38" fmla="*/ 206279 h 449503"/>
                    <a:gd name="connsiteX39" fmla="*/ 314036 w 427291"/>
                    <a:gd name="connsiteY39" fmla="*/ 224752 h 449503"/>
                    <a:gd name="connsiteX40" fmla="*/ 317115 w 427291"/>
                    <a:gd name="connsiteY40" fmla="*/ 233988 h 449503"/>
                    <a:gd name="connsiteX41" fmla="*/ 320194 w 427291"/>
                    <a:gd name="connsiteY41" fmla="*/ 246303 h 449503"/>
                    <a:gd name="connsiteX42" fmla="*/ 317115 w 427291"/>
                    <a:gd name="connsiteY42" fmla="*/ 255540 h 449503"/>
                    <a:gd name="connsiteX43" fmla="*/ 298642 w 427291"/>
                    <a:gd name="connsiteY43" fmla="*/ 267855 h 449503"/>
                    <a:gd name="connsiteX44" fmla="*/ 292485 w 427291"/>
                    <a:gd name="connsiteY44" fmla="*/ 307879 h 449503"/>
                    <a:gd name="connsiteX45" fmla="*/ 280170 w 427291"/>
                    <a:gd name="connsiteY45" fmla="*/ 326352 h 449503"/>
                    <a:gd name="connsiteX46" fmla="*/ 258618 w 427291"/>
                    <a:gd name="connsiteY46" fmla="*/ 360218 h 449503"/>
                    <a:gd name="connsiteX47" fmla="*/ 230909 w 427291"/>
                    <a:gd name="connsiteY47" fmla="*/ 369455 h 449503"/>
                    <a:gd name="connsiteX48" fmla="*/ 221673 w 427291"/>
                    <a:gd name="connsiteY48" fmla="*/ 372533 h 449503"/>
                    <a:gd name="connsiteX49" fmla="*/ 203200 w 427291"/>
                    <a:gd name="connsiteY49" fmla="*/ 366376 h 449503"/>
                    <a:gd name="connsiteX50" fmla="*/ 193963 w 427291"/>
                    <a:gd name="connsiteY50" fmla="*/ 347903 h 449503"/>
                    <a:gd name="connsiteX51" fmla="*/ 166254 w 427291"/>
                    <a:gd name="connsiteY51" fmla="*/ 332509 h 449503"/>
                    <a:gd name="connsiteX52" fmla="*/ 150860 w 427291"/>
                    <a:gd name="connsiteY52" fmla="*/ 335588 h 449503"/>
                    <a:gd name="connsiteX53" fmla="*/ 141624 w 427291"/>
                    <a:gd name="connsiteY53" fmla="*/ 338667 h 449503"/>
                    <a:gd name="connsiteX54" fmla="*/ 104679 w 427291"/>
                    <a:gd name="connsiteY54" fmla="*/ 341746 h 449503"/>
                    <a:gd name="connsiteX55" fmla="*/ 98521 w 427291"/>
                    <a:gd name="connsiteY55" fmla="*/ 350982 h 449503"/>
                    <a:gd name="connsiteX56" fmla="*/ 98521 w 427291"/>
                    <a:gd name="connsiteY56" fmla="*/ 384849 h 449503"/>
                    <a:gd name="connsiteX57" fmla="*/ 101600 w 427291"/>
                    <a:gd name="connsiteY57" fmla="*/ 412558 h 449503"/>
                    <a:gd name="connsiteX58" fmla="*/ 110836 w 427291"/>
                    <a:gd name="connsiteY58" fmla="*/ 418715 h 449503"/>
                    <a:gd name="connsiteX59" fmla="*/ 116994 w 427291"/>
                    <a:gd name="connsiteY59" fmla="*/ 427952 h 449503"/>
                    <a:gd name="connsiteX60" fmla="*/ 98521 w 427291"/>
                    <a:gd name="connsiteY60" fmla="*/ 434109 h 449503"/>
                    <a:gd name="connsiteX61" fmla="*/ 70812 w 427291"/>
                    <a:gd name="connsiteY61" fmla="*/ 446424 h 449503"/>
                    <a:gd name="connsiteX62" fmla="*/ 58497 w 427291"/>
                    <a:gd name="connsiteY62" fmla="*/ 449503 h 449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7291" h="449503">
                      <a:moveTo>
                        <a:pt x="58497" y="449503"/>
                      </a:moveTo>
                      <a:lnTo>
                        <a:pt x="58497" y="449503"/>
                      </a:lnTo>
                      <a:cubicBezTo>
                        <a:pt x="55105" y="445546"/>
                        <a:pt x="38432" y="427846"/>
                        <a:pt x="33867" y="418715"/>
                      </a:cubicBezTo>
                      <a:cubicBezTo>
                        <a:pt x="32416" y="415812"/>
                        <a:pt x="32106" y="412444"/>
                        <a:pt x="30788" y="409479"/>
                      </a:cubicBezTo>
                      <a:cubicBezTo>
                        <a:pt x="14605" y="373070"/>
                        <a:pt x="27540" y="408974"/>
                        <a:pt x="15394" y="372533"/>
                      </a:cubicBezTo>
                      <a:cubicBezTo>
                        <a:pt x="14368" y="364323"/>
                        <a:pt x="14447" y="355898"/>
                        <a:pt x="12315" y="347903"/>
                      </a:cubicBezTo>
                      <a:cubicBezTo>
                        <a:pt x="-6744" y="276431"/>
                        <a:pt x="10246" y="369352"/>
                        <a:pt x="0" y="307879"/>
                      </a:cubicBezTo>
                      <a:cubicBezTo>
                        <a:pt x="1026" y="287354"/>
                        <a:pt x="1503" y="266793"/>
                        <a:pt x="3079" y="246303"/>
                      </a:cubicBezTo>
                      <a:cubicBezTo>
                        <a:pt x="3781" y="237176"/>
                        <a:pt x="6725" y="224722"/>
                        <a:pt x="9236" y="215515"/>
                      </a:cubicBezTo>
                      <a:cubicBezTo>
                        <a:pt x="15815" y="191393"/>
                        <a:pt x="13431" y="198872"/>
                        <a:pt x="21551" y="178570"/>
                      </a:cubicBezTo>
                      <a:cubicBezTo>
                        <a:pt x="22577" y="172412"/>
                        <a:pt x="23406" y="166218"/>
                        <a:pt x="24630" y="160097"/>
                      </a:cubicBezTo>
                      <a:cubicBezTo>
                        <a:pt x="25460" y="155948"/>
                        <a:pt x="27709" y="152013"/>
                        <a:pt x="27709" y="147782"/>
                      </a:cubicBezTo>
                      <a:cubicBezTo>
                        <a:pt x="27709" y="143551"/>
                        <a:pt x="25548" y="139598"/>
                        <a:pt x="24630" y="135467"/>
                      </a:cubicBezTo>
                      <a:cubicBezTo>
                        <a:pt x="19675" y="113171"/>
                        <a:pt x="23974" y="127345"/>
                        <a:pt x="18473" y="110836"/>
                      </a:cubicBezTo>
                      <a:cubicBezTo>
                        <a:pt x="13037" y="67348"/>
                        <a:pt x="13398" y="81378"/>
                        <a:pt x="18473" y="15394"/>
                      </a:cubicBezTo>
                      <a:cubicBezTo>
                        <a:pt x="18722" y="12158"/>
                        <a:pt x="19524" y="8692"/>
                        <a:pt x="21551" y="6158"/>
                      </a:cubicBezTo>
                      <a:cubicBezTo>
                        <a:pt x="23863" y="3268"/>
                        <a:pt x="27709" y="2053"/>
                        <a:pt x="30788" y="0"/>
                      </a:cubicBezTo>
                      <a:cubicBezTo>
                        <a:pt x="35919" y="1026"/>
                        <a:pt x="41133" y="1702"/>
                        <a:pt x="46182" y="3079"/>
                      </a:cubicBezTo>
                      <a:cubicBezTo>
                        <a:pt x="52444" y="4787"/>
                        <a:pt x="64654" y="9236"/>
                        <a:pt x="64654" y="9236"/>
                      </a:cubicBezTo>
                      <a:cubicBezTo>
                        <a:pt x="70812" y="13341"/>
                        <a:pt x="75947" y="19757"/>
                        <a:pt x="83127" y="21552"/>
                      </a:cubicBezTo>
                      <a:cubicBezTo>
                        <a:pt x="101738" y="26204"/>
                        <a:pt x="91430" y="23292"/>
                        <a:pt x="113915" y="30788"/>
                      </a:cubicBezTo>
                      <a:lnTo>
                        <a:pt x="141624" y="40024"/>
                      </a:lnTo>
                      <a:cubicBezTo>
                        <a:pt x="144703" y="41050"/>
                        <a:pt x="147678" y="42467"/>
                        <a:pt x="150860" y="43103"/>
                      </a:cubicBezTo>
                      <a:cubicBezTo>
                        <a:pt x="161123" y="45156"/>
                        <a:pt x="171719" y="45951"/>
                        <a:pt x="181648" y="49261"/>
                      </a:cubicBezTo>
                      <a:cubicBezTo>
                        <a:pt x="184727" y="50287"/>
                        <a:pt x="187723" y="51610"/>
                        <a:pt x="190885" y="52340"/>
                      </a:cubicBezTo>
                      <a:cubicBezTo>
                        <a:pt x="201083" y="54693"/>
                        <a:pt x="211744" y="55187"/>
                        <a:pt x="221673" y="58497"/>
                      </a:cubicBezTo>
                      <a:cubicBezTo>
                        <a:pt x="246067" y="66629"/>
                        <a:pt x="233743" y="63588"/>
                        <a:pt x="258618" y="67733"/>
                      </a:cubicBezTo>
                      <a:cubicBezTo>
                        <a:pt x="268063" y="67428"/>
                        <a:pt x="403620" y="60649"/>
                        <a:pt x="424873" y="67733"/>
                      </a:cubicBezTo>
                      <a:cubicBezTo>
                        <a:pt x="431031" y="69786"/>
                        <a:pt x="424116" y="82606"/>
                        <a:pt x="418715" y="86206"/>
                      </a:cubicBezTo>
                      <a:lnTo>
                        <a:pt x="391006" y="104679"/>
                      </a:lnTo>
                      <a:lnTo>
                        <a:pt x="381770" y="110836"/>
                      </a:lnTo>
                      <a:cubicBezTo>
                        <a:pt x="377665" y="116994"/>
                        <a:pt x="371794" y="122288"/>
                        <a:pt x="369454" y="129309"/>
                      </a:cubicBezTo>
                      <a:cubicBezTo>
                        <a:pt x="368428" y="132388"/>
                        <a:pt x="367952" y="135709"/>
                        <a:pt x="366376" y="138546"/>
                      </a:cubicBezTo>
                      <a:cubicBezTo>
                        <a:pt x="362782" y="145015"/>
                        <a:pt x="360217" y="152913"/>
                        <a:pt x="354060" y="157018"/>
                      </a:cubicBezTo>
                      <a:cubicBezTo>
                        <a:pt x="347903" y="161123"/>
                        <a:pt x="342608" y="166993"/>
                        <a:pt x="335588" y="169333"/>
                      </a:cubicBezTo>
                      <a:cubicBezTo>
                        <a:pt x="314471" y="176372"/>
                        <a:pt x="340684" y="168059"/>
                        <a:pt x="310957" y="175491"/>
                      </a:cubicBezTo>
                      <a:cubicBezTo>
                        <a:pt x="307809" y="176278"/>
                        <a:pt x="304800" y="177544"/>
                        <a:pt x="301721" y="178570"/>
                      </a:cubicBezTo>
                      <a:cubicBezTo>
                        <a:pt x="300695" y="181649"/>
                        <a:pt x="298642" y="184561"/>
                        <a:pt x="298642" y="187806"/>
                      </a:cubicBezTo>
                      <a:cubicBezTo>
                        <a:pt x="298642" y="194180"/>
                        <a:pt x="304765" y="201608"/>
                        <a:pt x="307879" y="206279"/>
                      </a:cubicBezTo>
                      <a:lnTo>
                        <a:pt x="314036" y="224752"/>
                      </a:lnTo>
                      <a:cubicBezTo>
                        <a:pt x="315062" y="227831"/>
                        <a:pt x="316328" y="230840"/>
                        <a:pt x="317115" y="233988"/>
                      </a:cubicBezTo>
                      <a:lnTo>
                        <a:pt x="320194" y="246303"/>
                      </a:lnTo>
                      <a:cubicBezTo>
                        <a:pt x="319168" y="249382"/>
                        <a:pt x="319410" y="253245"/>
                        <a:pt x="317115" y="255540"/>
                      </a:cubicBezTo>
                      <a:cubicBezTo>
                        <a:pt x="311882" y="260773"/>
                        <a:pt x="298642" y="267855"/>
                        <a:pt x="298642" y="267855"/>
                      </a:cubicBezTo>
                      <a:cubicBezTo>
                        <a:pt x="298190" y="272375"/>
                        <a:pt x="297896" y="298139"/>
                        <a:pt x="292485" y="307879"/>
                      </a:cubicBezTo>
                      <a:cubicBezTo>
                        <a:pt x="288891" y="314348"/>
                        <a:pt x="280170" y="326352"/>
                        <a:pt x="280170" y="326352"/>
                      </a:cubicBezTo>
                      <a:cubicBezTo>
                        <a:pt x="277246" y="346818"/>
                        <a:pt x="281903" y="352456"/>
                        <a:pt x="258618" y="360218"/>
                      </a:cubicBezTo>
                      <a:lnTo>
                        <a:pt x="230909" y="369455"/>
                      </a:lnTo>
                      <a:lnTo>
                        <a:pt x="221673" y="372533"/>
                      </a:lnTo>
                      <a:cubicBezTo>
                        <a:pt x="215515" y="370481"/>
                        <a:pt x="205253" y="372534"/>
                        <a:pt x="203200" y="366376"/>
                      </a:cubicBezTo>
                      <a:cubicBezTo>
                        <a:pt x="201004" y="359787"/>
                        <a:pt x="199580" y="352818"/>
                        <a:pt x="193963" y="347903"/>
                      </a:cubicBezTo>
                      <a:cubicBezTo>
                        <a:pt x="180934" y="336502"/>
                        <a:pt x="178940" y="336738"/>
                        <a:pt x="166254" y="332509"/>
                      </a:cubicBezTo>
                      <a:cubicBezTo>
                        <a:pt x="161123" y="333535"/>
                        <a:pt x="155937" y="334319"/>
                        <a:pt x="150860" y="335588"/>
                      </a:cubicBezTo>
                      <a:cubicBezTo>
                        <a:pt x="147712" y="336375"/>
                        <a:pt x="144841" y="338238"/>
                        <a:pt x="141624" y="338667"/>
                      </a:cubicBezTo>
                      <a:cubicBezTo>
                        <a:pt x="129375" y="340300"/>
                        <a:pt x="116994" y="340720"/>
                        <a:pt x="104679" y="341746"/>
                      </a:cubicBezTo>
                      <a:cubicBezTo>
                        <a:pt x="102626" y="344825"/>
                        <a:pt x="99495" y="347412"/>
                        <a:pt x="98521" y="350982"/>
                      </a:cubicBezTo>
                      <a:cubicBezTo>
                        <a:pt x="92776" y="372044"/>
                        <a:pt x="93713" y="370426"/>
                        <a:pt x="98521" y="384849"/>
                      </a:cubicBezTo>
                      <a:cubicBezTo>
                        <a:pt x="99547" y="394085"/>
                        <a:pt x="98424" y="403824"/>
                        <a:pt x="101600" y="412558"/>
                      </a:cubicBezTo>
                      <a:cubicBezTo>
                        <a:pt x="102864" y="416035"/>
                        <a:pt x="108220" y="416099"/>
                        <a:pt x="110836" y="418715"/>
                      </a:cubicBezTo>
                      <a:cubicBezTo>
                        <a:pt x="113453" y="421332"/>
                        <a:pt x="114941" y="424873"/>
                        <a:pt x="116994" y="427952"/>
                      </a:cubicBezTo>
                      <a:cubicBezTo>
                        <a:pt x="110836" y="430004"/>
                        <a:pt x="103921" y="430508"/>
                        <a:pt x="98521" y="434109"/>
                      </a:cubicBezTo>
                      <a:cubicBezTo>
                        <a:pt x="86389" y="442198"/>
                        <a:pt x="88402" y="442026"/>
                        <a:pt x="70812" y="446424"/>
                      </a:cubicBezTo>
                      <a:lnTo>
                        <a:pt x="58497" y="44950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r-TR"/>
                </a:p>
              </p:txBody>
            </p:sp>
            <p:sp>
              <p:nvSpPr>
                <p:cNvPr id="549" name="Freeform 548"/>
                <p:cNvSpPr/>
                <p:nvPr/>
              </p:nvSpPr>
              <p:spPr>
                <a:xfrm>
                  <a:off x="905164" y="1831879"/>
                  <a:ext cx="394084" cy="560339"/>
                </a:xfrm>
                <a:custGeom>
                  <a:avLst/>
                  <a:gdLst>
                    <a:gd name="connsiteX0" fmla="*/ 230909 w 394084"/>
                    <a:gd name="connsiteY0" fmla="*/ 504921 h 560339"/>
                    <a:gd name="connsiteX1" fmla="*/ 230909 w 394084"/>
                    <a:gd name="connsiteY1" fmla="*/ 504921 h 560339"/>
                    <a:gd name="connsiteX2" fmla="*/ 270933 w 394084"/>
                    <a:gd name="connsiteY2" fmla="*/ 471054 h 560339"/>
                    <a:gd name="connsiteX3" fmla="*/ 289406 w 394084"/>
                    <a:gd name="connsiteY3" fmla="*/ 452582 h 560339"/>
                    <a:gd name="connsiteX4" fmla="*/ 298642 w 394084"/>
                    <a:gd name="connsiteY4" fmla="*/ 440266 h 560339"/>
                    <a:gd name="connsiteX5" fmla="*/ 329430 w 394084"/>
                    <a:gd name="connsiteY5" fmla="*/ 418715 h 560339"/>
                    <a:gd name="connsiteX6" fmla="*/ 338666 w 394084"/>
                    <a:gd name="connsiteY6" fmla="*/ 406400 h 560339"/>
                    <a:gd name="connsiteX7" fmla="*/ 354060 w 394084"/>
                    <a:gd name="connsiteY7" fmla="*/ 387927 h 560339"/>
                    <a:gd name="connsiteX8" fmla="*/ 366375 w 394084"/>
                    <a:gd name="connsiteY8" fmla="*/ 341745 h 560339"/>
                    <a:gd name="connsiteX9" fmla="*/ 372533 w 394084"/>
                    <a:gd name="connsiteY9" fmla="*/ 326351 h 560339"/>
                    <a:gd name="connsiteX10" fmla="*/ 378691 w 394084"/>
                    <a:gd name="connsiteY10" fmla="*/ 317115 h 560339"/>
                    <a:gd name="connsiteX11" fmla="*/ 381769 w 394084"/>
                    <a:gd name="connsiteY11" fmla="*/ 307879 h 560339"/>
                    <a:gd name="connsiteX12" fmla="*/ 387927 w 394084"/>
                    <a:gd name="connsiteY12" fmla="*/ 280169 h 560339"/>
                    <a:gd name="connsiteX13" fmla="*/ 394084 w 394084"/>
                    <a:gd name="connsiteY13" fmla="*/ 243224 h 560339"/>
                    <a:gd name="connsiteX14" fmla="*/ 387927 w 394084"/>
                    <a:gd name="connsiteY14" fmla="*/ 212436 h 560339"/>
                    <a:gd name="connsiteX15" fmla="*/ 366375 w 394084"/>
                    <a:gd name="connsiteY15" fmla="*/ 178569 h 560339"/>
                    <a:gd name="connsiteX16" fmla="*/ 357139 w 394084"/>
                    <a:gd name="connsiteY16" fmla="*/ 132388 h 560339"/>
                    <a:gd name="connsiteX17" fmla="*/ 344824 w 394084"/>
                    <a:gd name="connsiteY17" fmla="*/ 113915 h 560339"/>
                    <a:gd name="connsiteX18" fmla="*/ 341745 w 394084"/>
                    <a:gd name="connsiteY18" fmla="*/ 104679 h 560339"/>
                    <a:gd name="connsiteX19" fmla="*/ 335588 w 394084"/>
                    <a:gd name="connsiteY19" fmla="*/ 80048 h 560339"/>
                    <a:gd name="connsiteX20" fmla="*/ 332509 w 394084"/>
                    <a:gd name="connsiteY20" fmla="*/ 70812 h 560339"/>
                    <a:gd name="connsiteX21" fmla="*/ 326351 w 394084"/>
                    <a:gd name="connsiteY21" fmla="*/ 61576 h 560339"/>
                    <a:gd name="connsiteX22" fmla="*/ 317115 w 394084"/>
                    <a:gd name="connsiteY22" fmla="*/ 43103 h 560339"/>
                    <a:gd name="connsiteX23" fmla="*/ 307878 w 394084"/>
                    <a:gd name="connsiteY23" fmla="*/ 24630 h 560339"/>
                    <a:gd name="connsiteX24" fmla="*/ 298642 w 394084"/>
                    <a:gd name="connsiteY24" fmla="*/ 6157 h 560339"/>
                    <a:gd name="connsiteX25" fmla="*/ 289406 w 394084"/>
                    <a:gd name="connsiteY25" fmla="*/ 0 h 560339"/>
                    <a:gd name="connsiteX26" fmla="*/ 270933 w 394084"/>
                    <a:gd name="connsiteY26" fmla="*/ 9236 h 560339"/>
                    <a:gd name="connsiteX27" fmla="*/ 264775 w 394084"/>
                    <a:gd name="connsiteY27" fmla="*/ 18473 h 560339"/>
                    <a:gd name="connsiteX28" fmla="*/ 255539 w 394084"/>
                    <a:gd name="connsiteY28" fmla="*/ 30788 h 560339"/>
                    <a:gd name="connsiteX29" fmla="*/ 249381 w 394084"/>
                    <a:gd name="connsiteY29" fmla="*/ 49260 h 560339"/>
                    <a:gd name="connsiteX30" fmla="*/ 240145 w 394084"/>
                    <a:gd name="connsiteY30" fmla="*/ 67733 h 560339"/>
                    <a:gd name="connsiteX31" fmla="*/ 230909 w 394084"/>
                    <a:gd name="connsiteY31" fmla="*/ 73891 h 560339"/>
                    <a:gd name="connsiteX32" fmla="*/ 221672 w 394084"/>
                    <a:gd name="connsiteY32" fmla="*/ 92363 h 560339"/>
                    <a:gd name="connsiteX33" fmla="*/ 206278 w 394084"/>
                    <a:gd name="connsiteY33" fmla="*/ 113915 h 560339"/>
                    <a:gd name="connsiteX34" fmla="*/ 193963 w 394084"/>
                    <a:gd name="connsiteY34" fmla="*/ 129309 h 560339"/>
                    <a:gd name="connsiteX35" fmla="*/ 190884 w 394084"/>
                    <a:gd name="connsiteY35" fmla="*/ 138545 h 560339"/>
                    <a:gd name="connsiteX36" fmla="*/ 178569 w 394084"/>
                    <a:gd name="connsiteY36" fmla="*/ 147782 h 560339"/>
                    <a:gd name="connsiteX37" fmla="*/ 166254 w 394084"/>
                    <a:gd name="connsiteY37" fmla="*/ 166254 h 560339"/>
                    <a:gd name="connsiteX38" fmla="*/ 163175 w 394084"/>
                    <a:gd name="connsiteY38" fmla="*/ 175491 h 560339"/>
                    <a:gd name="connsiteX39" fmla="*/ 153939 w 394084"/>
                    <a:gd name="connsiteY39" fmla="*/ 181648 h 560339"/>
                    <a:gd name="connsiteX40" fmla="*/ 132388 w 394084"/>
                    <a:gd name="connsiteY40" fmla="*/ 203200 h 560339"/>
                    <a:gd name="connsiteX41" fmla="*/ 116994 w 394084"/>
                    <a:gd name="connsiteY41" fmla="*/ 221673 h 560339"/>
                    <a:gd name="connsiteX42" fmla="*/ 104678 w 394084"/>
                    <a:gd name="connsiteY42" fmla="*/ 240145 h 560339"/>
                    <a:gd name="connsiteX43" fmla="*/ 83127 w 394084"/>
                    <a:gd name="connsiteY43" fmla="*/ 258618 h 560339"/>
                    <a:gd name="connsiteX44" fmla="*/ 67733 w 394084"/>
                    <a:gd name="connsiteY44" fmla="*/ 277091 h 560339"/>
                    <a:gd name="connsiteX45" fmla="*/ 58497 w 394084"/>
                    <a:gd name="connsiteY45" fmla="*/ 283248 h 560339"/>
                    <a:gd name="connsiteX46" fmla="*/ 52339 w 394084"/>
                    <a:gd name="connsiteY46" fmla="*/ 292485 h 560339"/>
                    <a:gd name="connsiteX47" fmla="*/ 43103 w 394084"/>
                    <a:gd name="connsiteY47" fmla="*/ 298642 h 560339"/>
                    <a:gd name="connsiteX48" fmla="*/ 30788 w 394084"/>
                    <a:gd name="connsiteY48" fmla="*/ 317115 h 560339"/>
                    <a:gd name="connsiteX49" fmla="*/ 24630 w 394084"/>
                    <a:gd name="connsiteY49" fmla="*/ 357139 h 560339"/>
                    <a:gd name="connsiteX50" fmla="*/ 18472 w 394084"/>
                    <a:gd name="connsiteY50" fmla="*/ 375612 h 560339"/>
                    <a:gd name="connsiteX51" fmla="*/ 12315 w 394084"/>
                    <a:gd name="connsiteY51" fmla="*/ 394085 h 560339"/>
                    <a:gd name="connsiteX52" fmla="*/ 3078 w 394084"/>
                    <a:gd name="connsiteY52" fmla="*/ 421794 h 560339"/>
                    <a:gd name="connsiteX53" fmla="*/ 0 w 394084"/>
                    <a:gd name="connsiteY53" fmla="*/ 431030 h 560339"/>
                    <a:gd name="connsiteX54" fmla="*/ 3078 w 394084"/>
                    <a:gd name="connsiteY54" fmla="*/ 474133 h 560339"/>
                    <a:gd name="connsiteX55" fmla="*/ 12315 w 394084"/>
                    <a:gd name="connsiteY55" fmla="*/ 492606 h 560339"/>
                    <a:gd name="connsiteX56" fmla="*/ 21551 w 394084"/>
                    <a:gd name="connsiteY56" fmla="*/ 511079 h 560339"/>
                    <a:gd name="connsiteX57" fmla="*/ 27709 w 394084"/>
                    <a:gd name="connsiteY57" fmla="*/ 535709 h 560339"/>
                    <a:gd name="connsiteX58" fmla="*/ 33866 w 394084"/>
                    <a:gd name="connsiteY58" fmla="*/ 554182 h 560339"/>
                    <a:gd name="connsiteX59" fmla="*/ 43103 w 394084"/>
                    <a:gd name="connsiteY59" fmla="*/ 560339 h 560339"/>
                    <a:gd name="connsiteX60" fmla="*/ 86206 w 394084"/>
                    <a:gd name="connsiteY60" fmla="*/ 548024 h 560339"/>
                    <a:gd name="connsiteX61" fmla="*/ 98521 w 394084"/>
                    <a:gd name="connsiteY61" fmla="*/ 544945 h 560339"/>
                    <a:gd name="connsiteX62" fmla="*/ 150860 w 394084"/>
                    <a:gd name="connsiteY62" fmla="*/ 538788 h 560339"/>
                    <a:gd name="connsiteX63" fmla="*/ 163175 w 394084"/>
                    <a:gd name="connsiteY63" fmla="*/ 535709 h 560339"/>
                    <a:gd name="connsiteX64" fmla="*/ 181648 w 394084"/>
                    <a:gd name="connsiteY64" fmla="*/ 529551 h 560339"/>
                    <a:gd name="connsiteX65" fmla="*/ 224751 w 394084"/>
                    <a:gd name="connsiteY65" fmla="*/ 520315 h 560339"/>
                    <a:gd name="connsiteX66" fmla="*/ 246303 w 394084"/>
                    <a:gd name="connsiteY66" fmla="*/ 514157 h 560339"/>
                    <a:gd name="connsiteX67" fmla="*/ 255539 w 394084"/>
                    <a:gd name="connsiteY67" fmla="*/ 508000 h 560339"/>
                    <a:gd name="connsiteX68" fmla="*/ 230909 w 394084"/>
                    <a:gd name="connsiteY68" fmla="*/ 504921 h 560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394084" h="560339">
                      <a:moveTo>
                        <a:pt x="230909" y="504921"/>
                      </a:moveTo>
                      <a:lnTo>
                        <a:pt x="230909" y="504921"/>
                      </a:lnTo>
                      <a:cubicBezTo>
                        <a:pt x="259549" y="484464"/>
                        <a:pt x="246215" y="495771"/>
                        <a:pt x="270933" y="471054"/>
                      </a:cubicBezTo>
                      <a:cubicBezTo>
                        <a:pt x="277091" y="464897"/>
                        <a:pt x="284182" y="459549"/>
                        <a:pt x="289406" y="452582"/>
                      </a:cubicBezTo>
                      <a:cubicBezTo>
                        <a:pt x="292485" y="448477"/>
                        <a:pt x="294807" y="443675"/>
                        <a:pt x="298642" y="440266"/>
                      </a:cubicBezTo>
                      <a:cubicBezTo>
                        <a:pt x="307695" y="432219"/>
                        <a:pt x="320686" y="427459"/>
                        <a:pt x="329430" y="418715"/>
                      </a:cubicBezTo>
                      <a:cubicBezTo>
                        <a:pt x="333058" y="415087"/>
                        <a:pt x="335327" y="410296"/>
                        <a:pt x="338666" y="406400"/>
                      </a:cubicBezTo>
                      <a:cubicBezTo>
                        <a:pt x="356445" y="385658"/>
                        <a:pt x="340452" y="408339"/>
                        <a:pt x="354060" y="387927"/>
                      </a:cubicBezTo>
                      <a:cubicBezTo>
                        <a:pt x="358366" y="366400"/>
                        <a:pt x="357426" y="368591"/>
                        <a:pt x="366375" y="341745"/>
                      </a:cubicBezTo>
                      <a:cubicBezTo>
                        <a:pt x="368123" y="336502"/>
                        <a:pt x="370061" y="331294"/>
                        <a:pt x="372533" y="326351"/>
                      </a:cubicBezTo>
                      <a:cubicBezTo>
                        <a:pt x="374188" y="323041"/>
                        <a:pt x="376638" y="320194"/>
                        <a:pt x="378691" y="317115"/>
                      </a:cubicBezTo>
                      <a:cubicBezTo>
                        <a:pt x="379717" y="314036"/>
                        <a:pt x="380878" y="310999"/>
                        <a:pt x="381769" y="307879"/>
                      </a:cubicBezTo>
                      <a:cubicBezTo>
                        <a:pt x="383983" y="300128"/>
                        <a:pt x="386657" y="287789"/>
                        <a:pt x="387927" y="280169"/>
                      </a:cubicBezTo>
                      <a:cubicBezTo>
                        <a:pt x="395571" y="234306"/>
                        <a:pt x="386825" y="279530"/>
                        <a:pt x="394084" y="243224"/>
                      </a:cubicBezTo>
                      <a:cubicBezTo>
                        <a:pt x="392032" y="232961"/>
                        <a:pt x="391049" y="222426"/>
                        <a:pt x="387927" y="212436"/>
                      </a:cubicBezTo>
                      <a:cubicBezTo>
                        <a:pt x="383244" y="197449"/>
                        <a:pt x="375841" y="190400"/>
                        <a:pt x="366375" y="178569"/>
                      </a:cubicBezTo>
                      <a:cubicBezTo>
                        <a:pt x="365185" y="170239"/>
                        <a:pt x="361460" y="138869"/>
                        <a:pt x="357139" y="132388"/>
                      </a:cubicBezTo>
                      <a:cubicBezTo>
                        <a:pt x="353034" y="126230"/>
                        <a:pt x="347164" y="120936"/>
                        <a:pt x="344824" y="113915"/>
                      </a:cubicBezTo>
                      <a:cubicBezTo>
                        <a:pt x="343798" y="110836"/>
                        <a:pt x="342599" y="107810"/>
                        <a:pt x="341745" y="104679"/>
                      </a:cubicBezTo>
                      <a:cubicBezTo>
                        <a:pt x="339518" y="96514"/>
                        <a:pt x="338264" y="88077"/>
                        <a:pt x="335588" y="80048"/>
                      </a:cubicBezTo>
                      <a:cubicBezTo>
                        <a:pt x="334562" y="76969"/>
                        <a:pt x="333960" y="73715"/>
                        <a:pt x="332509" y="70812"/>
                      </a:cubicBezTo>
                      <a:cubicBezTo>
                        <a:pt x="330854" y="67502"/>
                        <a:pt x="328404" y="64655"/>
                        <a:pt x="326351" y="61576"/>
                      </a:cubicBezTo>
                      <a:cubicBezTo>
                        <a:pt x="318611" y="38357"/>
                        <a:pt x="329052" y="66977"/>
                        <a:pt x="317115" y="43103"/>
                      </a:cubicBezTo>
                      <a:cubicBezTo>
                        <a:pt x="304373" y="17618"/>
                        <a:pt x="325519" y="51088"/>
                        <a:pt x="307878" y="24630"/>
                      </a:cubicBezTo>
                      <a:cubicBezTo>
                        <a:pt x="305374" y="17117"/>
                        <a:pt x="304611" y="12126"/>
                        <a:pt x="298642" y="6157"/>
                      </a:cubicBezTo>
                      <a:cubicBezTo>
                        <a:pt x="296026" y="3541"/>
                        <a:pt x="292485" y="2052"/>
                        <a:pt x="289406" y="0"/>
                      </a:cubicBezTo>
                      <a:cubicBezTo>
                        <a:pt x="281895" y="2504"/>
                        <a:pt x="276901" y="3268"/>
                        <a:pt x="270933" y="9236"/>
                      </a:cubicBezTo>
                      <a:cubicBezTo>
                        <a:pt x="268316" y="11853"/>
                        <a:pt x="266926" y="15462"/>
                        <a:pt x="264775" y="18473"/>
                      </a:cubicBezTo>
                      <a:cubicBezTo>
                        <a:pt x="261793" y="22648"/>
                        <a:pt x="258618" y="26683"/>
                        <a:pt x="255539" y="30788"/>
                      </a:cubicBezTo>
                      <a:lnTo>
                        <a:pt x="249381" y="49260"/>
                      </a:lnTo>
                      <a:cubicBezTo>
                        <a:pt x="246876" y="56776"/>
                        <a:pt x="246117" y="61761"/>
                        <a:pt x="240145" y="67733"/>
                      </a:cubicBezTo>
                      <a:cubicBezTo>
                        <a:pt x="237529" y="70349"/>
                        <a:pt x="233988" y="71838"/>
                        <a:pt x="230909" y="73891"/>
                      </a:cubicBezTo>
                      <a:cubicBezTo>
                        <a:pt x="213270" y="100346"/>
                        <a:pt x="234411" y="66883"/>
                        <a:pt x="221672" y="92363"/>
                      </a:cubicBezTo>
                      <a:cubicBezTo>
                        <a:pt x="219417" y="96873"/>
                        <a:pt x="208377" y="111116"/>
                        <a:pt x="206278" y="113915"/>
                      </a:cubicBezTo>
                      <a:cubicBezTo>
                        <a:pt x="198543" y="137126"/>
                        <a:pt x="209877" y="109418"/>
                        <a:pt x="193963" y="129309"/>
                      </a:cubicBezTo>
                      <a:cubicBezTo>
                        <a:pt x="191936" y="131843"/>
                        <a:pt x="192962" y="136052"/>
                        <a:pt x="190884" y="138545"/>
                      </a:cubicBezTo>
                      <a:cubicBezTo>
                        <a:pt x="187599" y="142487"/>
                        <a:pt x="181978" y="143947"/>
                        <a:pt x="178569" y="147782"/>
                      </a:cubicBezTo>
                      <a:cubicBezTo>
                        <a:pt x="173653" y="153313"/>
                        <a:pt x="166254" y="166254"/>
                        <a:pt x="166254" y="166254"/>
                      </a:cubicBezTo>
                      <a:cubicBezTo>
                        <a:pt x="165228" y="169333"/>
                        <a:pt x="165202" y="172957"/>
                        <a:pt x="163175" y="175491"/>
                      </a:cubicBezTo>
                      <a:cubicBezTo>
                        <a:pt x="160864" y="178380"/>
                        <a:pt x="156689" y="179173"/>
                        <a:pt x="153939" y="181648"/>
                      </a:cubicBezTo>
                      <a:cubicBezTo>
                        <a:pt x="146388" y="188444"/>
                        <a:pt x="138024" y="194747"/>
                        <a:pt x="132388" y="203200"/>
                      </a:cubicBezTo>
                      <a:cubicBezTo>
                        <a:pt x="110383" y="236203"/>
                        <a:pt x="144651" y="186115"/>
                        <a:pt x="116994" y="221673"/>
                      </a:cubicBezTo>
                      <a:cubicBezTo>
                        <a:pt x="112450" y="227514"/>
                        <a:pt x="109911" y="234912"/>
                        <a:pt x="104678" y="240145"/>
                      </a:cubicBezTo>
                      <a:cubicBezTo>
                        <a:pt x="89747" y="255076"/>
                        <a:pt x="97193" y="249240"/>
                        <a:pt x="83127" y="258618"/>
                      </a:cubicBezTo>
                      <a:cubicBezTo>
                        <a:pt x="77074" y="267697"/>
                        <a:pt x="76620" y="269685"/>
                        <a:pt x="67733" y="277091"/>
                      </a:cubicBezTo>
                      <a:cubicBezTo>
                        <a:pt x="64891" y="279460"/>
                        <a:pt x="61576" y="281196"/>
                        <a:pt x="58497" y="283248"/>
                      </a:cubicBezTo>
                      <a:cubicBezTo>
                        <a:pt x="56444" y="286327"/>
                        <a:pt x="54956" y="289868"/>
                        <a:pt x="52339" y="292485"/>
                      </a:cubicBezTo>
                      <a:cubicBezTo>
                        <a:pt x="49723" y="295101"/>
                        <a:pt x="45539" y="295857"/>
                        <a:pt x="43103" y="298642"/>
                      </a:cubicBezTo>
                      <a:cubicBezTo>
                        <a:pt x="38230" y="304211"/>
                        <a:pt x="30788" y="317115"/>
                        <a:pt x="30788" y="317115"/>
                      </a:cubicBezTo>
                      <a:cubicBezTo>
                        <a:pt x="29347" y="328640"/>
                        <a:pt x="27885" y="345205"/>
                        <a:pt x="24630" y="357139"/>
                      </a:cubicBezTo>
                      <a:cubicBezTo>
                        <a:pt x="22922" y="363401"/>
                        <a:pt x="20524" y="369454"/>
                        <a:pt x="18472" y="375612"/>
                      </a:cubicBezTo>
                      <a:lnTo>
                        <a:pt x="12315" y="394085"/>
                      </a:lnTo>
                      <a:lnTo>
                        <a:pt x="3078" y="421794"/>
                      </a:lnTo>
                      <a:lnTo>
                        <a:pt x="0" y="431030"/>
                      </a:lnTo>
                      <a:cubicBezTo>
                        <a:pt x="1026" y="445398"/>
                        <a:pt x="1395" y="459827"/>
                        <a:pt x="3078" y="474133"/>
                      </a:cubicBezTo>
                      <a:cubicBezTo>
                        <a:pt x="4268" y="484250"/>
                        <a:pt x="7845" y="483667"/>
                        <a:pt x="12315" y="492606"/>
                      </a:cubicBezTo>
                      <a:cubicBezTo>
                        <a:pt x="25067" y="518108"/>
                        <a:pt x="3899" y="484597"/>
                        <a:pt x="21551" y="511079"/>
                      </a:cubicBezTo>
                      <a:cubicBezTo>
                        <a:pt x="23604" y="519289"/>
                        <a:pt x="25033" y="527680"/>
                        <a:pt x="27709" y="535709"/>
                      </a:cubicBezTo>
                      <a:cubicBezTo>
                        <a:pt x="29761" y="541867"/>
                        <a:pt x="28465" y="550582"/>
                        <a:pt x="33866" y="554182"/>
                      </a:cubicBezTo>
                      <a:lnTo>
                        <a:pt x="43103" y="560339"/>
                      </a:lnTo>
                      <a:cubicBezTo>
                        <a:pt x="69605" y="551506"/>
                        <a:pt x="55277" y="555757"/>
                        <a:pt x="86206" y="548024"/>
                      </a:cubicBezTo>
                      <a:cubicBezTo>
                        <a:pt x="90311" y="546998"/>
                        <a:pt x="94316" y="545412"/>
                        <a:pt x="98521" y="544945"/>
                      </a:cubicBezTo>
                      <a:cubicBezTo>
                        <a:pt x="134453" y="540952"/>
                        <a:pt x="117009" y="543018"/>
                        <a:pt x="150860" y="538788"/>
                      </a:cubicBezTo>
                      <a:cubicBezTo>
                        <a:pt x="154965" y="537762"/>
                        <a:pt x="159122" y="536925"/>
                        <a:pt x="163175" y="535709"/>
                      </a:cubicBezTo>
                      <a:cubicBezTo>
                        <a:pt x="169392" y="533844"/>
                        <a:pt x="175245" y="530618"/>
                        <a:pt x="181648" y="529551"/>
                      </a:cubicBezTo>
                      <a:cubicBezTo>
                        <a:pt x="208469" y="525082"/>
                        <a:pt x="194065" y="527987"/>
                        <a:pt x="224751" y="520315"/>
                      </a:cubicBezTo>
                      <a:cubicBezTo>
                        <a:pt x="228697" y="519328"/>
                        <a:pt x="241886" y="516365"/>
                        <a:pt x="246303" y="514157"/>
                      </a:cubicBezTo>
                      <a:cubicBezTo>
                        <a:pt x="249612" y="512502"/>
                        <a:pt x="253319" y="510960"/>
                        <a:pt x="255539" y="508000"/>
                      </a:cubicBezTo>
                      <a:cubicBezTo>
                        <a:pt x="256771" y="506358"/>
                        <a:pt x="235014" y="505434"/>
                        <a:pt x="230909" y="504921"/>
                      </a:cubicBezTo>
                      <a:close/>
                    </a:path>
                  </a:pathLst>
                </a:custGeom>
                <a:solidFill>
                  <a:srgbClr val="FF828E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547" name="Freeform 546"/>
              <p:cNvSpPr/>
              <p:nvPr/>
            </p:nvSpPr>
            <p:spPr>
              <a:xfrm>
                <a:off x="1948744" y="1490663"/>
                <a:ext cx="542044" cy="254793"/>
              </a:xfrm>
              <a:custGeom>
                <a:avLst/>
                <a:gdLst>
                  <a:gd name="connsiteX0" fmla="*/ 542044 w 542044"/>
                  <a:gd name="connsiteY0" fmla="*/ 219075 h 254793"/>
                  <a:gd name="connsiteX1" fmla="*/ 542044 w 542044"/>
                  <a:gd name="connsiteY1" fmla="*/ 219075 h 254793"/>
                  <a:gd name="connsiteX2" fmla="*/ 522994 w 542044"/>
                  <a:gd name="connsiteY2" fmla="*/ 211931 h 254793"/>
                  <a:gd name="connsiteX3" fmla="*/ 513469 w 542044"/>
                  <a:gd name="connsiteY3" fmla="*/ 197643 h 254793"/>
                  <a:gd name="connsiteX4" fmla="*/ 508706 w 542044"/>
                  <a:gd name="connsiteY4" fmla="*/ 190500 h 254793"/>
                  <a:gd name="connsiteX5" fmla="*/ 503944 w 542044"/>
                  <a:gd name="connsiteY5" fmla="*/ 176212 h 254793"/>
                  <a:gd name="connsiteX6" fmla="*/ 501562 w 542044"/>
                  <a:gd name="connsiteY6" fmla="*/ 166687 h 254793"/>
                  <a:gd name="connsiteX7" fmla="*/ 496800 w 542044"/>
                  <a:gd name="connsiteY7" fmla="*/ 152400 h 254793"/>
                  <a:gd name="connsiteX8" fmla="*/ 492037 w 542044"/>
                  <a:gd name="connsiteY8" fmla="*/ 135731 h 254793"/>
                  <a:gd name="connsiteX9" fmla="*/ 487275 w 542044"/>
                  <a:gd name="connsiteY9" fmla="*/ 114300 h 254793"/>
                  <a:gd name="connsiteX10" fmla="*/ 480131 w 542044"/>
                  <a:gd name="connsiteY10" fmla="*/ 85725 h 254793"/>
                  <a:gd name="connsiteX11" fmla="*/ 472987 w 542044"/>
                  <a:gd name="connsiteY11" fmla="*/ 80962 h 254793"/>
                  <a:gd name="connsiteX12" fmla="*/ 468225 w 542044"/>
                  <a:gd name="connsiteY12" fmla="*/ 57150 h 254793"/>
                  <a:gd name="connsiteX13" fmla="*/ 458700 w 542044"/>
                  <a:gd name="connsiteY13" fmla="*/ 54768 h 254793"/>
                  <a:gd name="connsiteX14" fmla="*/ 451556 w 542044"/>
                  <a:gd name="connsiteY14" fmla="*/ 47625 h 254793"/>
                  <a:gd name="connsiteX15" fmla="*/ 446794 w 542044"/>
                  <a:gd name="connsiteY15" fmla="*/ 40481 h 254793"/>
                  <a:gd name="connsiteX16" fmla="*/ 437269 w 542044"/>
                  <a:gd name="connsiteY16" fmla="*/ 38100 h 254793"/>
                  <a:gd name="connsiteX17" fmla="*/ 430125 w 542044"/>
                  <a:gd name="connsiteY17" fmla="*/ 35718 h 254793"/>
                  <a:gd name="connsiteX18" fmla="*/ 422981 w 542044"/>
                  <a:gd name="connsiteY18" fmla="*/ 30956 h 254793"/>
                  <a:gd name="connsiteX19" fmla="*/ 406312 w 542044"/>
                  <a:gd name="connsiteY19" fmla="*/ 23812 h 254793"/>
                  <a:gd name="connsiteX20" fmla="*/ 387262 w 542044"/>
                  <a:gd name="connsiteY20" fmla="*/ 26193 h 254793"/>
                  <a:gd name="connsiteX21" fmla="*/ 394406 w 542044"/>
                  <a:gd name="connsiteY21" fmla="*/ 33337 h 254793"/>
                  <a:gd name="connsiteX22" fmla="*/ 408694 w 542044"/>
                  <a:gd name="connsiteY22" fmla="*/ 42862 h 254793"/>
                  <a:gd name="connsiteX23" fmla="*/ 413456 w 542044"/>
                  <a:gd name="connsiteY23" fmla="*/ 50006 h 254793"/>
                  <a:gd name="connsiteX24" fmla="*/ 422981 w 542044"/>
                  <a:gd name="connsiteY24" fmla="*/ 71437 h 254793"/>
                  <a:gd name="connsiteX25" fmla="*/ 430125 w 542044"/>
                  <a:gd name="connsiteY25" fmla="*/ 73818 h 254793"/>
                  <a:gd name="connsiteX26" fmla="*/ 434887 w 542044"/>
                  <a:gd name="connsiteY26" fmla="*/ 80962 h 254793"/>
                  <a:gd name="connsiteX27" fmla="*/ 437269 w 542044"/>
                  <a:gd name="connsiteY27" fmla="*/ 90487 h 254793"/>
                  <a:gd name="connsiteX28" fmla="*/ 439650 w 542044"/>
                  <a:gd name="connsiteY28" fmla="*/ 97631 h 254793"/>
                  <a:gd name="connsiteX29" fmla="*/ 432506 w 542044"/>
                  <a:gd name="connsiteY29" fmla="*/ 111918 h 254793"/>
                  <a:gd name="connsiteX30" fmla="*/ 425362 w 542044"/>
                  <a:gd name="connsiteY30" fmla="*/ 114300 h 254793"/>
                  <a:gd name="connsiteX31" fmla="*/ 415837 w 542044"/>
                  <a:gd name="connsiteY31" fmla="*/ 128587 h 254793"/>
                  <a:gd name="connsiteX32" fmla="*/ 401550 w 542044"/>
                  <a:gd name="connsiteY32" fmla="*/ 133350 h 254793"/>
                  <a:gd name="connsiteX33" fmla="*/ 377737 w 542044"/>
                  <a:gd name="connsiteY33" fmla="*/ 130968 h 254793"/>
                  <a:gd name="connsiteX34" fmla="*/ 365831 w 542044"/>
                  <a:gd name="connsiteY34" fmla="*/ 128587 h 254793"/>
                  <a:gd name="connsiteX35" fmla="*/ 287250 w 542044"/>
                  <a:gd name="connsiteY35" fmla="*/ 123825 h 254793"/>
                  <a:gd name="connsiteX36" fmla="*/ 280106 w 542044"/>
                  <a:gd name="connsiteY36" fmla="*/ 119062 h 254793"/>
                  <a:gd name="connsiteX37" fmla="*/ 270581 w 542044"/>
                  <a:gd name="connsiteY37" fmla="*/ 116681 h 254793"/>
                  <a:gd name="connsiteX38" fmla="*/ 265819 w 542044"/>
                  <a:gd name="connsiteY38" fmla="*/ 109537 h 254793"/>
                  <a:gd name="connsiteX39" fmla="*/ 258675 w 542044"/>
                  <a:gd name="connsiteY39" fmla="*/ 102393 h 254793"/>
                  <a:gd name="connsiteX40" fmla="*/ 251531 w 542044"/>
                  <a:gd name="connsiteY40" fmla="*/ 100012 h 254793"/>
                  <a:gd name="connsiteX41" fmla="*/ 237244 w 542044"/>
                  <a:gd name="connsiteY41" fmla="*/ 90487 h 254793"/>
                  <a:gd name="connsiteX42" fmla="*/ 232481 w 542044"/>
                  <a:gd name="connsiteY42" fmla="*/ 71437 h 254793"/>
                  <a:gd name="connsiteX43" fmla="*/ 230100 w 542044"/>
                  <a:gd name="connsiteY43" fmla="*/ 64293 h 254793"/>
                  <a:gd name="connsiteX44" fmla="*/ 222956 w 542044"/>
                  <a:gd name="connsiteY44" fmla="*/ 57150 h 254793"/>
                  <a:gd name="connsiteX45" fmla="*/ 208669 w 542044"/>
                  <a:gd name="connsiteY45" fmla="*/ 50006 h 254793"/>
                  <a:gd name="connsiteX46" fmla="*/ 177712 w 542044"/>
                  <a:gd name="connsiteY46" fmla="*/ 47625 h 254793"/>
                  <a:gd name="connsiteX47" fmla="*/ 172950 w 542044"/>
                  <a:gd name="connsiteY47" fmla="*/ 33337 h 254793"/>
                  <a:gd name="connsiteX48" fmla="*/ 163425 w 542044"/>
                  <a:gd name="connsiteY48" fmla="*/ 28575 h 254793"/>
                  <a:gd name="connsiteX49" fmla="*/ 151519 w 542044"/>
                  <a:gd name="connsiteY49" fmla="*/ 26193 h 254793"/>
                  <a:gd name="connsiteX50" fmla="*/ 141994 w 542044"/>
                  <a:gd name="connsiteY50" fmla="*/ 23812 h 254793"/>
                  <a:gd name="connsiteX51" fmla="*/ 134850 w 542044"/>
                  <a:gd name="connsiteY51" fmla="*/ 2381 h 254793"/>
                  <a:gd name="connsiteX52" fmla="*/ 127706 w 542044"/>
                  <a:gd name="connsiteY52" fmla="*/ 0 h 254793"/>
                  <a:gd name="connsiteX53" fmla="*/ 113419 w 542044"/>
                  <a:gd name="connsiteY53" fmla="*/ 4762 h 254793"/>
                  <a:gd name="connsiteX54" fmla="*/ 111037 w 542044"/>
                  <a:gd name="connsiteY54" fmla="*/ 11906 h 254793"/>
                  <a:gd name="connsiteX55" fmla="*/ 120562 w 542044"/>
                  <a:gd name="connsiteY55" fmla="*/ 28575 h 254793"/>
                  <a:gd name="connsiteX56" fmla="*/ 122944 w 542044"/>
                  <a:gd name="connsiteY56" fmla="*/ 35718 h 254793"/>
                  <a:gd name="connsiteX57" fmla="*/ 115800 w 542044"/>
                  <a:gd name="connsiteY57" fmla="*/ 52387 h 254793"/>
                  <a:gd name="connsiteX58" fmla="*/ 113419 w 542044"/>
                  <a:gd name="connsiteY58" fmla="*/ 61912 h 254793"/>
                  <a:gd name="connsiteX59" fmla="*/ 63412 w 542044"/>
                  <a:gd name="connsiteY59" fmla="*/ 57150 h 254793"/>
                  <a:gd name="connsiteX60" fmla="*/ 46744 w 542044"/>
                  <a:gd name="connsiteY60" fmla="*/ 35718 h 254793"/>
                  <a:gd name="connsiteX61" fmla="*/ 39600 w 542044"/>
                  <a:gd name="connsiteY61" fmla="*/ 30956 h 254793"/>
                  <a:gd name="connsiteX62" fmla="*/ 18169 w 542044"/>
                  <a:gd name="connsiteY62" fmla="*/ 23812 h 254793"/>
                  <a:gd name="connsiteX63" fmla="*/ 11025 w 542044"/>
                  <a:gd name="connsiteY63" fmla="*/ 21431 h 254793"/>
                  <a:gd name="connsiteX64" fmla="*/ 6262 w 542044"/>
                  <a:gd name="connsiteY64" fmla="*/ 64293 h 254793"/>
                  <a:gd name="connsiteX65" fmla="*/ 11025 w 542044"/>
                  <a:gd name="connsiteY65" fmla="*/ 71437 h 254793"/>
                  <a:gd name="connsiteX66" fmla="*/ 15787 w 542044"/>
                  <a:gd name="connsiteY66" fmla="*/ 80962 h 254793"/>
                  <a:gd name="connsiteX67" fmla="*/ 20550 w 542044"/>
                  <a:gd name="connsiteY67" fmla="*/ 95250 h 254793"/>
                  <a:gd name="connsiteX68" fmla="*/ 22931 w 542044"/>
                  <a:gd name="connsiteY68" fmla="*/ 102393 h 254793"/>
                  <a:gd name="connsiteX69" fmla="*/ 25312 w 542044"/>
                  <a:gd name="connsiteY69" fmla="*/ 111918 h 254793"/>
                  <a:gd name="connsiteX70" fmla="*/ 30075 w 542044"/>
                  <a:gd name="connsiteY70" fmla="*/ 135731 h 254793"/>
                  <a:gd name="connsiteX71" fmla="*/ 27694 w 542044"/>
                  <a:gd name="connsiteY71" fmla="*/ 142875 h 254793"/>
                  <a:gd name="connsiteX72" fmla="*/ 20550 w 542044"/>
                  <a:gd name="connsiteY72" fmla="*/ 140493 h 254793"/>
                  <a:gd name="connsiteX73" fmla="*/ 27694 w 542044"/>
                  <a:gd name="connsiteY73" fmla="*/ 169068 h 254793"/>
                  <a:gd name="connsiteX74" fmla="*/ 37219 w 542044"/>
                  <a:gd name="connsiteY74" fmla="*/ 202406 h 254793"/>
                  <a:gd name="connsiteX75" fmla="*/ 39600 w 542044"/>
                  <a:gd name="connsiteY75" fmla="*/ 209550 h 254793"/>
                  <a:gd name="connsiteX76" fmla="*/ 44362 w 542044"/>
                  <a:gd name="connsiteY76" fmla="*/ 216693 h 254793"/>
                  <a:gd name="connsiteX77" fmla="*/ 49125 w 542044"/>
                  <a:gd name="connsiteY77" fmla="*/ 233362 h 254793"/>
                  <a:gd name="connsiteX78" fmla="*/ 63412 w 542044"/>
                  <a:gd name="connsiteY78" fmla="*/ 230981 h 254793"/>
                  <a:gd name="connsiteX79" fmla="*/ 70556 w 542044"/>
                  <a:gd name="connsiteY79" fmla="*/ 228600 h 254793"/>
                  <a:gd name="connsiteX80" fmla="*/ 103894 w 542044"/>
                  <a:gd name="connsiteY80" fmla="*/ 226218 h 254793"/>
                  <a:gd name="connsiteX81" fmla="*/ 203906 w 542044"/>
                  <a:gd name="connsiteY81" fmla="*/ 230981 h 254793"/>
                  <a:gd name="connsiteX82" fmla="*/ 213431 w 542044"/>
                  <a:gd name="connsiteY82" fmla="*/ 233362 h 254793"/>
                  <a:gd name="connsiteX83" fmla="*/ 272962 w 542044"/>
                  <a:gd name="connsiteY83" fmla="*/ 230981 h 254793"/>
                  <a:gd name="connsiteX84" fmla="*/ 327731 w 542044"/>
                  <a:gd name="connsiteY84" fmla="*/ 226218 h 254793"/>
                  <a:gd name="connsiteX85" fmla="*/ 365831 w 542044"/>
                  <a:gd name="connsiteY85" fmla="*/ 228600 h 254793"/>
                  <a:gd name="connsiteX86" fmla="*/ 368212 w 542044"/>
                  <a:gd name="connsiteY86" fmla="*/ 240506 h 254793"/>
                  <a:gd name="connsiteX87" fmla="*/ 375356 w 542044"/>
                  <a:gd name="connsiteY87" fmla="*/ 254793 h 254793"/>
                  <a:gd name="connsiteX88" fmla="*/ 384881 w 542044"/>
                  <a:gd name="connsiteY88" fmla="*/ 238125 h 254793"/>
                  <a:gd name="connsiteX89" fmla="*/ 406312 w 542044"/>
                  <a:gd name="connsiteY89" fmla="*/ 230981 h 254793"/>
                  <a:gd name="connsiteX90" fmla="*/ 422981 w 542044"/>
                  <a:gd name="connsiteY90" fmla="*/ 226218 h 254793"/>
                  <a:gd name="connsiteX91" fmla="*/ 477750 w 542044"/>
                  <a:gd name="connsiteY91" fmla="*/ 221456 h 254793"/>
                  <a:gd name="connsiteX92" fmla="*/ 542044 w 542044"/>
                  <a:gd name="connsiteY92" fmla="*/ 219075 h 25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542044" h="254793">
                    <a:moveTo>
                      <a:pt x="542044" y="219075"/>
                    </a:moveTo>
                    <a:lnTo>
                      <a:pt x="542044" y="219075"/>
                    </a:lnTo>
                    <a:cubicBezTo>
                      <a:pt x="535694" y="216694"/>
                      <a:pt x="528948" y="215179"/>
                      <a:pt x="522994" y="211931"/>
                    </a:cubicBezTo>
                    <a:cubicBezTo>
                      <a:pt x="513682" y="206852"/>
                      <a:pt x="517208" y="205120"/>
                      <a:pt x="513469" y="197643"/>
                    </a:cubicBezTo>
                    <a:cubicBezTo>
                      <a:pt x="512189" y="195083"/>
                      <a:pt x="510294" y="192881"/>
                      <a:pt x="508706" y="190500"/>
                    </a:cubicBezTo>
                    <a:cubicBezTo>
                      <a:pt x="507119" y="185737"/>
                      <a:pt x="505162" y="181082"/>
                      <a:pt x="503944" y="176212"/>
                    </a:cubicBezTo>
                    <a:cubicBezTo>
                      <a:pt x="503150" y="173037"/>
                      <a:pt x="502502" y="169822"/>
                      <a:pt x="501562" y="166687"/>
                    </a:cubicBezTo>
                    <a:cubicBezTo>
                      <a:pt x="500119" y="161879"/>
                      <a:pt x="498017" y="157270"/>
                      <a:pt x="496800" y="152400"/>
                    </a:cubicBezTo>
                    <a:cubicBezTo>
                      <a:pt x="489357" y="122625"/>
                      <a:pt x="498870" y="159644"/>
                      <a:pt x="492037" y="135731"/>
                    </a:cubicBezTo>
                    <a:cubicBezTo>
                      <a:pt x="490127" y="129047"/>
                      <a:pt x="488502" y="121047"/>
                      <a:pt x="487275" y="114300"/>
                    </a:cubicBezTo>
                    <a:cubicBezTo>
                      <a:pt x="486657" y="110899"/>
                      <a:pt x="483730" y="88125"/>
                      <a:pt x="480131" y="85725"/>
                    </a:cubicBezTo>
                    <a:lnTo>
                      <a:pt x="472987" y="80962"/>
                    </a:lnTo>
                    <a:cubicBezTo>
                      <a:pt x="471400" y="73025"/>
                      <a:pt x="472101" y="64256"/>
                      <a:pt x="468225" y="57150"/>
                    </a:cubicBezTo>
                    <a:cubicBezTo>
                      <a:pt x="466658" y="54277"/>
                      <a:pt x="461542" y="56392"/>
                      <a:pt x="458700" y="54768"/>
                    </a:cubicBezTo>
                    <a:cubicBezTo>
                      <a:pt x="455776" y="53097"/>
                      <a:pt x="453712" y="50212"/>
                      <a:pt x="451556" y="47625"/>
                    </a:cubicBezTo>
                    <a:cubicBezTo>
                      <a:pt x="449724" y="45426"/>
                      <a:pt x="449175" y="42069"/>
                      <a:pt x="446794" y="40481"/>
                    </a:cubicBezTo>
                    <a:cubicBezTo>
                      <a:pt x="444071" y="38666"/>
                      <a:pt x="440416" y="38999"/>
                      <a:pt x="437269" y="38100"/>
                    </a:cubicBezTo>
                    <a:cubicBezTo>
                      <a:pt x="434855" y="37410"/>
                      <a:pt x="432370" y="36841"/>
                      <a:pt x="430125" y="35718"/>
                    </a:cubicBezTo>
                    <a:cubicBezTo>
                      <a:pt x="427565" y="34438"/>
                      <a:pt x="425466" y="32376"/>
                      <a:pt x="422981" y="30956"/>
                    </a:cubicBezTo>
                    <a:cubicBezTo>
                      <a:pt x="414738" y="26246"/>
                      <a:pt x="414329" y="26484"/>
                      <a:pt x="406312" y="23812"/>
                    </a:cubicBezTo>
                    <a:lnTo>
                      <a:pt x="387262" y="26193"/>
                    </a:lnTo>
                    <a:cubicBezTo>
                      <a:pt x="384632" y="28297"/>
                      <a:pt x="391748" y="31269"/>
                      <a:pt x="394406" y="33337"/>
                    </a:cubicBezTo>
                    <a:cubicBezTo>
                      <a:pt x="398924" y="36851"/>
                      <a:pt x="408694" y="42862"/>
                      <a:pt x="408694" y="42862"/>
                    </a:cubicBezTo>
                    <a:cubicBezTo>
                      <a:pt x="410281" y="45243"/>
                      <a:pt x="412294" y="47391"/>
                      <a:pt x="413456" y="50006"/>
                    </a:cubicBezTo>
                    <a:cubicBezTo>
                      <a:pt x="415662" y="54970"/>
                      <a:pt x="417408" y="66979"/>
                      <a:pt x="422981" y="71437"/>
                    </a:cubicBezTo>
                    <a:cubicBezTo>
                      <a:pt x="424941" y="73005"/>
                      <a:pt x="427744" y="73024"/>
                      <a:pt x="430125" y="73818"/>
                    </a:cubicBezTo>
                    <a:cubicBezTo>
                      <a:pt x="431712" y="76199"/>
                      <a:pt x="433760" y="78332"/>
                      <a:pt x="434887" y="80962"/>
                    </a:cubicBezTo>
                    <a:cubicBezTo>
                      <a:pt x="436176" y="83970"/>
                      <a:pt x="436370" y="87340"/>
                      <a:pt x="437269" y="90487"/>
                    </a:cubicBezTo>
                    <a:cubicBezTo>
                      <a:pt x="437959" y="92901"/>
                      <a:pt x="438856" y="95250"/>
                      <a:pt x="439650" y="97631"/>
                    </a:cubicBezTo>
                    <a:cubicBezTo>
                      <a:pt x="437269" y="102393"/>
                      <a:pt x="435971" y="107875"/>
                      <a:pt x="432506" y="111918"/>
                    </a:cubicBezTo>
                    <a:cubicBezTo>
                      <a:pt x="430872" y="113824"/>
                      <a:pt x="427137" y="112525"/>
                      <a:pt x="425362" y="114300"/>
                    </a:cubicBezTo>
                    <a:cubicBezTo>
                      <a:pt x="421315" y="118347"/>
                      <a:pt x="421267" y="126777"/>
                      <a:pt x="415837" y="128587"/>
                    </a:cubicBezTo>
                    <a:lnTo>
                      <a:pt x="401550" y="133350"/>
                    </a:lnTo>
                    <a:cubicBezTo>
                      <a:pt x="393612" y="132556"/>
                      <a:pt x="385644" y="132022"/>
                      <a:pt x="377737" y="130968"/>
                    </a:cubicBezTo>
                    <a:cubicBezTo>
                      <a:pt x="373725" y="130433"/>
                      <a:pt x="369847" y="129089"/>
                      <a:pt x="365831" y="128587"/>
                    </a:cubicBezTo>
                    <a:cubicBezTo>
                      <a:pt x="340916" y="125473"/>
                      <a:pt x="311136" y="124911"/>
                      <a:pt x="287250" y="123825"/>
                    </a:cubicBezTo>
                    <a:cubicBezTo>
                      <a:pt x="284869" y="122237"/>
                      <a:pt x="282737" y="120189"/>
                      <a:pt x="280106" y="119062"/>
                    </a:cubicBezTo>
                    <a:cubicBezTo>
                      <a:pt x="277098" y="117773"/>
                      <a:pt x="273304" y="118496"/>
                      <a:pt x="270581" y="116681"/>
                    </a:cubicBezTo>
                    <a:cubicBezTo>
                      <a:pt x="268200" y="115093"/>
                      <a:pt x="267651" y="111736"/>
                      <a:pt x="265819" y="109537"/>
                    </a:cubicBezTo>
                    <a:cubicBezTo>
                      <a:pt x="263663" y="106950"/>
                      <a:pt x="261477" y="104261"/>
                      <a:pt x="258675" y="102393"/>
                    </a:cubicBezTo>
                    <a:cubicBezTo>
                      <a:pt x="256586" y="101001"/>
                      <a:pt x="253725" y="101231"/>
                      <a:pt x="251531" y="100012"/>
                    </a:cubicBezTo>
                    <a:cubicBezTo>
                      <a:pt x="246528" y="97232"/>
                      <a:pt x="237244" y="90487"/>
                      <a:pt x="237244" y="90487"/>
                    </a:cubicBezTo>
                    <a:cubicBezTo>
                      <a:pt x="235656" y="84137"/>
                      <a:pt x="234551" y="77647"/>
                      <a:pt x="232481" y="71437"/>
                    </a:cubicBezTo>
                    <a:cubicBezTo>
                      <a:pt x="231687" y="69056"/>
                      <a:pt x="231492" y="66382"/>
                      <a:pt x="230100" y="64293"/>
                    </a:cubicBezTo>
                    <a:cubicBezTo>
                      <a:pt x="228232" y="61491"/>
                      <a:pt x="225543" y="59306"/>
                      <a:pt x="222956" y="57150"/>
                    </a:cubicBezTo>
                    <a:cubicBezTo>
                      <a:pt x="219202" y="54022"/>
                      <a:pt x="213723" y="50638"/>
                      <a:pt x="208669" y="50006"/>
                    </a:cubicBezTo>
                    <a:cubicBezTo>
                      <a:pt x="198399" y="48722"/>
                      <a:pt x="188031" y="48419"/>
                      <a:pt x="177712" y="47625"/>
                    </a:cubicBezTo>
                    <a:cubicBezTo>
                      <a:pt x="176125" y="42862"/>
                      <a:pt x="175962" y="37353"/>
                      <a:pt x="172950" y="33337"/>
                    </a:cubicBezTo>
                    <a:cubicBezTo>
                      <a:pt x="170820" y="30497"/>
                      <a:pt x="166793" y="29698"/>
                      <a:pt x="163425" y="28575"/>
                    </a:cubicBezTo>
                    <a:cubicBezTo>
                      <a:pt x="159585" y="27295"/>
                      <a:pt x="155470" y="27071"/>
                      <a:pt x="151519" y="26193"/>
                    </a:cubicBezTo>
                    <a:cubicBezTo>
                      <a:pt x="148324" y="25483"/>
                      <a:pt x="145169" y="24606"/>
                      <a:pt x="141994" y="23812"/>
                    </a:cubicBezTo>
                    <a:cubicBezTo>
                      <a:pt x="140832" y="16843"/>
                      <a:pt x="141288" y="7531"/>
                      <a:pt x="134850" y="2381"/>
                    </a:cubicBezTo>
                    <a:cubicBezTo>
                      <a:pt x="132890" y="813"/>
                      <a:pt x="130087" y="794"/>
                      <a:pt x="127706" y="0"/>
                    </a:cubicBezTo>
                    <a:cubicBezTo>
                      <a:pt x="122944" y="1587"/>
                      <a:pt x="117504" y="1844"/>
                      <a:pt x="113419" y="4762"/>
                    </a:cubicBezTo>
                    <a:cubicBezTo>
                      <a:pt x="111376" y="6221"/>
                      <a:pt x="111037" y="9396"/>
                      <a:pt x="111037" y="11906"/>
                    </a:cubicBezTo>
                    <a:cubicBezTo>
                      <a:pt x="111037" y="21498"/>
                      <a:pt x="114397" y="22409"/>
                      <a:pt x="120562" y="28575"/>
                    </a:cubicBezTo>
                    <a:cubicBezTo>
                      <a:pt x="121356" y="30956"/>
                      <a:pt x="122944" y="33208"/>
                      <a:pt x="122944" y="35718"/>
                    </a:cubicBezTo>
                    <a:cubicBezTo>
                      <a:pt x="122944" y="43404"/>
                      <a:pt x="119687" y="46555"/>
                      <a:pt x="115800" y="52387"/>
                    </a:cubicBezTo>
                    <a:cubicBezTo>
                      <a:pt x="115006" y="55562"/>
                      <a:pt x="116652" y="61402"/>
                      <a:pt x="113419" y="61912"/>
                    </a:cubicBezTo>
                    <a:cubicBezTo>
                      <a:pt x="87765" y="65963"/>
                      <a:pt x="80673" y="62903"/>
                      <a:pt x="63412" y="57150"/>
                    </a:cubicBezTo>
                    <a:cubicBezTo>
                      <a:pt x="56778" y="47198"/>
                      <a:pt x="55135" y="42710"/>
                      <a:pt x="46744" y="35718"/>
                    </a:cubicBezTo>
                    <a:cubicBezTo>
                      <a:pt x="44545" y="33886"/>
                      <a:pt x="42215" y="32118"/>
                      <a:pt x="39600" y="30956"/>
                    </a:cubicBezTo>
                    <a:cubicBezTo>
                      <a:pt x="39598" y="30955"/>
                      <a:pt x="21742" y="25003"/>
                      <a:pt x="18169" y="23812"/>
                    </a:cubicBezTo>
                    <a:lnTo>
                      <a:pt x="11025" y="21431"/>
                    </a:lnTo>
                    <a:cubicBezTo>
                      <a:pt x="-5912" y="32721"/>
                      <a:pt x="167" y="25693"/>
                      <a:pt x="6262" y="64293"/>
                    </a:cubicBezTo>
                    <a:cubicBezTo>
                      <a:pt x="6708" y="67120"/>
                      <a:pt x="9605" y="68952"/>
                      <a:pt x="11025" y="71437"/>
                    </a:cubicBezTo>
                    <a:cubicBezTo>
                      <a:pt x="12786" y="74519"/>
                      <a:pt x="14469" y="77666"/>
                      <a:pt x="15787" y="80962"/>
                    </a:cubicBezTo>
                    <a:cubicBezTo>
                      <a:pt x="17651" y="85623"/>
                      <a:pt x="18962" y="90487"/>
                      <a:pt x="20550" y="95250"/>
                    </a:cubicBezTo>
                    <a:cubicBezTo>
                      <a:pt x="21344" y="97631"/>
                      <a:pt x="22322" y="99958"/>
                      <a:pt x="22931" y="102393"/>
                    </a:cubicBezTo>
                    <a:cubicBezTo>
                      <a:pt x="23725" y="105568"/>
                      <a:pt x="24626" y="108718"/>
                      <a:pt x="25312" y="111918"/>
                    </a:cubicBezTo>
                    <a:cubicBezTo>
                      <a:pt x="27008" y="119833"/>
                      <a:pt x="30075" y="135731"/>
                      <a:pt x="30075" y="135731"/>
                    </a:cubicBezTo>
                    <a:cubicBezTo>
                      <a:pt x="29281" y="138112"/>
                      <a:pt x="29939" y="141753"/>
                      <a:pt x="27694" y="142875"/>
                    </a:cubicBezTo>
                    <a:cubicBezTo>
                      <a:pt x="25449" y="143998"/>
                      <a:pt x="21482" y="138162"/>
                      <a:pt x="20550" y="140493"/>
                    </a:cubicBezTo>
                    <a:cubicBezTo>
                      <a:pt x="18632" y="145288"/>
                      <a:pt x="26732" y="165219"/>
                      <a:pt x="27694" y="169068"/>
                    </a:cubicBezTo>
                    <a:cubicBezTo>
                      <a:pt x="33675" y="192996"/>
                      <a:pt x="30385" y="181903"/>
                      <a:pt x="37219" y="202406"/>
                    </a:cubicBezTo>
                    <a:cubicBezTo>
                      <a:pt x="38013" y="204787"/>
                      <a:pt x="38208" y="207461"/>
                      <a:pt x="39600" y="209550"/>
                    </a:cubicBezTo>
                    <a:cubicBezTo>
                      <a:pt x="41187" y="211931"/>
                      <a:pt x="43082" y="214134"/>
                      <a:pt x="44362" y="216693"/>
                    </a:cubicBezTo>
                    <a:cubicBezTo>
                      <a:pt x="46072" y="220113"/>
                      <a:pt x="48361" y="230304"/>
                      <a:pt x="49125" y="233362"/>
                    </a:cubicBezTo>
                    <a:cubicBezTo>
                      <a:pt x="53887" y="232568"/>
                      <a:pt x="58699" y="232028"/>
                      <a:pt x="63412" y="230981"/>
                    </a:cubicBezTo>
                    <a:cubicBezTo>
                      <a:pt x="65862" y="230437"/>
                      <a:pt x="68063" y="228893"/>
                      <a:pt x="70556" y="228600"/>
                    </a:cubicBezTo>
                    <a:cubicBezTo>
                      <a:pt x="81621" y="227298"/>
                      <a:pt x="92781" y="227012"/>
                      <a:pt x="103894" y="226218"/>
                    </a:cubicBezTo>
                    <a:cubicBezTo>
                      <a:pt x="132536" y="227061"/>
                      <a:pt x="171983" y="225661"/>
                      <a:pt x="203906" y="230981"/>
                    </a:cubicBezTo>
                    <a:cubicBezTo>
                      <a:pt x="207134" y="231519"/>
                      <a:pt x="210256" y="232568"/>
                      <a:pt x="213431" y="233362"/>
                    </a:cubicBezTo>
                    <a:lnTo>
                      <a:pt x="272962" y="230981"/>
                    </a:lnTo>
                    <a:cubicBezTo>
                      <a:pt x="319773" y="228853"/>
                      <a:pt x="303924" y="232172"/>
                      <a:pt x="327731" y="226218"/>
                    </a:cubicBezTo>
                    <a:lnTo>
                      <a:pt x="365831" y="228600"/>
                    </a:lnTo>
                    <a:cubicBezTo>
                      <a:pt x="369647" y="229947"/>
                      <a:pt x="367230" y="236580"/>
                      <a:pt x="368212" y="240506"/>
                    </a:cubicBezTo>
                    <a:cubicBezTo>
                      <a:pt x="370184" y="248391"/>
                      <a:pt x="370701" y="247811"/>
                      <a:pt x="375356" y="254793"/>
                    </a:cubicBezTo>
                    <a:cubicBezTo>
                      <a:pt x="377223" y="251059"/>
                      <a:pt x="381516" y="241490"/>
                      <a:pt x="384881" y="238125"/>
                    </a:cubicBezTo>
                    <a:cubicBezTo>
                      <a:pt x="391984" y="231022"/>
                      <a:pt x="396048" y="233262"/>
                      <a:pt x="406312" y="230981"/>
                    </a:cubicBezTo>
                    <a:cubicBezTo>
                      <a:pt x="429257" y="225883"/>
                      <a:pt x="394467" y="231403"/>
                      <a:pt x="422981" y="226218"/>
                    </a:cubicBezTo>
                    <a:cubicBezTo>
                      <a:pt x="443727" y="222446"/>
                      <a:pt x="453363" y="223262"/>
                      <a:pt x="477750" y="221456"/>
                    </a:cubicBezTo>
                    <a:cubicBezTo>
                      <a:pt x="523479" y="218069"/>
                      <a:pt x="531328" y="219472"/>
                      <a:pt x="542044" y="219075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</p:grpSp>
        <p:grpSp>
          <p:nvGrpSpPr>
            <p:cNvPr id="506" name="Group 505"/>
            <p:cNvGrpSpPr/>
            <p:nvPr/>
          </p:nvGrpSpPr>
          <p:grpSpPr>
            <a:xfrm>
              <a:off x="3100188" y="1564608"/>
              <a:ext cx="359884" cy="369280"/>
              <a:chOff x="1639227" y="1995500"/>
              <a:chExt cx="359884" cy="369280"/>
            </a:xfrm>
          </p:grpSpPr>
          <p:sp>
            <p:nvSpPr>
              <p:cNvPr id="543" name="Teardrop 542"/>
              <p:cNvSpPr/>
              <p:nvPr/>
            </p:nvSpPr>
            <p:spPr>
              <a:xfrm rot="8277211">
                <a:off x="1639227" y="1995500"/>
                <a:ext cx="359884" cy="36928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solidFill>
                    <a:srgbClr val="FF7C80"/>
                  </a:solidFill>
                </a:endParaRPr>
              </a:p>
            </p:txBody>
          </p:sp>
          <p:sp>
            <p:nvSpPr>
              <p:cNvPr id="544" name="Flowchart: Connector 543"/>
              <p:cNvSpPr/>
              <p:nvPr/>
            </p:nvSpPr>
            <p:spPr>
              <a:xfrm>
                <a:off x="1684519" y="2057539"/>
                <a:ext cx="271791" cy="26041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45" name="Picture 544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655431" y="2084870"/>
                <a:ext cx="329150" cy="206162"/>
              </a:xfrm>
              <a:prstGeom prst="rect">
                <a:avLst/>
              </a:prstGeom>
            </p:spPr>
          </p:pic>
        </p:grpSp>
        <p:grpSp>
          <p:nvGrpSpPr>
            <p:cNvPr id="507" name="Group 506"/>
            <p:cNvGrpSpPr/>
            <p:nvPr/>
          </p:nvGrpSpPr>
          <p:grpSpPr>
            <a:xfrm>
              <a:off x="2400940" y="1130484"/>
              <a:ext cx="359884" cy="369280"/>
              <a:chOff x="1639227" y="1995500"/>
              <a:chExt cx="359884" cy="369280"/>
            </a:xfrm>
          </p:grpSpPr>
          <p:sp>
            <p:nvSpPr>
              <p:cNvPr id="540" name="Teardrop 539"/>
              <p:cNvSpPr/>
              <p:nvPr/>
            </p:nvSpPr>
            <p:spPr>
              <a:xfrm rot="8277211">
                <a:off x="1639227" y="1995500"/>
                <a:ext cx="359884" cy="36928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solidFill>
                    <a:srgbClr val="FF7C80"/>
                  </a:solidFill>
                </a:endParaRPr>
              </a:p>
            </p:txBody>
          </p:sp>
          <p:sp>
            <p:nvSpPr>
              <p:cNvPr id="541" name="Flowchart: Connector 540"/>
              <p:cNvSpPr/>
              <p:nvPr/>
            </p:nvSpPr>
            <p:spPr>
              <a:xfrm>
                <a:off x="1684519" y="2057539"/>
                <a:ext cx="271791" cy="26041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42" name="Picture 541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655431" y="2084870"/>
                <a:ext cx="329150" cy="206162"/>
              </a:xfrm>
              <a:prstGeom prst="rect">
                <a:avLst/>
              </a:prstGeom>
            </p:spPr>
          </p:pic>
        </p:grpSp>
        <p:sp>
          <p:nvSpPr>
            <p:cNvPr id="508" name="TextBox 507"/>
            <p:cNvSpPr txBox="1"/>
            <p:nvPr/>
          </p:nvSpPr>
          <p:spPr>
            <a:xfrm>
              <a:off x="1410278" y="1536999"/>
              <a:ext cx="2315327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 dirty="0"/>
                <a:t>İstanbul İkitelli OSB Şube</a:t>
              </a:r>
            </a:p>
            <a:p>
              <a:r>
                <a:rPr lang="tr-TR" sz="700" i="1" dirty="0"/>
                <a:t>Arnavutköy, Bağcılar, </a:t>
              </a:r>
              <a:r>
                <a:rPr lang="tr-TR" sz="700" i="1" dirty="0" err="1"/>
                <a:t>Başakşehir</a:t>
              </a:r>
              <a:r>
                <a:rPr lang="tr-TR" sz="700" i="1" dirty="0"/>
                <a:t>, </a:t>
              </a:r>
              <a:r>
                <a:rPr lang="tr-TR" sz="700" i="1" dirty="0" err="1"/>
                <a:t>B.çekmece</a:t>
              </a:r>
              <a:endParaRPr lang="tr-TR" sz="700" i="1" dirty="0"/>
            </a:p>
            <a:p>
              <a:r>
                <a:rPr lang="tr-TR" sz="700" i="1" dirty="0"/>
                <a:t>Çatalca, Esenler, G. </a:t>
              </a:r>
              <a:r>
                <a:rPr lang="tr-TR" sz="700" i="1" dirty="0" err="1"/>
                <a:t>Osmnapaşa</a:t>
              </a:r>
              <a:r>
                <a:rPr lang="tr-TR" sz="700" i="1" dirty="0"/>
                <a:t>, </a:t>
              </a:r>
              <a:r>
                <a:rPr lang="tr-TR" sz="700" i="1" dirty="0" err="1"/>
                <a:t>Sultangazi</a:t>
              </a:r>
              <a:endParaRPr lang="tr-TR" sz="700" i="1" dirty="0"/>
            </a:p>
          </p:txBody>
        </p:sp>
        <p:grpSp>
          <p:nvGrpSpPr>
            <p:cNvPr id="509" name="Group 508"/>
            <p:cNvGrpSpPr/>
            <p:nvPr/>
          </p:nvGrpSpPr>
          <p:grpSpPr>
            <a:xfrm>
              <a:off x="3579546" y="1342928"/>
              <a:ext cx="359884" cy="369280"/>
              <a:chOff x="2400828" y="1817555"/>
              <a:chExt cx="359884" cy="369280"/>
            </a:xfrm>
          </p:grpSpPr>
          <p:sp>
            <p:nvSpPr>
              <p:cNvPr id="537" name="Teardrop 536"/>
              <p:cNvSpPr/>
              <p:nvPr/>
            </p:nvSpPr>
            <p:spPr>
              <a:xfrm rot="8277211">
                <a:off x="2400828" y="1817555"/>
                <a:ext cx="359884" cy="36928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solidFill>
                    <a:srgbClr val="FF7C80"/>
                  </a:solidFill>
                </a:endParaRPr>
              </a:p>
            </p:txBody>
          </p:sp>
          <p:sp>
            <p:nvSpPr>
              <p:cNvPr id="538" name="Flowchart: Connector 537"/>
              <p:cNvSpPr/>
              <p:nvPr/>
            </p:nvSpPr>
            <p:spPr>
              <a:xfrm>
                <a:off x="2446120" y="1879594"/>
                <a:ext cx="271791" cy="26041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39" name="Picture 538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417032" y="1906925"/>
                <a:ext cx="329150" cy="206162"/>
              </a:xfrm>
              <a:prstGeom prst="rect">
                <a:avLst/>
              </a:prstGeom>
            </p:spPr>
          </p:pic>
        </p:grpSp>
        <p:grpSp>
          <p:nvGrpSpPr>
            <p:cNvPr id="510" name="Group 509"/>
            <p:cNvGrpSpPr/>
            <p:nvPr/>
          </p:nvGrpSpPr>
          <p:grpSpPr>
            <a:xfrm>
              <a:off x="8324680" y="4780075"/>
              <a:ext cx="359884" cy="366940"/>
              <a:chOff x="7179833" y="4868115"/>
              <a:chExt cx="359884" cy="366940"/>
            </a:xfrm>
          </p:grpSpPr>
          <p:sp>
            <p:nvSpPr>
              <p:cNvPr id="534" name="Teardrop 533"/>
              <p:cNvSpPr/>
              <p:nvPr/>
            </p:nvSpPr>
            <p:spPr>
              <a:xfrm rot="8277211">
                <a:off x="7179833" y="4868115"/>
                <a:ext cx="359884" cy="366940"/>
              </a:xfrm>
              <a:prstGeom prst="teardrop">
                <a:avLst/>
              </a:prstGeom>
              <a:solidFill>
                <a:srgbClr val="C94B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35" name="Flowchart: Connector 534"/>
              <p:cNvSpPr/>
              <p:nvPr/>
            </p:nvSpPr>
            <p:spPr>
              <a:xfrm>
                <a:off x="7224342" y="4929765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36" name="Picture 535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195254" y="4956752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511" name="TextBox 510"/>
            <p:cNvSpPr txBox="1"/>
            <p:nvPr/>
          </p:nvSpPr>
          <p:spPr>
            <a:xfrm>
              <a:off x="8696238" y="4625294"/>
              <a:ext cx="190096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/>
                <a:t>Diyarbakır Şube</a:t>
              </a:r>
              <a:endParaRPr lang="tr-TR" sz="1200" b="1" dirty="0"/>
            </a:p>
            <a:p>
              <a:r>
                <a:rPr lang="tr-TR" sz="700" i="1"/>
                <a:t>Diyarbakır, Ağrı, Batman, Bingöl, Bitlis, Elazığ, Erzincan, Hakkari, Iğdır, Mardin, Muş, Siirt, Şırnak, Tunceli, Van</a:t>
              </a:r>
              <a:endParaRPr lang="tr-TR" sz="700" i="1" dirty="0"/>
            </a:p>
            <a:p>
              <a:endParaRPr lang="tr-TR" sz="700" b="1" i="1" dirty="0"/>
            </a:p>
          </p:txBody>
        </p:sp>
        <p:grpSp>
          <p:nvGrpSpPr>
            <p:cNvPr id="512" name="Group 511"/>
            <p:cNvGrpSpPr/>
            <p:nvPr/>
          </p:nvGrpSpPr>
          <p:grpSpPr>
            <a:xfrm>
              <a:off x="6214808" y="2801578"/>
              <a:ext cx="359884" cy="366940"/>
              <a:chOff x="5055815" y="5072942"/>
              <a:chExt cx="359884" cy="366940"/>
            </a:xfrm>
          </p:grpSpPr>
          <p:sp>
            <p:nvSpPr>
              <p:cNvPr id="531" name="Teardrop 530"/>
              <p:cNvSpPr/>
              <p:nvPr/>
            </p:nvSpPr>
            <p:spPr>
              <a:xfrm rot="8277211">
                <a:off x="5055815" y="5072942"/>
                <a:ext cx="359884" cy="366940"/>
              </a:xfrm>
              <a:prstGeom prst="teardrop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32" name="Flowchart: Connector 531"/>
              <p:cNvSpPr/>
              <p:nvPr/>
            </p:nvSpPr>
            <p:spPr>
              <a:xfrm>
                <a:off x="5103771" y="5114041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33" name="Picture 532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074712" y="5148255"/>
                <a:ext cx="329150" cy="204856"/>
              </a:xfrm>
              <a:prstGeom prst="rect">
                <a:avLst/>
              </a:prstGeom>
            </p:spPr>
          </p:pic>
        </p:grpSp>
        <p:grpSp>
          <p:nvGrpSpPr>
            <p:cNvPr id="513" name="Group 512"/>
            <p:cNvGrpSpPr/>
            <p:nvPr/>
          </p:nvGrpSpPr>
          <p:grpSpPr>
            <a:xfrm>
              <a:off x="1517155" y="4945691"/>
              <a:ext cx="359884" cy="366940"/>
              <a:chOff x="5058043" y="5099713"/>
              <a:chExt cx="359884" cy="366940"/>
            </a:xfrm>
          </p:grpSpPr>
          <p:sp>
            <p:nvSpPr>
              <p:cNvPr id="528" name="Teardrop 527"/>
              <p:cNvSpPr/>
              <p:nvPr/>
            </p:nvSpPr>
            <p:spPr>
              <a:xfrm rot="8277211">
                <a:off x="5058043" y="5099713"/>
                <a:ext cx="359884" cy="366940"/>
              </a:xfrm>
              <a:prstGeom prst="teardrop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29" name="Flowchart: Connector 528"/>
              <p:cNvSpPr/>
              <p:nvPr/>
            </p:nvSpPr>
            <p:spPr>
              <a:xfrm>
                <a:off x="5102552" y="5161363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30" name="Picture 529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073464" y="5188350"/>
                <a:ext cx="329150" cy="204856"/>
              </a:xfrm>
              <a:prstGeom prst="rect">
                <a:avLst/>
              </a:prstGeom>
            </p:spPr>
          </p:pic>
        </p:grpSp>
        <p:grpSp>
          <p:nvGrpSpPr>
            <p:cNvPr id="514" name="Group 513"/>
            <p:cNvGrpSpPr/>
            <p:nvPr/>
          </p:nvGrpSpPr>
          <p:grpSpPr>
            <a:xfrm>
              <a:off x="3383860" y="4679260"/>
              <a:ext cx="359884" cy="366940"/>
              <a:chOff x="5058043" y="5099713"/>
              <a:chExt cx="359884" cy="366940"/>
            </a:xfrm>
          </p:grpSpPr>
          <p:sp>
            <p:nvSpPr>
              <p:cNvPr id="525" name="Teardrop 524"/>
              <p:cNvSpPr/>
              <p:nvPr/>
            </p:nvSpPr>
            <p:spPr>
              <a:xfrm rot="8277211">
                <a:off x="5058043" y="5099713"/>
                <a:ext cx="359884" cy="366940"/>
              </a:xfrm>
              <a:prstGeom prst="teardrop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dirty="0">
                  <a:solidFill>
                    <a:srgbClr val="FF7C80"/>
                  </a:solidFill>
                </a:endParaRPr>
              </a:p>
            </p:txBody>
          </p:sp>
          <p:sp>
            <p:nvSpPr>
              <p:cNvPr id="526" name="Flowchart: Connector 525"/>
              <p:cNvSpPr/>
              <p:nvPr/>
            </p:nvSpPr>
            <p:spPr>
              <a:xfrm>
                <a:off x="5102552" y="5161363"/>
                <a:ext cx="271791" cy="258762"/>
              </a:xfrm>
              <a:prstGeom prst="flowChartConnector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/>
              </a:p>
            </p:txBody>
          </p:sp>
          <p:pic>
            <p:nvPicPr>
              <p:cNvPr id="527" name="Picture 526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073464" y="5188350"/>
                <a:ext cx="329150" cy="204856"/>
              </a:xfrm>
              <a:prstGeom prst="rect">
                <a:avLst/>
              </a:prstGeom>
            </p:spPr>
          </p:pic>
        </p:grpSp>
        <p:sp>
          <p:nvSpPr>
            <p:cNvPr id="516" name="TextBox 515"/>
            <p:cNvSpPr txBox="1"/>
            <p:nvPr/>
          </p:nvSpPr>
          <p:spPr>
            <a:xfrm>
              <a:off x="6142841" y="2434136"/>
              <a:ext cx="1719398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 dirty="0"/>
                <a:t>Samsun İrtibat Bürosu</a:t>
              </a:r>
            </a:p>
            <a:p>
              <a:r>
                <a:rPr lang="tr-TR" sz="700" i="1" dirty="0"/>
                <a:t>Samsun,</a:t>
              </a: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1106159" y="5367609"/>
              <a:ext cx="1190841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 dirty="0"/>
                <a:t>Aydın </a:t>
              </a:r>
            </a:p>
            <a:p>
              <a:r>
                <a:rPr lang="tr-TR" sz="1200" b="1" dirty="0"/>
                <a:t>İrtibat Bürosu</a:t>
              </a:r>
            </a:p>
            <a:p>
              <a:r>
                <a:rPr lang="tr-TR" sz="700" i="1" dirty="0"/>
                <a:t>Aydın, Muğla</a:t>
              </a: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3231503" y="5067196"/>
              <a:ext cx="1131886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200" b="1" dirty="0"/>
                <a:t>Isparta </a:t>
              </a:r>
            </a:p>
            <a:p>
              <a:r>
                <a:rPr lang="tr-TR" sz="1200" b="1" dirty="0"/>
                <a:t>İrtibat Bürosu</a:t>
              </a:r>
            </a:p>
            <a:p>
              <a:r>
                <a:rPr lang="tr-TR" sz="700" i="1" dirty="0"/>
                <a:t>Isparta, Burdur</a:t>
              </a:r>
            </a:p>
          </p:txBody>
        </p:sp>
        <p:sp>
          <p:nvSpPr>
            <p:cNvPr id="519" name="Rectangle 518"/>
            <p:cNvSpPr/>
            <p:nvPr/>
          </p:nvSpPr>
          <p:spPr>
            <a:xfrm>
              <a:off x="207891" y="6064742"/>
              <a:ext cx="1627403" cy="771129"/>
            </a:xfrm>
            <a:prstGeom prst="rect">
              <a:avLst/>
            </a:prstGeom>
            <a:noFill/>
            <a:ln>
              <a:solidFill>
                <a:srgbClr val="520A1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Rectangle 519"/>
            <p:cNvSpPr/>
            <p:nvPr/>
          </p:nvSpPr>
          <p:spPr>
            <a:xfrm>
              <a:off x="524305" y="6176517"/>
              <a:ext cx="1587499" cy="6001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>
                <a:buClr>
                  <a:srgbClr val="E7E6E6">
                    <a:lumMod val="10000"/>
                  </a:srgbClr>
                </a:buClr>
                <a:defRPr/>
              </a:pPr>
              <a:r>
                <a:rPr lang="tr-TR" sz="11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Ege Bölge</a:t>
              </a:r>
            </a:p>
            <a:p>
              <a:pPr lvl="0">
                <a:buClr>
                  <a:srgbClr val="E7E6E6">
                    <a:lumMod val="10000"/>
                  </a:srgbClr>
                </a:buClr>
                <a:defRPr/>
              </a:pPr>
              <a:r>
                <a:rPr lang="tr-TR" sz="11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İç Anadolu Bölge</a:t>
              </a:r>
            </a:p>
            <a:p>
              <a:pPr lvl="0">
                <a:buClr>
                  <a:srgbClr val="E7E6E6">
                    <a:lumMod val="10000"/>
                  </a:srgbClr>
                </a:buClr>
                <a:defRPr/>
              </a:pPr>
              <a:r>
                <a:rPr lang="tr-TR" sz="11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Marmara Bölge</a:t>
              </a:r>
            </a:p>
          </p:txBody>
        </p:sp>
        <p:pic>
          <p:nvPicPr>
            <p:cNvPr id="521" name="Picture 520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7511" r="96671" b="-199"/>
            <a:stretch/>
          </p:blipFill>
          <p:spPr>
            <a:xfrm>
              <a:off x="203859" y="6202931"/>
              <a:ext cx="363618" cy="547337"/>
            </a:xfrm>
            <a:prstGeom prst="rect">
              <a:avLst/>
            </a:prstGeom>
          </p:spPr>
        </p:pic>
      </p:grpSp>
      <p:sp>
        <p:nvSpPr>
          <p:cNvPr id="705" name="TextBox 704"/>
          <p:cNvSpPr txBox="1"/>
          <p:nvPr/>
        </p:nvSpPr>
        <p:spPr>
          <a:xfrm>
            <a:off x="5944704" y="857244"/>
            <a:ext cx="5951852" cy="1138773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i="0" u="none" strike="noStrike" kern="0" cap="none" spc="150" normalizeH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Ülke ihracatımızın </a:t>
            </a:r>
            <a:r>
              <a:rPr kumimoji="0" lang="tr-TR" sz="3200" i="0" u="none" strike="noStrike" kern="0" cap="none" spc="150" normalizeH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%94</a:t>
            </a:r>
            <a:r>
              <a:rPr kumimoji="0" lang="tr-TR" sz="1800" i="0" u="none" strike="noStrike" kern="0" cap="none" spc="150" normalizeH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’ü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i="0" u="none" strike="noStrike" kern="0" cap="none" spc="150" normalizeH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Türk Eximbank şubelerinin bulunduğu illerden gerçekleştirilmektedir.</a:t>
            </a:r>
          </a:p>
        </p:txBody>
      </p:sp>
      <p:sp>
        <p:nvSpPr>
          <p:cNvPr id="246" name="Teardrop 245"/>
          <p:cNvSpPr/>
          <p:nvPr/>
        </p:nvSpPr>
        <p:spPr>
          <a:xfrm rot="8277211">
            <a:off x="2859489" y="2898935"/>
            <a:ext cx="359884" cy="366940"/>
          </a:xfrm>
          <a:prstGeom prst="teardrop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dirty="0">
              <a:solidFill>
                <a:srgbClr val="FF7C80"/>
              </a:solidFill>
            </a:endParaRPr>
          </a:p>
        </p:txBody>
      </p:sp>
      <p:sp>
        <p:nvSpPr>
          <p:cNvPr id="248" name="Flowchart: Connector 247"/>
          <p:cNvSpPr/>
          <p:nvPr/>
        </p:nvSpPr>
        <p:spPr>
          <a:xfrm>
            <a:off x="5435950" y="2545375"/>
            <a:ext cx="271791" cy="258762"/>
          </a:xfrm>
          <a:prstGeom prst="flowChartConnector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51" name="Flowchart: Connector 250"/>
          <p:cNvSpPr/>
          <p:nvPr/>
        </p:nvSpPr>
        <p:spPr>
          <a:xfrm>
            <a:off x="2897507" y="2956278"/>
            <a:ext cx="271791" cy="266706"/>
          </a:xfrm>
          <a:prstGeom prst="flowChartConnector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247" name="Picture 246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59161" y="2991449"/>
            <a:ext cx="329150" cy="204856"/>
          </a:xfrm>
          <a:prstGeom prst="rect">
            <a:avLst/>
          </a:prstGeom>
        </p:spPr>
      </p:pic>
      <p:sp>
        <p:nvSpPr>
          <p:cNvPr id="253" name="TextBox 252"/>
          <p:cNvSpPr txBox="1"/>
          <p:nvPr/>
        </p:nvSpPr>
        <p:spPr>
          <a:xfrm>
            <a:off x="2644387" y="2445656"/>
            <a:ext cx="10674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/>
              <a:t>Tuzla </a:t>
            </a:r>
          </a:p>
          <a:p>
            <a:r>
              <a:rPr lang="tr-TR" sz="1200" b="1" dirty="0"/>
              <a:t>İrtibat Bürosu</a:t>
            </a:r>
          </a:p>
        </p:txBody>
      </p:sp>
      <p:sp>
        <p:nvSpPr>
          <p:cNvPr id="254" name="Teardrop 253"/>
          <p:cNvSpPr/>
          <p:nvPr/>
        </p:nvSpPr>
        <p:spPr>
          <a:xfrm rot="8277211">
            <a:off x="1860510" y="3465271"/>
            <a:ext cx="359884" cy="358589"/>
          </a:xfrm>
          <a:prstGeom prst="teardrop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dirty="0">
              <a:solidFill>
                <a:srgbClr val="FF7C80"/>
              </a:solidFill>
            </a:endParaRPr>
          </a:p>
        </p:txBody>
      </p:sp>
      <p:sp>
        <p:nvSpPr>
          <p:cNvPr id="256" name="TextBox 255"/>
          <p:cNvSpPr txBox="1"/>
          <p:nvPr/>
        </p:nvSpPr>
        <p:spPr>
          <a:xfrm>
            <a:off x="1651840" y="3019032"/>
            <a:ext cx="1068423" cy="5693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/>
              <a:t>Balıkesir İrtibat Bürosu</a:t>
            </a:r>
          </a:p>
          <a:p>
            <a:endParaRPr lang="tr-TR" sz="700" i="1" dirty="0"/>
          </a:p>
        </p:txBody>
      </p:sp>
      <p:sp>
        <p:nvSpPr>
          <p:cNvPr id="257" name="Flowchart: Connector 256"/>
          <p:cNvSpPr/>
          <p:nvPr/>
        </p:nvSpPr>
        <p:spPr>
          <a:xfrm flipH="1">
            <a:off x="1891442" y="3531599"/>
            <a:ext cx="293383" cy="243065"/>
          </a:xfrm>
          <a:prstGeom prst="flowChartConnector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255" name="Picture 254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4427" y="3552401"/>
            <a:ext cx="329150" cy="2001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276922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2970972" y="1773921"/>
            <a:ext cx="16381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İhracatçı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723966" y="1801465"/>
            <a:ext cx="34680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İmalatçı -İhracatçı</a:t>
            </a:r>
          </a:p>
        </p:txBody>
      </p:sp>
      <p:grpSp>
        <p:nvGrpSpPr>
          <p:cNvPr id="35" name="Group 18"/>
          <p:cNvGrpSpPr>
            <a:grpSpLocks noChangeAspect="1"/>
          </p:cNvGrpSpPr>
          <p:nvPr/>
        </p:nvGrpSpPr>
        <p:grpSpPr bwMode="auto">
          <a:xfrm>
            <a:off x="617948" y="778810"/>
            <a:ext cx="2255923" cy="2254570"/>
            <a:chOff x="3789" y="471"/>
            <a:chExt cx="1668" cy="1667"/>
          </a:xfrm>
        </p:grpSpPr>
        <p:sp>
          <p:nvSpPr>
            <p:cNvPr id="36" name="AutoShape 17"/>
            <p:cNvSpPr>
              <a:spLocks noChangeAspect="1" noChangeArrowheads="1" noTextEdit="1"/>
            </p:cNvSpPr>
            <p:nvPr/>
          </p:nvSpPr>
          <p:spPr bwMode="auto">
            <a:xfrm>
              <a:off x="3789" y="471"/>
              <a:ext cx="1668" cy="1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19"/>
            <p:cNvSpPr>
              <a:spLocks noEditPoints="1"/>
            </p:cNvSpPr>
            <p:nvPr/>
          </p:nvSpPr>
          <p:spPr bwMode="auto">
            <a:xfrm>
              <a:off x="3793" y="1018"/>
              <a:ext cx="1644" cy="596"/>
            </a:xfrm>
            <a:custGeom>
              <a:avLst/>
              <a:gdLst>
                <a:gd name="T0" fmla="*/ 430 w 3306"/>
                <a:gd name="T1" fmla="*/ 43 h 1199"/>
                <a:gd name="T2" fmla="*/ 319 w 3306"/>
                <a:gd name="T3" fmla="*/ 62 h 1199"/>
                <a:gd name="T4" fmla="*/ 147 w 3306"/>
                <a:gd name="T5" fmla="*/ 87 h 1199"/>
                <a:gd name="T6" fmla="*/ 126 w 3306"/>
                <a:gd name="T7" fmla="*/ 167 h 1199"/>
                <a:gd name="T8" fmla="*/ 175 w 3306"/>
                <a:gd name="T9" fmla="*/ 218 h 1199"/>
                <a:gd name="T10" fmla="*/ 172 w 3306"/>
                <a:gd name="T11" fmla="*/ 725 h 1199"/>
                <a:gd name="T12" fmla="*/ 0 w 3306"/>
                <a:gd name="T13" fmla="*/ 708 h 1199"/>
                <a:gd name="T14" fmla="*/ 89 w 3306"/>
                <a:gd name="T15" fmla="*/ 1175 h 1199"/>
                <a:gd name="T16" fmla="*/ 1542 w 3306"/>
                <a:gd name="T17" fmla="*/ 1198 h 1199"/>
                <a:gd name="T18" fmla="*/ 2946 w 3306"/>
                <a:gd name="T19" fmla="*/ 1179 h 1199"/>
                <a:gd name="T20" fmla="*/ 3120 w 3306"/>
                <a:gd name="T21" fmla="*/ 1083 h 1199"/>
                <a:gd name="T22" fmla="*/ 3283 w 3306"/>
                <a:gd name="T23" fmla="*/ 852 h 1199"/>
                <a:gd name="T24" fmla="*/ 3304 w 3306"/>
                <a:gd name="T25" fmla="*/ 751 h 1199"/>
                <a:gd name="T26" fmla="*/ 3225 w 3306"/>
                <a:gd name="T27" fmla="*/ 720 h 1199"/>
                <a:gd name="T28" fmla="*/ 3019 w 3306"/>
                <a:gd name="T29" fmla="*/ 728 h 1199"/>
                <a:gd name="T30" fmla="*/ 2920 w 3306"/>
                <a:gd name="T31" fmla="*/ 780 h 1199"/>
                <a:gd name="T32" fmla="*/ 2709 w 3306"/>
                <a:gd name="T33" fmla="*/ 733 h 1199"/>
                <a:gd name="T34" fmla="*/ 2518 w 3306"/>
                <a:gd name="T35" fmla="*/ 856 h 1199"/>
                <a:gd name="T36" fmla="*/ 2500 w 3306"/>
                <a:gd name="T37" fmla="*/ 856 h 1199"/>
                <a:gd name="T38" fmla="*/ 2309 w 3306"/>
                <a:gd name="T39" fmla="*/ 733 h 1199"/>
                <a:gd name="T40" fmla="*/ 2118 w 3306"/>
                <a:gd name="T41" fmla="*/ 856 h 1199"/>
                <a:gd name="T42" fmla="*/ 2100 w 3306"/>
                <a:gd name="T43" fmla="*/ 856 h 1199"/>
                <a:gd name="T44" fmla="*/ 1909 w 3306"/>
                <a:gd name="T45" fmla="*/ 733 h 1199"/>
                <a:gd name="T46" fmla="*/ 1718 w 3306"/>
                <a:gd name="T47" fmla="*/ 856 h 1199"/>
                <a:gd name="T48" fmla="*/ 1700 w 3306"/>
                <a:gd name="T49" fmla="*/ 856 h 1199"/>
                <a:gd name="T50" fmla="*/ 1509 w 3306"/>
                <a:gd name="T51" fmla="*/ 733 h 1199"/>
                <a:gd name="T52" fmla="*/ 1318 w 3306"/>
                <a:gd name="T53" fmla="*/ 856 h 1199"/>
                <a:gd name="T54" fmla="*/ 1300 w 3306"/>
                <a:gd name="T55" fmla="*/ 856 h 1199"/>
                <a:gd name="T56" fmla="*/ 1077 w 3306"/>
                <a:gd name="T57" fmla="*/ 733 h 1199"/>
                <a:gd name="T58" fmla="*/ 856 w 3306"/>
                <a:gd name="T59" fmla="*/ 758 h 1199"/>
                <a:gd name="T60" fmla="*/ 843 w 3306"/>
                <a:gd name="T61" fmla="*/ 761 h 1199"/>
                <a:gd name="T62" fmla="*/ 800 w 3306"/>
                <a:gd name="T63" fmla="*/ 733 h 1199"/>
                <a:gd name="T64" fmla="*/ 757 w 3306"/>
                <a:gd name="T65" fmla="*/ 385 h 1199"/>
                <a:gd name="T66" fmla="*/ 718 w 3306"/>
                <a:gd name="T67" fmla="*/ 333 h 1199"/>
                <a:gd name="T68" fmla="*/ 692 w 3306"/>
                <a:gd name="T69" fmla="*/ 300 h 1199"/>
                <a:gd name="T70" fmla="*/ 718 w 3306"/>
                <a:gd name="T71" fmla="*/ 267 h 1199"/>
                <a:gd name="T72" fmla="*/ 759 w 3306"/>
                <a:gd name="T73" fmla="*/ 252 h 1199"/>
                <a:gd name="T74" fmla="*/ 822 w 3306"/>
                <a:gd name="T75" fmla="*/ 214 h 1199"/>
                <a:gd name="T76" fmla="*/ 859 w 3306"/>
                <a:gd name="T77" fmla="*/ 160 h 1199"/>
                <a:gd name="T78" fmla="*/ 829 w 3306"/>
                <a:gd name="T79" fmla="*/ 90 h 1199"/>
                <a:gd name="T80" fmla="*/ 649 w 3306"/>
                <a:gd name="T81" fmla="*/ 67 h 1199"/>
                <a:gd name="T82" fmla="*/ 492 w 3306"/>
                <a:gd name="T83" fmla="*/ 50 h 1199"/>
                <a:gd name="T84" fmla="*/ 559 w 3306"/>
                <a:gd name="T85" fmla="*/ 33 h 1199"/>
                <a:gd name="T86" fmla="*/ 625 w 3306"/>
                <a:gd name="T87" fmla="*/ 17 h 1199"/>
                <a:gd name="T88" fmla="*/ 509 w 3306"/>
                <a:gd name="T89" fmla="*/ 0 h 1199"/>
                <a:gd name="T90" fmla="*/ 392 w 3306"/>
                <a:gd name="T91" fmla="*/ 15 h 1199"/>
                <a:gd name="T92" fmla="*/ 526 w 3306"/>
                <a:gd name="T93" fmla="*/ 331 h 1199"/>
                <a:gd name="T94" fmla="*/ 358 w 3306"/>
                <a:gd name="T95" fmla="*/ 331 h 1199"/>
                <a:gd name="T96" fmla="*/ 326 w 3306"/>
                <a:gd name="T97" fmla="*/ 290 h 1199"/>
                <a:gd name="T98" fmla="*/ 442 w 3306"/>
                <a:gd name="T99" fmla="*/ 267 h 1199"/>
                <a:gd name="T100" fmla="*/ 558 w 3306"/>
                <a:gd name="T101" fmla="*/ 290 h 1199"/>
                <a:gd name="T102" fmla="*/ 654 w 3306"/>
                <a:gd name="T103" fmla="*/ 320 h 1199"/>
                <a:gd name="T104" fmla="*/ 618 w 3306"/>
                <a:gd name="T105" fmla="*/ 333 h 1199"/>
                <a:gd name="T106" fmla="*/ 592 w 3306"/>
                <a:gd name="T107" fmla="*/ 300 h 1199"/>
                <a:gd name="T108" fmla="*/ 618 w 3306"/>
                <a:gd name="T109" fmla="*/ 267 h 1199"/>
                <a:gd name="T110" fmla="*/ 654 w 3306"/>
                <a:gd name="T111" fmla="*/ 280 h 1199"/>
                <a:gd name="T112" fmla="*/ 2799 w 3306"/>
                <a:gd name="T113" fmla="*/ 921 h 1199"/>
                <a:gd name="T114" fmla="*/ 1502 w 3306"/>
                <a:gd name="T115" fmla="*/ 933 h 1199"/>
                <a:gd name="T116" fmla="*/ 1018 w 3306"/>
                <a:gd name="T117" fmla="*/ 912 h 1199"/>
                <a:gd name="T118" fmla="*/ 2315 w 3306"/>
                <a:gd name="T119" fmla="*/ 901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6" h="1199">
                  <a:moveTo>
                    <a:pt x="392" y="15"/>
                  </a:moveTo>
                  <a:lnTo>
                    <a:pt x="394" y="22"/>
                  </a:lnTo>
                  <a:lnTo>
                    <a:pt x="415" y="37"/>
                  </a:lnTo>
                  <a:lnTo>
                    <a:pt x="430" y="43"/>
                  </a:lnTo>
                  <a:lnTo>
                    <a:pt x="438" y="46"/>
                  </a:lnTo>
                  <a:lnTo>
                    <a:pt x="434" y="52"/>
                  </a:lnTo>
                  <a:lnTo>
                    <a:pt x="387" y="59"/>
                  </a:lnTo>
                  <a:lnTo>
                    <a:pt x="319" y="62"/>
                  </a:lnTo>
                  <a:lnTo>
                    <a:pt x="257" y="65"/>
                  </a:lnTo>
                  <a:lnTo>
                    <a:pt x="184" y="75"/>
                  </a:lnTo>
                  <a:lnTo>
                    <a:pt x="153" y="83"/>
                  </a:lnTo>
                  <a:lnTo>
                    <a:pt x="147" y="87"/>
                  </a:lnTo>
                  <a:lnTo>
                    <a:pt x="138" y="97"/>
                  </a:lnTo>
                  <a:lnTo>
                    <a:pt x="127" y="133"/>
                  </a:lnTo>
                  <a:lnTo>
                    <a:pt x="125" y="153"/>
                  </a:lnTo>
                  <a:lnTo>
                    <a:pt x="126" y="167"/>
                  </a:lnTo>
                  <a:lnTo>
                    <a:pt x="130" y="187"/>
                  </a:lnTo>
                  <a:lnTo>
                    <a:pt x="142" y="202"/>
                  </a:lnTo>
                  <a:lnTo>
                    <a:pt x="161" y="213"/>
                  </a:lnTo>
                  <a:lnTo>
                    <a:pt x="175" y="218"/>
                  </a:lnTo>
                  <a:lnTo>
                    <a:pt x="225" y="237"/>
                  </a:lnTo>
                  <a:lnTo>
                    <a:pt x="225" y="487"/>
                  </a:lnTo>
                  <a:lnTo>
                    <a:pt x="225" y="737"/>
                  </a:lnTo>
                  <a:lnTo>
                    <a:pt x="172" y="725"/>
                  </a:lnTo>
                  <a:lnTo>
                    <a:pt x="147" y="719"/>
                  </a:lnTo>
                  <a:lnTo>
                    <a:pt x="85" y="712"/>
                  </a:lnTo>
                  <a:lnTo>
                    <a:pt x="59" y="710"/>
                  </a:lnTo>
                  <a:lnTo>
                    <a:pt x="0" y="708"/>
                  </a:lnTo>
                  <a:lnTo>
                    <a:pt x="0" y="925"/>
                  </a:lnTo>
                  <a:lnTo>
                    <a:pt x="0" y="1140"/>
                  </a:lnTo>
                  <a:lnTo>
                    <a:pt x="75" y="1170"/>
                  </a:lnTo>
                  <a:lnTo>
                    <a:pt x="89" y="1175"/>
                  </a:lnTo>
                  <a:lnTo>
                    <a:pt x="126" y="1182"/>
                  </a:lnTo>
                  <a:lnTo>
                    <a:pt x="226" y="1190"/>
                  </a:lnTo>
                  <a:lnTo>
                    <a:pt x="729" y="1198"/>
                  </a:lnTo>
                  <a:lnTo>
                    <a:pt x="1542" y="1198"/>
                  </a:lnTo>
                  <a:lnTo>
                    <a:pt x="2082" y="1199"/>
                  </a:lnTo>
                  <a:lnTo>
                    <a:pt x="2590" y="1197"/>
                  </a:lnTo>
                  <a:lnTo>
                    <a:pt x="2807" y="1191"/>
                  </a:lnTo>
                  <a:lnTo>
                    <a:pt x="2946" y="1179"/>
                  </a:lnTo>
                  <a:lnTo>
                    <a:pt x="3011" y="1163"/>
                  </a:lnTo>
                  <a:lnTo>
                    <a:pt x="3043" y="1151"/>
                  </a:lnTo>
                  <a:lnTo>
                    <a:pt x="3079" y="1126"/>
                  </a:lnTo>
                  <a:lnTo>
                    <a:pt x="3120" y="1083"/>
                  </a:lnTo>
                  <a:lnTo>
                    <a:pt x="3145" y="1055"/>
                  </a:lnTo>
                  <a:lnTo>
                    <a:pt x="3178" y="1017"/>
                  </a:lnTo>
                  <a:lnTo>
                    <a:pt x="3238" y="934"/>
                  </a:lnTo>
                  <a:lnTo>
                    <a:pt x="3283" y="852"/>
                  </a:lnTo>
                  <a:lnTo>
                    <a:pt x="3302" y="800"/>
                  </a:lnTo>
                  <a:lnTo>
                    <a:pt x="3306" y="772"/>
                  </a:lnTo>
                  <a:lnTo>
                    <a:pt x="3305" y="762"/>
                  </a:lnTo>
                  <a:lnTo>
                    <a:pt x="3304" y="751"/>
                  </a:lnTo>
                  <a:lnTo>
                    <a:pt x="3295" y="736"/>
                  </a:lnTo>
                  <a:lnTo>
                    <a:pt x="3277" y="727"/>
                  </a:lnTo>
                  <a:lnTo>
                    <a:pt x="3247" y="721"/>
                  </a:lnTo>
                  <a:lnTo>
                    <a:pt x="3225" y="720"/>
                  </a:lnTo>
                  <a:lnTo>
                    <a:pt x="3189" y="718"/>
                  </a:lnTo>
                  <a:lnTo>
                    <a:pt x="3094" y="721"/>
                  </a:lnTo>
                  <a:lnTo>
                    <a:pt x="3049" y="725"/>
                  </a:lnTo>
                  <a:lnTo>
                    <a:pt x="3019" y="728"/>
                  </a:lnTo>
                  <a:lnTo>
                    <a:pt x="2976" y="736"/>
                  </a:lnTo>
                  <a:lnTo>
                    <a:pt x="2948" y="748"/>
                  </a:lnTo>
                  <a:lnTo>
                    <a:pt x="2929" y="767"/>
                  </a:lnTo>
                  <a:lnTo>
                    <a:pt x="2920" y="780"/>
                  </a:lnTo>
                  <a:lnTo>
                    <a:pt x="2894" y="825"/>
                  </a:lnTo>
                  <a:lnTo>
                    <a:pt x="2892" y="778"/>
                  </a:lnTo>
                  <a:lnTo>
                    <a:pt x="2892" y="733"/>
                  </a:lnTo>
                  <a:lnTo>
                    <a:pt x="2709" y="733"/>
                  </a:lnTo>
                  <a:lnTo>
                    <a:pt x="2525" y="733"/>
                  </a:lnTo>
                  <a:lnTo>
                    <a:pt x="2525" y="800"/>
                  </a:lnTo>
                  <a:lnTo>
                    <a:pt x="2524" y="827"/>
                  </a:lnTo>
                  <a:lnTo>
                    <a:pt x="2518" y="856"/>
                  </a:lnTo>
                  <a:lnTo>
                    <a:pt x="2512" y="866"/>
                  </a:lnTo>
                  <a:lnTo>
                    <a:pt x="2509" y="867"/>
                  </a:lnTo>
                  <a:lnTo>
                    <a:pt x="2506" y="866"/>
                  </a:lnTo>
                  <a:lnTo>
                    <a:pt x="2500" y="856"/>
                  </a:lnTo>
                  <a:lnTo>
                    <a:pt x="2493" y="827"/>
                  </a:lnTo>
                  <a:lnTo>
                    <a:pt x="2492" y="800"/>
                  </a:lnTo>
                  <a:lnTo>
                    <a:pt x="2492" y="733"/>
                  </a:lnTo>
                  <a:lnTo>
                    <a:pt x="2309" y="733"/>
                  </a:lnTo>
                  <a:lnTo>
                    <a:pt x="2125" y="733"/>
                  </a:lnTo>
                  <a:lnTo>
                    <a:pt x="2125" y="800"/>
                  </a:lnTo>
                  <a:lnTo>
                    <a:pt x="2124" y="827"/>
                  </a:lnTo>
                  <a:lnTo>
                    <a:pt x="2118" y="856"/>
                  </a:lnTo>
                  <a:lnTo>
                    <a:pt x="2112" y="866"/>
                  </a:lnTo>
                  <a:lnTo>
                    <a:pt x="2109" y="867"/>
                  </a:lnTo>
                  <a:lnTo>
                    <a:pt x="2106" y="866"/>
                  </a:lnTo>
                  <a:lnTo>
                    <a:pt x="2100" y="856"/>
                  </a:lnTo>
                  <a:lnTo>
                    <a:pt x="2093" y="827"/>
                  </a:lnTo>
                  <a:lnTo>
                    <a:pt x="2092" y="800"/>
                  </a:lnTo>
                  <a:lnTo>
                    <a:pt x="2092" y="733"/>
                  </a:lnTo>
                  <a:lnTo>
                    <a:pt x="1909" y="733"/>
                  </a:lnTo>
                  <a:lnTo>
                    <a:pt x="1725" y="733"/>
                  </a:lnTo>
                  <a:lnTo>
                    <a:pt x="1725" y="800"/>
                  </a:lnTo>
                  <a:lnTo>
                    <a:pt x="1724" y="827"/>
                  </a:lnTo>
                  <a:lnTo>
                    <a:pt x="1718" y="856"/>
                  </a:lnTo>
                  <a:lnTo>
                    <a:pt x="1712" y="866"/>
                  </a:lnTo>
                  <a:lnTo>
                    <a:pt x="1709" y="867"/>
                  </a:lnTo>
                  <a:lnTo>
                    <a:pt x="1706" y="866"/>
                  </a:lnTo>
                  <a:lnTo>
                    <a:pt x="1700" y="856"/>
                  </a:lnTo>
                  <a:lnTo>
                    <a:pt x="1693" y="827"/>
                  </a:lnTo>
                  <a:lnTo>
                    <a:pt x="1692" y="800"/>
                  </a:lnTo>
                  <a:lnTo>
                    <a:pt x="1692" y="733"/>
                  </a:lnTo>
                  <a:lnTo>
                    <a:pt x="1509" y="733"/>
                  </a:lnTo>
                  <a:lnTo>
                    <a:pt x="1325" y="733"/>
                  </a:lnTo>
                  <a:lnTo>
                    <a:pt x="1325" y="800"/>
                  </a:lnTo>
                  <a:lnTo>
                    <a:pt x="1324" y="827"/>
                  </a:lnTo>
                  <a:lnTo>
                    <a:pt x="1318" y="856"/>
                  </a:lnTo>
                  <a:lnTo>
                    <a:pt x="1312" y="866"/>
                  </a:lnTo>
                  <a:lnTo>
                    <a:pt x="1309" y="867"/>
                  </a:lnTo>
                  <a:lnTo>
                    <a:pt x="1306" y="866"/>
                  </a:lnTo>
                  <a:lnTo>
                    <a:pt x="1300" y="856"/>
                  </a:lnTo>
                  <a:lnTo>
                    <a:pt x="1293" y="827"/>
                  </a:lnTo>
                  <a:lnTo>
                    <a:pt x="1292" y="800"/>
                  </a:lnTo>
                  <a:lnTo>
                    <a:pt x="1292" y="733"/>
                  </a:lnTo>
                  <a:lnTo>
                    <a:pt x="1077" y="733"/>
                  </a:lnTo>
                  <a:lnTo>
                    <a:pt x="1005" y="733"/>
                  </a:lnTo>
                  <a:lnTo>
                    <a:pt x="914" y="735"/>
                  </a:lnTo>
                  <a:lnTo>
                    <a:pt x="871" y="743"/>
                  </a:lnTo>
                  <a:lnTo>
                    <a:pt x="856" y="758"/>
                  </a:lnTo>
                  <a:lnTo>
                    <a:pt x="854" y="770"/>
                  </a:lnTo>
                  <a:lnTo>
                    <a:pt x="847" y="808"/>
                  </a:lnTo>
                  <a:lnTo>
                    <a:pt x="844" y="770"/>
                  </a:lnTo>
                  <a:lnTo>
                    <a:pt x="843" y="761"/>
                  </a:lnTo>
                  <a:lnTo>
                    <a:pt x="838" y="746"/>
                  </a:lnTo>
                  <a:lnTo>
                    <a:pt x="828" y="738"/>
                  </a:lnTo>
                  <a:lnTo>
                    <a:pt x="812" y="734"/>
                  </a:lnTo>
                  <a:lnTo>
                    <a:pt x="800" y="733"/>
                  </a:lnTo>
                  <a:lnTo>
                    <a:pt x="759" y="733"/>
                  </a:lnTo>
                  <a:lnTo>
                    <a:pt x="759" y="533"/>
                  </a:lnTo>
                  <a:lnTo>
                    <a:pt x="759" y="468"/>
                  </a:lnTo>
                  <a:lnTo>
                    <a:pt x="757" y="385"/>
                  </a:lnTo>
                  <a:lnTo>
                    <a:pt x="750" y="346"/>
                  </a:lnTo>
                  <a:lnTo>
                    <a:pt x="736" y="334"/>
                  </a:lnTo>
                  <a:lnTo>
                    <a:pt x="725" y="333"/>
                  </a:lnTo>
                  <a:lnTo>
                    <a:pt x="718" y="333"/>
                  </a:lnTo>
                  <a:lnTo>
                    <a:pt x="705" y="329"/>
                  </a:lnTo>
                  <a:lnTo>
                    <a:pt x="697" y="320"/>
                  </a:lnTo>
                  <a:lnTo>
                    <a:pt x="692" y="308"/>
                  </a:lnTo>
                  <a:lnTo>
                    <a:pt x="692" y="300"/>
                  </a:lnTo>
                  <a:lnTo>
                    <a:pt x="692" y="292"/>
                  </a:lnTo>
                  <a:lnTo>
                    <a:pt x="697" y="280"/>
                  </a:lnTo>
                  <a:lnTo>
                    <a:pt x="705" y="271"/>
                  </a:lnTo>
                  <a:lnTo>
                    <a:pt x="718" y="267"/>
                  </a:lnTo>
                  <a:lnTo>
                    <a:pt x="725" y="267"/>
                  </a:lnTo>
                  <a:lnTo>
                    <a:pt x="739" y="266"/>
                  </a:lnTo>
                  <a:lnTo>
                    <a:pt x="757" y="258"/>
                  </a:lnTo>
                  <a:lnTo>
                    <a:pt x="759" y="252"/>
                  </a:lnTo>
                  <a:lnTo>
                    <a:pt x="762" y="245"/>
                  </a:lnTo>
                  <a:lnTo>
                    <a:pt x="789" y="226"/>
                  </a:lnTo>
                  <a:lnTo>
                    <a:pt x="809" y="218"/>
                  </a:lnTo>
                  <a:lnTo>
                    <a:pt x="822" y="214"/>
                  </a:lnTo>
                  <a:lnTo>
                    <a:pt x="841" y="203"/>
                  </a:lnTo>
                  <a:lnTo>
                    <a:pt x="853" y="189"/>
                  </a:lnTo>
                  <a:lnTo>
                    <a:pt x="858" y="171"/>
                  </a:lnTo>
                  <a:lnTo>
                    <a:pt x="859" y="160"/>
                  </a:lnTo>
                  <a:lnTo>
                    <a:pt x="858" y="146"/>
                  </a:lnTo>
                  <a:lnTo>
                    <a:pt x="854" y="123"/>
                  </a:lnTo>
                  <a:lnTo>
                    <a:pt x="845" y="104"/>
                  </a:lnTo>
                  <a:lnTo>
                    <a:pt x="829" y="90"/>
                  </a:lnTo>
                  <a:lnTo>
                    <a:pt x="806" y="80"/>
                  </a:lnTo>
                  <a:lnTo>
                    <a:pt x="774" y="73"/>
                  </a:lnTo>
                  <a:lnTo>
                    <a:pt x="709" y="67"/>
                  </a:lnTo>
                  <a:lnTo>
                    <a:pt x="649" y="67"/>
                  </a:lnTo>
                  <a:lnTo>
                    <a:pt x="582" y="66"/>
                  </a:lnTo>
                  <a:lnTo>
                    <a:pt x="516" y="60"/>
                  </a:lnTo>
                  <a:lnTo>
                    <a:pt x="494" y="54"/>
                  </a:lnTo>
                  <a:lnTo>
                    <a:pt x="492" y="50"/>
                  </a:lnTo>
                  <a:lnTo>
                    <a:pt x="493" y="46"/>
                  </a:lnTo>
                  <a:lnTo>
                    <a:pt x="503" y="40"/>
                  </a:lnTo>
                  <a:lnTo>
                    <a:pt x="532" y="34"/>
                  </a:lnTo>
                  <a:lnTo>
                    <a:pt x="559" y="33"/>
                  </a:lnTo>
                  <a:lnTo>
                    <a:pt x="585" y="32"/>
                  </a:lnTo>
                  <a:lnTo>
                    <a:pt x="614" y="26"/>
                  </a:lnTo>
                  <a:lnTo>
                    <a:pt x="624" y="20"/>
                  </a:lnTo>
                  <a:lnTo>
                    <a:pt x="625" y="17"/>
                  </a:lnTo>
                  <a:lnTo>
                    <a:pt x="624" y="13"/>
                  </a:lnTo>
                  <a:lnTo>
                    <a:pt x="607" y="7"/>
                  </a:lnTo>
                  <a:lnTo>
                    <a:pt x="557" y="1"/>
                  </a:lnTo>
                  <a:lnTo>
                    <a:pt x="509" y="0"/>
                  </a:lnTo>
                  <a:lnTo>
                    <a:pt x="462" y="1"/>
                  </a:lnTo>
                  <a:lnTo>
                    <a:pt x="412" y="7"/>
                  </a:lnTo>
                  <a:lnTo>
                    <a:pt x="394" y="12"/>
                  </a:lnTo>
                  <a:lnTo>
                    <a:pt x="392" y="15"/>
                  </a:lnTo>
                  <a:close/>
                  <a:moveTo>
                    <a:pt x="559" y="300"/>
                  </a:moveTo>
                  <a:lnTo>
                    <a:pt x="558" y="310"/>
                  </a:lnTo>
                  <a:lnTo>
                    <a:pt x="550" y="324"/>
                  </a:lnTo>
                  <a:lnTo>
                    <a:pt x="526" y="331"/>
                  </a:lnTo>
                  <a:lnTo>
                    <a:pt x="478" y="333"/>
                  </a:lnTo>
                  <a:lnTo>
                    <a:pt x="442" y="333"/>
                  </a:lnTo>
                  <a:lnTo>
                    <a:pt x="406" y="333"/>
                  </a:lnTo>
                  <a:lnTo>
                    <a:pt x="358" y="331"/>
                  </a:lnTo>
                  <a:lnTo>
                    <a:pt x="334" y="324"/>
                  </a:lnTo>
                  <a:lnTo>
                    <a:pt x="326" y="310"/>
                  </a:lnTo>
                  <a:lnTo>
                    <a:pt x="325" y="300"/>
                  </a:lnTo>
                  <a:lnTo>
                    <a:pt x="326" y="290"/>
                  </a:lnTo>
                  <a:lnTo>
                    <a:pt x="334" y="276"/>
                  </a:lnTo>
                  <a:lnTo>
                    <a:pt x="358" y="269"/>
                  </a:lnTo>
                  <a:lnTo>
                    <a:pt x="406" y="267"/>
                  </a:lnTo>
                  <a:lnTo>
                    <a:pt x="442" y="267"/>
                  </a:lnTo>
                  <a:lnTo>
                    <a:pt x="478" y="267"/>
                  </a:lnTo>
                  <a:lnTo>
                    <a:pt x="526" y="269"/>
                  </a:lnTo>
                  <a:lnTo>
                    <a:pt x="550" y="276"/>
                  </a:lnTo>
                  <a:lnTo>
                    <a:pt x="558" y="290"/>
                  </a:lnTo>
                  <a:lnTo>
                    <a:pt x="559" y="300"/>
                  </a:lnTo>
                  <a:close/>
                  <a:moveTo>
                    <a:pt x="659" y="300"/>
                  </a:moveTo>
                  <a:lnTo>
                    <a:pt x="658" y="308"/>
                  </a:lnTo>
                  <a:lnTo>
                    <a:pt x="654" y="320"/>
                  </a:lnTo>
                  <a:lnTo>
                    <a:pt x="646" y="329"/>
                  </a:lnTo>
                  <a:lnTo>
                    <a:pt x="633" y="333"/>
                  </a:lnTo>
                  <a:lnTo>
                    <a:pt x="625" y="333"/>
                  </a:lnTo>
                  <a:lnTo>
                    <a:pt x="618" y="333"/>
                  </a:lnTo>
                  <a:lnTo>
                    <a:pt x="605" y="329"/>
                  </a:lnTo>
                  <a:lnTo>
                    <a:pt x="597" y="320"/>
                  </a:lnTo>
                  <a:lnTo>
                    <a:pt x="592" y="308"/>
                  </a:lnTo>
                  <a:lnTo>
                    <a:pt x="592" y="300"/>
                  </a:lnTo>
                  <a:lnTo>
                    <a:pt x="592" y="292"/>
                  </a:lnTo>
                  <a:lnTo>
                    <a:pt x="597" y="280"/>
                  </a:lnTo>
                  <a:lnTo>
                    <a:pt x="605" y="271"/>
                  </a:lnTo>
                  <a:lnTo>
                    <a:pt x="618" y="267"/>
                  </a:lnTo>
                  <a:lnTo>
                    <a:pt x="625" y="267"/>
                  </a:lnTo>
                  <a:lnTo>
                    <a:pt x="633" y="267"/>
                  </a:lnTo>
                  <a:lnTo>
                    <a:pt x="646" y="271"/>
                  </a:lnTo>
                  <a:lnTo>
                    <a:pt x="654" y="280"/>
                  </a:lnTo>
                  <a:lnTo>
                    <a:pt x="658" y="292"/>
                  </a:lnTo>
                  <a:lnTo>
                    <a:pt x="659" y="300"/>
                  </a:lnTo>
                  <a:close/>
                  <a:moveTo>
                    <a:pt x="2809" y="917"/>
                  </a:moveTo>
                  <a:lnTo>
                    <a:pt x="2799" y="921"/>
                  </a:lnTo>
                  <a:lnTo>
                    <a:pt x="2684" y="927"/>
                  </a:lnTo>
                  <a:lnTo>
                    <a:pt x="2315" y="933"/>
                  </a:lnTo>
                  <a:lnTo>
                    <a:pt x="1909" y="933"/>
                  </a:lnTo>
                  <a:lnTo>
                    <a:pt x="1502" y="933"/>
                  </a:lnTo>
                  <a:lnTo>
                    <a:pt x="1134" y="927"/>
                  </a:lnTo>
                  <a:lnTo>
                    <a:pt x="1018" y="921"/>
                  </a:lnTo>
                  <a:lnTo>
                    <a:pt x="1009" y="917"/>
                  </a:lnTo>
                  <a:lnTo>
                    <a:pt x="1018" y="912"/>
                  </a:lnTo>
                  <a:lnTo>
                    <a:pt x="1134" y="906"/>
                  </a:lnTo>
                  <a:lnTo>
                    <a:pt x="1502" y="901"/>
                  </a:lnTo>
                  <a:lnTo>
                    <a:pt x="1909" y="900"/>
                  </a:lnTo>
                  <a:lnTo>
                    <a:pt x="2315" y="901"/>
                  </a:lnTo>
                  <a:lnTo>
                    <a:pt x="2684" y="906"/>
                  </a:lnTo>
                  <a:lnTo>
                    <a:pt x="2799" y="912"/>
                  </a:lnTo>
                  <a:lnTo>
                    <a:pt x="2809" y="917"/>
                  </a:lnTo>
                  <a:close/>
                </a:path>
              </a:pathLst>
            </a:custGeom>
            <a:gradFill>
              <a:gsLst>
                <a:gs pos="14000">
                  <a:schemeClr val="bg2">
                    <a:lumMod val="50000"/>
                  </a:schemeClr>
                </a:gs>
                <a:gs pos="96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586701" y="943342"/>
            <a:ext cx="2144071" cy="2783568"/>
            <a:chOff x="779463" y="3457575"/>
            <a:chExt cx="2647950" cy="3466306"/>
          </a:xfrm>
        </p:grpSpPr>
        <p:grpSp>
          <p:nvGrpSpPr>
            <p:cNvPr id="29" name="Group 11"/>
            <p:cNvGrpSpPr>
              <a:grpSpLocks noChangeAspect="1"/>
            </p:cNvGrpSpPr>
            <p:nvPr/>
          </p:nvGrpSpPr>
          <p:grpSpPr bwMode="auto">
            <a:xfrm>
              <a:off x="779463" y="3457575"/>
              <a:ext cx="1525587" cy="1524000"/>
              <a:chOff x="491" y="2178"/>
              <a:chExt cx="961" cy="960"/>
            </a:xfrm>
          </p:grpSpPr>
          <p:sp>
            <p:nvSpPr>
              <p:cNvPr id="30" name="AutoShape 10"/>
              <p:cNvSpPr>
                <a:spLocks noChangeAspect="1" noChangeArrowheads="1" noTextEdit="1"/>
              </p:cNvSpPr>
              <p:nvPr/>
            </p:nvSpPr>
            <p:spPr bwMode="auto">
              <a:xfrm>
                <a:off x="491" y="2178"/>
                <a:ext cx="961" cy="9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 12"/>
              <p:cNvSpPr>
                <a:spLocks noEditPoints="1"/>
              </p:cNvSpPr>
              <p:nvPr/>
            </p:nvSpPr>
            <p:spPr bwMode="auto">
              <a:xfrm>
                <a:off x="492" y="2178"/>
                <a:ext cx="957" cy="957"/>
              </a:xfrm>
              <a:custGeom>
                <a:avLst/>
                <a:gdLst>
                  <a:gd name="T0" fmla="*/ 4999 w 13318"/>
                  <a:gd name="T1" fmla="*/ 211 h 13320"/>
                  <a:gd name="T2" fmla="*/ 3417 w 13318"/>
                  <a:gd name="T3" fmla="*/ 844 h 13320"/>
                  <a:gd name="T4" fmla="*/ 2164 w 13318"/>
                  <a:gd name="T5" fmla="*/ 1751 h 13320"/>
                  <a:gd name="T6" fmla="*/ 1368 w 13318"/>
                  <a:gd name="T7" fmla="*/ 2615 h 13320"/>
                  <a:gd name="T8" fmla="*/ 712 w 13318"/>
                  <a:gd name="T9" fmla="*/ 3664 h 13320"/>
                  <a:gd name="T10" fmla="*/ 308 w 13318"/>
                  <a:gd name="T11" fmla="*/ 4656 h 13320"/>
                  <a:gd name="T12" fmla="*/ 48 w 13318"/>
                  <a:gd name="T13" fmla="*/ 5848 h 13320"/>
                  <a:gd name="T14" fmla="*/ 14 w 13318"/>
                  <a:gd name="T15" fmla="*/ 7099 h 13320"/>
                  <a:gd name="T16" fmla="*/ 200 w 13318"/>
                  <a:gd name="T17" fmla="*/ 8292 h 13320"/>
                  <a:gd name="T18" fmla="*/ 951 w 13318"/>
                  <a:gd name="T19" fmla="*/ 10095 h 13320"/>
                  <a:gd name="T20" fmla="*/ 1898 w 13318"/>
                  <a:gd name="T21" fmla="*/ 11314 h 13320"/>
                  <a:gd name="T22" fmla="*/ 3064 w 13318"/>
                  <a:gd name="T23" fmla="*/ 12266 h 13320"/>
                  <a:gd name="T24" fmla="*/ 4610 w 13318"/>
                  <a:gd name="T25" fmla="*/ 12997 h 13320"/>
                  <a:gd name="T26" fmla="*/ 6280 w 13318"/>
                  <a:gd name="T27" fmla="*/ 13311 h 13320"/>
                  <a:gd name="T28" fmla="*/ 7887 w 13318"/>
                  <a:gd name="T29" fmla="*/ 13204 h 13320"/>
                  <a:gd name="T30" fmla="*/ 9157 w 13318"/>
                  <a:gd name="T31" fmla="*/ 12835 h 13320"/>
                  <a:gd name="T32" fmla="*/ 10170 w 13318"/>
                  <a:gd name="T33" fmla="*/ 12320 h 13320"/>
                  <a:gd name="T34" fmla="*/ 11775 w 13318"/>
                  <a:gd name="T35" fmla="*/ 10921 h 13320"/>
                  <a:gd name="T36" fmla="*/ 12189 w 13318"/>
                  <a:gd name="T37" fmla="*/ 10379 h 13320"/>
                  <a:gd name="T38" fmla="*/ 12742 w 13318"/>
                  <a:gd name="T39" fmla="*/ 9374 h 13320"/>
                  <a:gd name="T40" fmla="*/ 13206 w 13318"/>
                  <a:gd name="T41" fmla="*/ 7884 h 13320"/>
                  <a:gd name="T42" fmla="*/ 13302 w 13318"/>
                  <a:gd name="T43" fmla="*/ 6191 h 13320"/>
                  <a:gd name="T44" fmla="*/ 12996 w 13318"/>
                  <a:gd name="T45" fmla="*/ 4613 h 13320"/>
                  <a:gd name="T46" fmla="*/ 12331 w 13318"/>
                  <a:gd name="T47" fmla="*/ 3171 h 13320"/>
                  <a:gd name="T48" fmla="*/ 11506 w 13318"/>
                  <a:gd name="T49" fmla="*/ 2097 h 13320"/>
                  <a:gd name="T50" fmla="*/ 10229 w 13318"/>
                  <a:gd name="T51" fmla="*/ 1041 h 13320"/>
                  <a:gd name="T52" fmla="*/ 8737 w 13318"/>
                  <a:gd name="T53" fmla="*/ 333 h 13320"/>
                  <a:gd name="T54" fmla="*/ 7509 w 13318"/>
                  <a:gd name="T55" fmla="*/ 54 h 13320"/>
                  <a:gd name="T56" fmla="*/ 6259 w 13318"/>
                  <a:gd name="T57" fmla="*/ 12 h 13320"/>
                  <a:gd name="T58" fmla="*/ 5730 w 13318"/>
                  <a:gd name="T59" fmla="*/ 2677 h 13320"/>
                  <a:gd name="T60" fmla="*/ 5555 w 13318"/>
                  <a:gd name="T61" fmla="*/ 3041 h 13320"/>
                  <a:gd name="T62" fmla="*/ 5202 w 13318"/>
                  <a:gd name="T63" fmla="*/ 2918 h 13320"/>
                  <a:gd name="T64" fmla="*/ 4280 w 13318"/>
                  <a:gd name="T65" fmla="*/ 2915 h 13320"/>
                  <a:gd name="T66" fmla="*/ 3864 w 13318"/>
                  <a:gd name="T67" fmla="*/ 3154 h 13320"/>
                  <a:gd name="T68" fmla="*/ 3639 w 13318"/>
                  <a:gd name="T69" fmla="*/ 3594 h 13320"/>
                  <a:gd name="T70" fmla="*/ 3287 w 13318"/>
                  <a:gd name="T71" fmla="*/ 3295 h 13320"/>
                  <a:gd name="T72" fmla="*/ 3537 w 13318"/>
                  <a:gd name="T73" fmla="*/ 2884 h 13320"/>
                  <a:gd name="T74" fmla="*/ 3972 w 13318"/>
                  <a:gd name="T75" fmla="*/ 2593 h 13320"/>
                  <a:gd name="T76" fmla="*/ 4510 w 13318"/>
                  <a:gd name="T77" fmla="*/ 2450 h 13320"/>
                  <a:gd name="T78" fmla="*/ 5199 w 13318"/>
                  <a:gd name="T79" fmla="*/ 2493 h 13320"/>
                  <a:gd name="T80" fmla="*/ 8183 w 13318"/>
                  <a:gd name="T81" fmla="*/ 3151 h 13320"/>
                  <a:gd name="T82" fmla="*/ 7546 w 13318"/>
                  <a:gd name="T83" fmla="*/ 3539 h 13320"/>
                  <a:gd name="T84" fmla="*/ 6885 w 13318"/>
                  <a:gd name="T85" fmla="*/ 3618 h 13320"/>
                  <a:gd name="T86" fmla="*/ 6177 w 13318"/>
                  <a:gd name="T87" fmla="*/ 3427 h 13320"/>
                  <a:gd name="T88" fmla="*/ 6093 w 13318"/>
                  <a:gd name="T89" fmla="*/ 2928 h 13320"/>
                  <a:gd name="T90" fmla="*/ 6503 w 13318"/>
                  <a:gd name="T91" fmla="*/ 3109 h 13320"/>
                  <a:gd name="T92" fmla="*/ 7009 w 13318"/>
                  <a:gd name="T93" fmla="*/ 3199 h 13320"/>
                  <a:gd name="T94" fmla="*/ 7411 w 13318"/>
                  <a:gd name="T95" fmla="*/ 3147 h 13320"/>
                  <a:gd name="T96" fmla="*/ 7946 w 13318"/>
                  <a:gd name="T97" fmla="*/ 2819 h 13320"/>
                  <a:gd name="T98" fmla="*/ 8431 w 13318"/>
                  <a:gd name="T99" fmla="*/ 2824 h 13320"/>
                  <a:gd name="T100" fmla="*/ 3743 w 13318"/>
                  <a:gd name="T101" fmla="*/ 7031 h 13320"/>
                  <a:gd name="T102" fmla="*/ 5996 w 13318"/>
                  <a:gd name="T103" fmla="*/ 6732 h 13320"/>
                  <a:gd name="T104" fmla="*/ 6025 w 13318"/>
                  <a:gd name="T105" fmla="*/ 8191 h 13320"/>
                  <a:gd name="T106" fmla="*/ 8252 w 13318"/>
                  <a:gd name="T107" fmla="*/ 6768 h 13320"/>
                  <a:gd name="T108" fmla="*/ 9367 w 13318"/>
                  <a:gd name="T109" fmla="*/ 7454 h 13320"/>
                  <a:gd name="T110" fmla="*/ 3042 w 13318"/>
                  <a:gd name="T111" fmla="*/ 9747 h 13320"/>
                  <a:gd name="T112" fmla="*/ 3175 w 13318"/>
                  <a:gd name="T113" fmla="*/ 5786 h 13320"/>
                  <a:gd name="T114" fmla="*/ 3262 w 13318"/>
                  <a:gd name="T115" fmla="*/ 4034 h 13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318" h="13320">
                    <a:moveTo>
                      <a:pt x="6259" y="12"/>
                    </a:moveTo>
                    <a:lnTo>
                      <a:pt x="6117" y="22"/>
                    </a:lnTo>
                    <a:lnTo>
                      <a:pt x="5835" y="51"/>
                    </a:lnTo>
                    <a:lnTo>
                      <a:pt x="5555" y="92"/>
                    </a:lnTo>
                    <a:lnTo>
                      <a:pt x="5276" y="146"/>
                    </a:lnTo>
                    <a:lnTo>
                      <a:pt x="4999" y="211"/>
                    </a:lnTo>
                    <a:lnTo>
                      <a:pt x="4725" y="289"/>
                    </a:lnTo>
                    <a:lnTo>
                      <a:pt x="4454" y="378"/>
                    </a:lnTo>
                    <a:lnTo>
                      <a:pt x="4188" y="478"/>
                    </a:lnTo>
                    <a:lnTo>
                      <a:pt x="3926" y="589"/>
                    </a:lnTo>
                    <a:lnTo>
                      <a:pt x="3669" y="711"/>
                    </a:lnTo>
                    <a:lnTo>
                      <a:pt x="3417" y="844"/>
                    </a:lnTo>
                    <a:lnTo>
                      <a:pt x="3173" y="987"/>
                    </a:lnTo>
                    <a:lnTo>
                      <a:pt x="2934" y="1140"/>
                    </a:lnTo>
                    <a:lnTo>
                      <a:pt x="2704" y="1302"/>
                    </a:lnTo>
                    <a:lnTo>
                      <a:pt x="2481" y="1475"/>
                    </a:lnTo>
                    <a:lnTo>
                      <a:pt x="2267" y="1656"/>
                    </a:lnTo>
                    <a:lnTo>
                      <a:pt x="2164" y="1751"/>
                    </a:lnTo>
                    <a:lnTo>
                      <a:pt x="2083" y="1827"/>
                    </a:lnTo>
                    <a:lnTo>
                      <a:pt x="1926" y="1980"/>
                    </a:lnTo>
                    <a:lnTo>
                      <a:pt x="1777" y="2135"/>
                    </a:lnTo>
                    <a:lnTo>
                      <a:pt x="1634" y="2293"/>
                    </a:lnTo>
                    <a:lnTo>
                      <a:pt x="1498" y="2453"/>
                    </a:lnTo>
                    <a:lnTo>
                      <a:pt x="1368" y="2615"/>
                    </a:lnTo>
                    <a:lnTo>
                      <a:pt x="1244" y="2781"/>
                    </a:lnTo>
                    <a:lnTo>
                      <a:pt x="1127" y="2950"/>
                    </a:lnTo>
                    <a:lnTo>
                      <a:pt x="1015" y="3122"/>
                    </a:lnTo>
                    <a:lnTo>
                      <a:pt x="908" y="3299"/>
                    </a:lnTo>
                    <a:lnTo>
                      <a:pt x="807" y="3479"/>
                    </a:lnTo>
                    <a:lnTo>
                      <a:pt x="712" y="3664"/>
                    </a:lnTo>
                    <a:lnTo>
                      <a:pt x="621" y="3854"/>
                    </a:lnTo>
                    <a:lnTo>
                      <a:pt x="535" y="4049"/>
                    </a:lnTo>
                    <a:lnTo>
                      <a:pt x="454" y="4249"/>
                    </a:lnTo>
                    <a:lnTo>
                      <a:pt x="377" y="4455"/>
                    </a:lnTo>
                    <a:lnTo>
                      <a:pt x="340" y="4561"/>
                    </a:lnTo>
                    <a:lnTo>
                      <a:pt x="308" y="4656"/>
                    </a:lnTo>
                    <a:lnTo>
                      <a:pt x="249" y="4848"/>
                    </a:lnTo>
                    <a:lnTo>
                      <a:pt x="196" y="5043"/>
                    </a:lnTo>
                    <a:lnTo>
                      <a:pt x="150" y="5241"/>
                    </a:lnTo>
                    <a:lnTo>
                      <a:pt x="109" y="5441"/>
                    </a:lnTo>
                    <a:lnTo>
                      <a:pt x="75" y="5644"/>
                    </a:lnTo>
                    <a:lnTo>
                      <a:pt x="48" y="5848"/>
                    </a:lnTo>
                    <a:lnTo>
                      <a:pt x="26" y="6054"/>
                    </a:lnTo>
                    <a:lnTo>
                      <a:pt x="11" y="6261"/>
                    </a:lnTo>
                    <a:lnTo>
                      <a:pt x="2" y="6469"/>
                    </a:lnTo>
                    <a:lnTo>
                      <a:pt x="0" y="6679"/>
                    </a:lnTo>
                    <a:lnTo>
                      <a:pt x="4" y="6888"/>
                    </a:lnTo>
                    <a:lnTo>
                      <a:pt x="14" y="7099"/>
                    </a:lnTo>
                    <a:lnTo>
                      <a:pt x="31" y="7309"/>
                    </a:lnTo>
                    <a:lnTo>
                      <a:pt x="55" y="7519"/>
                    </a:lnTo>
                    <a:lnTo>
                      <a:pt x="84" y="7729"/>
                    </a:lnTo>
                    <a:lnTo>
                      <a:pt x="102" y="7834"/>
                    </a:lnTo>
                    <a:lnTo>
                      <a:pt x="130" y="7985"/>
                    </a:lnTo>
                    <a:lnTo>
                      <a:pt x="200" y="8292"/>
                    </a:lnTo>
                    <a:lnTo>
                      <a:pt x="289" y="8603"/>
                    </a:lnTo>
                    <a:lnTo>
                      <a:pt x="393" y="8914"/>
                    </a:lnTo>
                    <a:lnTo>
                      <a:pt x="513" y="9222"/>
                    </a:lnTo>
                    <a:lnTo>
                      <a:pt x="647" y="9524"/>
                    </a:lnTo>
                    <a:lnTo>
                      <a:pt x="793" y="9816"/>
                    </a:lnTo>
                    <a:lnTo>
                      <a:pt x="951" y="10095"/>
                    </a:lnTo>
                    <a:lnTo>
                      <a:pt x="1034" y="10227"/>
                    </a:lnTo>
                    <a:lnTo>
                      <a:pt x="1117" y="10355"/>
                    </a:lnTo>
                    <a:lnTo>
                      <a:pt x="1294" y="10606"/>
                    </a:lnTo>
                    <a:lnTo>
                      <a:pt x="1484" y="10850"/>
                    </a:lnTo>
                    <a:lnTo>
                      <a:pt x="1686" y="11086"/>
                    </a:lnTo>
                    <a:lnTo>
                      <a:pt x="1898" y="11314"/>
                    </a:lnTo>
                    <a:lnTo>
                      <a:pt x="2120" y="11531"/>
                    </a:lnTo>
                    <a:lnTo>
                      <a:pt x="2350" y="11737"/>
                    </a:lnTo>
                    <a:lnTo>
                      <a:pt x="2587" y="11930"/>
                    </a:lnTo>
                    <a:lnTo>
                      <a:pt x="2709" y="12021"/>
                    </a:lnTo>
                    <a:lnTo>
                      <a:pt x="2825" y="12105"/>
                    </a:lnTo>
                    <a:lnTo>
                      <a:pt x="3064" y="12266"/>
                    </a:lnTo>
                    <a:lnTo>
                      <a:pt x="3309" y="12416"/>
                    </a:lnTo>
                    <a:lnTo>
                      <a:pt x="3560" y="12554"/>
                    </a:lnTo>
                    <a:lnTo>
                      <a:pt x="3816" y="12682"/>
                    </a:lnTo>
                    <a:lnTo>
                      <a:pt x="4076" y="12799"/>
                    </a:lnTo>
                    <a:lnTo>
                      <a:pt x="4341" y="12904"/>
                    </a:lnTo>
                    <a:lnTo>
                      <a:pt x="4610" y="12997"/>
                    </a:lnTo>
                    <a:lnTo>
                      <a:pt x="4882" y="13079"/>
                    </a:lnTo>
                    <a:lnTo>
                      <a:pt x="5157" y="13150"/>
                    </a:lnTo>
                    <a:lnTo>
                      <a:pt x="5435" y="13208"/>
                    </a:lnTo>
                    <a:lnTo>
                      <a:pt x="5715" y="13255"/>
                    </a:lnTo>
                    <a:lnTo>
                      <a:pt x="5997" y="13289"/>
                    </a:lnTo>
                    <a:lnTo>
                      <a:pt x="6280" y="13311"/>
                    </a:lnTo>
                    <a:lnTo>
                      <a:pt x="6564" y="13320"/>
                    </a:lnTo>
                    <a:lnTo>
                      <a:pt x="6848" y="13317"/>
                    </a:lnTo>
                    <a:lnTo>
                      <a:pt x="6990" y="13311"/>
                    </a:lnTo>
                    <a:lnTo>
                      <a:pt x="7173" y="13299"/>
                    </a:lnTo>
                    <a:lnTo>
                      <a:pt x="7533" y="13261"/>
                    </a:lnTo>
                    <a:lnTo>
                      <a:pt x="7887" y="13204"/>
                    </a:lnTo>
                    <a:lnTo>
                      <a:pt x="8235" y="13130"/>
                    </a:lnTo>
                    <a:lnTo>
                      <a:pt x="8492" y="13062"/>
                    </a:lnTo>
                    <a:lnTo>
                      <a:pt x="8661" y="13012"/>
                    </a:lnTo>
                    <a:lnTo>
                      <a:pt x="8828" y="12957"/>
                    </a:lnTo>
                    <a:lnTo>
                      <a:pt x="8994" y="12898"/>
                    </a:lnTo>
                    <a:lnTo>
                      <a:pt x="9157" y="12835"/>
                    </a:lnTo>
                    <a:lnTo>
                      <a:pt x="9319" y="12767"/>
                    </a:lnTo>
                    <a:lnTo>
                      <a:pt x="9478" y="12695"/>
                    </a:lnTo>
                    <a:lnTo>
                      <a:pt x="9636" y="12619"/>
                    </a:lnTo>
                    <a:lnTo>
                      <a:pt x="9791" y="12539"/>
                    </a:lnTo>
                    <a:lnTo>
                      <a:pt x="9944" y="12454"/>
                    </a:lnTo>
                    <a:lnTo>
                      <a:pt x="10170" y="12320"/>
                    </a:lnTo>
                    <a:lnTo>
                      <a:pt x="10463" y="12127"/>
                    </a:lnTo>
                    <a:lnTo>
                      <a:pt x="10746" y="11917"/>
                    </a:lnTo>
                    <a:lnTo>
                      <a:pt x="11019" y="11692"/>
                    </a:lnTo>
                    <a:lnTo>
                      <a:pt x="11282" y="11450"/>
                    </a:lnTo>
                    <a:lnTo>
                      <a:pt x="11534" y="11193"/>
                    </a:lnTo>
                    <a:lnTo>
                      <a:pt x="11775" y="10921"/>
                    </a:lnTo>
                    <a:lnTo>
                      <a:pt x="11890" y="10779"/>
                    </a:lnTo>
                    <a:lnTo>
                      <a:pt x="12010" y="10624"/>
                    </a:lnTo>
                    <a:lnTo>
                      <a:pt x="12095" y="10506"/>
                    </a:lnTo>
                    <a:lnTo>
                      <a:pt x="12151" y="10424"/>
                    </a:lnTo>
                    <a:lnTo>
                      <a:pt x="12175" y="10394"/>
                    </a:lnTo>
                    <a:lnTo>
                      <a:pt x="12189" y="10379"/>
                    </a:lnTo>
                    <a:lnTo>
                      <a:pt x="12253" y="10280"/>
                    </a:lnTo>
                    <a:lnTo>
                      <a:pt x="12393" y="10045"/>
                    </a:lnTo>
                    <a:lnTo>
                      <a:pt x="12487" y="9877"/>
                    </a:lnTo>
                    <a:lnTo>
                      <a:pt x="12549" y="9764"/>
                    </a:lnTo>
                    <a:lnTo>
                      <a:pt x="12653" y="9562"/>
                    </a:lnTo>
                    <a:lnTo>
                      <a:pt x="12742" y="9374"/>
                    </a:lnTo>
                    <a:lnTo>
                      <a:pt x="12825" y="9178"/>
                    </a:lnTo>
                    <a:lnTo>
                      <a:pt x="12867" y="9071"/>
                    </a:lnTo>
                    <a:lnTo>
                      <a:pt x="12930" y="8903"/>
                    </a:lnTo>
                    <a:lnTo>
                      <a:pt x="13040" y="8566"/>
                    </a:lnTo>
                    <a:lnTo>
                      <a:pt x="13132" y="8226"/>
                    </a:lnTo>
                    <a:lnTo>
                      <a:pt x="13206" y="7884"/>
                    </a:lnTo>
                    <a:lnTo>
                      <a:pt x="13262" y="7540"/>
                    </a:lnTo>
                    <a:lnTo>
                      <a:pt x="13299" y="7195"/>
                    </a:lnTo>
                    <a:lnTo>
                      <a:pt x="13318" y="6848"/>
                    </a:lnTo>
                    <a:lnTo>
                      <a:pt x="13318" y="6501"/>
                    </a:lnTo>
                    <a:lnTo>
                      <a:pt x="13310" y="6327"/>
                    </a:lnTo>
                    <a:lnTo>
                      <a:pt x="13302" y="6191"/>
                    </a:lnTo>
                    <a:lnTo>
                      <a:pt x="13277" y="5921"/>
                    </a:lnTo>
                    <a:lnTo>
                      <a:pt x="13241" y="5653"/>
                    </a:lnTo>
                    <a:lnTo>
                      <a:pt x="13195" y="5388"/>
                    </a:lnTo>
                    <a:lnTo>
                      <a:pt x="13139" y="5127"/>
                    </a:lnTo>
                    <a:lnTo>
                      <a:pt x="13073" y="4868"/>
                    </a:lnTo>
                    <a:lnTo>
                      <a:pt x="12996" y="4613"/>
                    </a:lnTo>
                    <a:lnTo>
                      <a:pt x="12910" y="4362"/>
                    </a:lnTo>
                    <a:lnTo>
                      <a:pt x="12814" y="4115"/>
                    </a:lnTo>
                    <a:lnTo>
                      <a:pt x="12707" y="3872"/>
                    </a:lnTo>
                    <a:lnTo>
                      <a:pt x="12592" y="3634"/>
                    </a:lnTo>
                    <a:lnTo>
                      <a:pt x="12466" y="3400"/>
                    </a:lnTo>
                    <a:lnTo>
                      <a:pt x="12331" y="3171"/>
                    </a:lnTo>
                    <a:lnTo>
                      <a:pt x="12186" y="2947"/>
                    </a:lnTo>
                    <a:lnTo>
                      <a:pt x="12032" y="2728"/>
                    </a:lnTo>
                    <a:lnTo>
                      <a:pt x="11869" y="2515"/>
                    </a:lnTo>
                    <a:lnTo>
                      <a:pt x="11784" y="2411"/>
                    </a:lnTo>
                    <a:lnTo>
                      <a:pt x="11693" y="2304"/>
                    </a:lnTo>
                    <a:lnTo>
                      <a:pt x="11506" y="2097"/>
                    </a:lnTo>
                    <a:lnTo>
                      <a:pt x="11311" y="1898"/>
                    </a:lnTo>
                    <a:lnTo>
                      <a:pt x="11109" y="1709"/>
                    </a:lnTo>
                    <a:lnTo>
                      <a:pt x="10899" y="1528"/>
                    </a:lnTo>
                    <a:lnTo>
                      <a:pt x="10682" y="1356"/>
                    </a:lnTo>
                    <a:lnTo>
                      <a:pt x="10459" y="1194"/>
                    </a:lnTo>
                    <a:lnTo>
                      <a:pt x="10229" y="1041"/>
                    </a:lnTo>
                    <a:lnTo>
                      <a:pt x="9994" y="898"/>
                    </a:lnTo>
                    <a:lnTo>
                      <a:pt x="9753" y="765"/>
                    </a:lnTo>
                    <a:lnTo>
                      <a:pt x="9506" y="641"/>
                    </a:lnTo>
                    <a:lnTo>
                      <a:pt x="9254" y="528"/>
                    </a:lnTo>
                    <a:lnTo>
                      <a:pt x="8998" y="425"/>
                    </a:lnTo>
                    <a:lnTo>
                      <a:pt x="8737" y="333"/>
                    </a:lnTo>
                    <a:lnTo>
                      <a:pt x="8472" y="252"/>
                    </a:lnTo>
                    <a:lnTo>
                      <a:pt x="8203" y="181"/>
                    </a:lnTo>
                    <a:lnTo>
                      <a:pt x="8067" y="151"/>
                    </a:lnTo>
                    <a:lnTo>
                      <a:pt x="7955" y="127"/>
                    </a:lnTo>
                    <a:lnTo>
                      <a:pt x="7732" y="87"/>
                    </a:lnTo>
                    <a:lnTo>
                      <a:pt x="7509" y="54"/>
                    </a:lnTo>
                    <a:lnTo>
                      <a:pt x="7285" y="29"/>
                    </a:lnTo>
                    <a:lnTo>
                      <a:pt x="7060" y="12"/>
                    </a:lnTo>
                    <a:lnTo>
                      <a:pt x="6833" y="2"/>
                    </a:lnTo>
                    <a:lnTo>
                      <a:pt x="6605" y="0"/>
                    </a:lnTo>
                    <a:lnTo>
                      <a:pt x="6375" y="6"/>
                    </a:lnTo>
                    <a:lnTo>
                      <a:pt x="6259" y="12"/>
                    </a:lnTo>
                    <a:close/>
                    <a:moveTo>
                      <a:pt x="5260" y="2509"/>
                    </a:moveTo>
                    <a:lnTo>
                      <a:pt x="5329" y="2527"/>
                    </a:lnTo>
                    <a:lnTo>
                      <a:pt x="5477" y="2574"/>
                    </a:lnTo>
                    <a:lnTo>
                      <a:pt x="5614" y="2623"/>
                    </a:lnTo>
                    <a:lnTo>
                      <a:pt x="5710" y="2664"/>
                    </a:lnTo>
                    <a:lnTo>
                      <a:pt x="5730" y="2677"/>
                    </a:lnTo>
                    <a:lnTo>
                      <a:pt x="5732" y="2683"/>
                    </a:lnTo>
                    <a:lnTo>
                      <a:pt x="5723" y="2716"/>
                    </a:lnTo>
                    <a:lnTo>
                      <a:pt x="5689" y="2799"/>
                    </a:lnTo>
                    <a:lnTo>
                      <a:pt x="5622" y="2933"/>
                    </a:lnTo>
                    <a:lnTo>
                      <a:pt x="5576" y="3012"/>
                    </a:lnTo>
                    <a:lnTo>
                      <a:pt x="5555" y="3041"/>
                    </a:lnTo>
                    <a:lnTo>
                      <a:pt x="5549" y="3044"/>
                    </a:lnTo>
                    <a:lnTo>
                      <a:pt x="5535" y="3041"/>
                    </a:lnTo>
                    <a:lnTo>
                      <a:pt x="5463" y="3013"/>
                    </a:lnTo>
                    <a:lnTo>
                      <a:pt x="5417" y="2992"/>
                    </a:lnTo>
                    <a:lnTo>
                      <a:pt x="5350" y="2964"/>
                    </a:lnTo>
                    <a:lnTo>
                      <a:pt x="5202" y="2918"/>
                    </a:lnTo>
                    <a:lnTo>
                      <a:pt x="5041" y="2885"/>
                    </a:lnTo>
                    <a:lnTo>
                      <a:pt x="4874" y="2866"/>
                    </a:lnTo>
                    <a:lnTo>
                      <a:pt x="4706" y="2860"/>
                    </a:lnTo>
                    <a:lnTo>
                      <a:pt x="4541" y="2868"/>
                    </a:lnTo>
                    <a:lnTo>
                      <a:pt x="4386" y="2889"/>
                    </a:lnTo>
                    <a:lnTo>
                      <a:pt x="4280" y="2915"/>
                    </a:lnTo>
                    <a:lnTo>
                      <a:pt x="4214" y="2937"/>
                    </a:lnTo>
                    <a:lnTo>
                      <a:pt x="4184" y="2949"/>
                    </a:lnTo>
                    <a:lnTo>
                      <a:pt x="4130" y="2972"/>
                    </a:lnTo>
                    <a:lnTo>
                      <a:pt x="4032" y="3025"/>
                    </a:lnTo>
                    <a:lnTo>
                      <a:pt x="3943" y="3086"/>
                    </a:lnTo>
                    <a:lnTo>
                      <a:pt x="3864" y="3154"/>
                    </a:lnTo>
                    <a:lnTo>
                      <a:pt x="3796" y="3230"/>
                    </a:lnTo>
                    <a:lnTo>
                      <a:pt x="3739" y="3311"/>
                    </a:lnTo>
                    <a:lnTo>
                      <a:pt x="3694" y="3399"/>
                    </a:lnTo>
                    <a:lnTo>
                      <a:pt x="3661" y="3491"/>
                    </a:lnTo>
                    <a:lnTo>
                      <a:pt x="3650" y="3539"/>
                    </a:lnTo>
                    <a:lnTo>
                      <a:pt x="3639" y="3594"/>
                    </a:lnTo>
                    <a:lnTo>
                      <a:pt x="3432" y="3594"/>
                    </a:lnTo>
                    <a:lnTo>
                      <a:pt x="3224" y="3594"/>
                    </a:lnTo>
                    <a:lnTo>
                      <a:pt x="3234" y="3514"/>
                    </a:lnTo>
                    <a:lnTo>
                      <a:pt x="3241" y="3469"/>
                    </a:lnTo>
                    <a:lnTo>
                      <a:pt x="3260" y="3381"/>
                    </a:lnTo>
                    <a:lnTo>
                      <a:pt x="3287" y="3295"/>
                    </a:lnTo>
                    <a:lnTo>
                      <a:pt x="3319" y="3211"/>
                    </a:lnTo>
                    <a:lnTo>
                      <a:pt x="3358" y="3130"/>
                    </a:lnTo>
                    <a:lnTo>
                      <a:pt x="3403" y="3054"/>
                    </a:lnTo>
                    <a:lnTo>
                      <a:pt x="3453" y="2982"/>
                    </a:lnTo>
                    <a:lnTo>
                      <a:pt x="3508" y="2915"/>
                    </a:lnTo>
                    <a:lnTo>
                      <a:pt x="3537" y="2884"/>
                    </a:lnTo>
                    <a:lnTo>
                      <a:pt x="3570" y="2852"/>
                    </a:lnTo>
                    <a:lnTo>
                      <a:pt x="3640" y="2791"/>
                    </a:lnTo>
                    <a:lnTo>
                      <a:pt x="3715" y="2735"/>
                    </a:lnTo>
                    <a:lnTo>
                      <a:pt x="3795" y="2683"/>
                    </a:lnTo>
                    <a:lnTo>
                      <a:pt x="3881" y="2636"/>
                    </a:lnTo>
                    <a:lnTo>
                      <a:pt x="3972" y="2593"/>
                    </a:lnTo>
                    <a:lnTo>
                      <a:pt x="4069" y="2555"/>
                    </a:lnTo>
                    <a:lnTo>
                      <a:pt x="4171" y="2521"/>
                    </a:lnTo>
                    <a:lnTo>
                      <a:pt x="4225" y="2506"/>
                    </a:lnTo>
                    <a:lnTo>
                      <a:pt x="4299" y="2485"/>
                    </a:lnTo>
                    <a:lnTo>
                      <a:pt x="4407" y="2460"/>
                    </a:lnTo>
                    <a:lnTo>
                      <a:pt x="4510" y="2450"/>
                    </a:lnTo>
                    <a:lnTo>
                      <a:pt x="4661" y="2450"/>
                    </a:lnTo>
                    <a:lnTo>
                      <a:pt x="4775" y="2452"/>
                    </a:lnTo>
                    <a:lnTo>
                      <a:pt x="4866" y="2454"/>
                    </a:lnTo>
                    <a:lnTo>
                      <a:pt x="4999" y="2460"/>
                    </a:lnTo>
                    <a:lnTo>
                      <a:pt x="5099" y="2472"/>
                    </a:lnTo>
                    <a:lnTo>
                      <a:pt x="5199" y="2493"/>
                    </a:lnTo>
                    <a:lnTo>
                      <a:pt x="5260" y="2509"/>
                    </a:lnTo>
                    <a:close/>
                    <a:moveTo>
                      <a:pt x="8459" y="2854"/>
                    </a:moveTo>
                    <a:lnTo>
                      <a:pt x="8456" y="2863"/>
                    </a:lnTo>
                    <a:lnTo>
                      <a:pt x="8425" y="2903"/>
                    </a:lnTo>
                    <a:lnTo>
                      <a:pt x="8340" y="2996"/>
                    </a:lnTo>
                    <a:lnTo>
                      <a:pt x="8183" y="3151"/>
                    </a:lnTo>
                    <a:lnTo>
                      <a:pt x="8033" y="3285"/>
                    </a:lnTo>
                    <a:lnTo>
                      <a:pt x="7984" y="3322"/>
                    </a:lnTo>
                    <a:lnTo>
                      <a:pt x="7924" y="3361"/>
                    </a:lnTo>
                    <a:lnTo>
                      <a:pt x="7801" y="3431"/>
                    </a:lnTo>
                    <a:lnTo>
                      <a:pt x="7675" y="3491"/>
                    </a:lnTo>
                    <a:lnTo>
                      <a:pt x="7546" y="3539"/>
                    </a:lnTo>
                    <a:lnTo>
                      <a:pt x="7416" y="3577"/>
                    </a:lnTo>
                    <a:lnTo>
                      <a:pt x="7284" y="3604"/>
                    </a:lnTo>
                    <a:lnTo>
                      <a:pt x="7151" y="3620"/>
                    </a:lnTo>
                    <a:lnTo>
                      <a:pt x="7017" y="3625"/>
                    </a:lnTo>
                    <a:lnTo>
                      <a:pt x="6950" y="3622"/>
                    </a:lnTo>
                    <a:lnTo>
                      <a:pt x="6885" y="3618"/>
                    </a:lnTo>
                    <a:lnTo>
                      <a:pt x="6758" y="3605"/>
                    </a:lnTo>
                    <a:lnTo>
                      <a:pt x="6636" y="3585"/>
                    </a:lnTo>
                    <a:lnTo>
                      <a:pt x="6518" y="3557"/>
                    </a:lnTo>
                    <a:lnTo>
                      <a:pt x="6403" y="3522"/>
                    </a:lnTo>
                    <a:lnTo>
                      <a:pt x="6290" y="3478"/>
                    </a:lnTo>
                    <a:lnTo>
                      <a:pt x="6177" y="3427"/>
                    </a:lnTo>
                    <a:lnTo>
                      <a:pt x="6064" y="3366"/>
                    </a:lnTo>
                    <a:lnTo>
                      <a:pt x="6007" y="3332"/>
                    </a:lnTo>
                    <a:lnTo>
                      <a:pt x="5880" y="3256"/>
                    </a:lnTo>
                    <a:lnTo>
                      <a:pt x="5987" y="3087"/>
                    </a:lnTo>
                    <a:lnTo>
                      <a:pt x="6029" y="3020"/>
                    </a:lnTo>
                    <a:lnTo>
                      <a:pt x="6093" y="2928"/>
                    </a:lnTo>
                    <a:lnTo>
                      <a:pt x="6104" y="2919"/>
                    </a:lnTo>
                    <a:lnTo>
                      <a:pt x="6117" y="2923"/>
                    </a:lnTo>
                    <a:lnTo>
                      <a:pt x="6201" y="2966"/>
                    </a:lnTo>
                    <a:lnTo>
                      <a:pt x="6259" y="2997"/>
                    </a:lnTo>
                    <a:lnTo>
                      <a:pt x="6326" y="3032"/>
                    </a:lnTo>
                    <a:lnTo>
                      <a:pt x="6503" y="3109"/>
                    </a:lnTo>
                    <a:lnTo>
                      <a:pt x="6584" y="3137"/>
                    </a:lnTo>
                    <a:lnTo>
                      <a:pt x="6646" y="3159"/>
                    </a:lnTo>
                    <a:lnTo>
                      <a:pt x="6735" y="3185"/>
                    </a:lnTo>
                    <a:lnTo>
                      <a:pt x="6816" y="3197"/>
                    </a:lnTo>
                    <a:lnTo>
                      <a:pt x="6927" y="3200"/>
                    </a:lnTo>
                    <a:lnTo>
                      <a:pt x="7009" y="3199"/>
                    </a:lnTo>
                    <a:lnTo>
                      <a:pt x="7078" y="3199"/>
                    </a:lnTo>
                    <a:lnTo>
                      <a:pt x="7183" y="3196"/>
                    </a:lnTo>
                    <a:lnTo>
                      <a:pt x="7262" y="3188"/>
                    </a:lnTo>
                    <a:lnTo>
                      <a:pt x="7327" y="3174"/>
                    </a:lnTo>
                    <a:lnTo>
                      <a:pt x="7359" y="3164"/>
                    </a:lnTo>
                    <a:lnTo>
                      <a:pt x="7411" y="3147"/>
                    </a:lnTo>
                    <a:lnTo>
                      <a:pt x="7511" y="3109"/>
                    </a:lnTo>
                    <a:lnTo>
                      <a:pt x="7606" y="3064"/>
                    </a:lnTo>
                    <a:lnTo>
                      <a:pt x="7697" y="3012"/>
                    </a:lnTo>
                    <a:lnTo>
                      <a:pt x="7784" y="2955"/>
                    </a:lnTo>
                    <a:lnTo>
                      <a:pt x="7867" y="2890"/>
                    </a:lnTo>
                    <a:lnTo>
                      <a:pt x="7946" y="2819"/>
                    </a:lnTo>
                    <a:lnTo>
                      <a:pt x="8021" y="2741"/>
                    </a:lnTo>
                    <a:lnTo>
                      <a:pt x="8057" y="2699"/>
                    </a:lnTo>
                    <a:lnTo>
                      <a:pt x="8129" y="2612"/>
                    </a:lnTo>
                    <a:lnTo>
                      <a:pt x="8294" y="2722"/>
                    </a:lnTo>
                    <a:lnTo>
                      <a:pt x="8359" y="2767"/>
                    </a:lnTo>
                    <a:lnTo>
                      <a:pt x="8431" y="2824"/>
                    </a:lnTo>
                    <a:lnTo>
                      <a:pt x="8456" y="2848"/>
                    </a:lnTo>
                    <a:lnTo>
                      <a:pt x="8459" y="2854"/>
                    </a:lnTo>
                    <a:close/>
                    <a:moveTo>
                      <a:pt x="3649" y="4264"/>
                    </a:moveTo>
                    <a:lnTo>
                      <a:pt x="3665" y="4699"/>
                    </a:lnTo>
                    <a:lnTo>
                      <a:pt x="3719" y="6286"/>
                    </a:lnTo>
                    <a:lnTo>
                      <a:pt x="3743" y="7031"/>
                    </a:lnTo>
                    <a:lnTo>
                      <a:pt x="3764" y="7639"/>
                    </a:lnTo>
                    <a:lnTo>
                      <a:pt x="3784" y="8194"/>
                    </a:lnTo>
                    <a:lnTo>
                      <a:pt x="4897" y="7454"/>
                    </a:lnTo>
                    <a:lnTo>
                      <a:pt x="5342" y="7158"/>
                    </a:lnTo>
                    <a:lnTo>
                      <a:pt x="5825" y="6841"/>
                    </a:lnTo>
                    <a:lnTo>
                      <a:pt x="5996" y="6732"/>
                    </a:lnTo>
                    <a:lnTo>
                      <a:pt x="6012" y="6724"/>
                    </a:lnTo>
                    <a:lnTo>
                      <a:pt x="6014" y="6736"/>
                    </a:lnTo>
                    <a:lnTo>
                      <a:pt x="6017" y="6752"/>
                    </a:lnTo>
                    <a:lnTo>
                      <a:pt x="6021" y="6925"/>
                    </a:lnTo>
                    <a:lnTo>
                      <a:pt x="6024" y="7479"/>
                    </a:lnTo>
                    <a:lnTo>
                      <a:pt x="6025" y="8191"/>
                    </a:lnTo>
                    <a:lnTo>
                      <a:pt x="7134" y="7452"/>
                    </a:lnTo>
                    <a:lnTo>
                      <a:pt x="7577" y="7158"/>
                    </a:lnTo>
                    <a:lnTo>
                      <a:pt x="8060" y="6842"/>
                    </a:lnTo>
                    <a:lnTo>
                      <a:pt x="8231" y="6733"/>
                    </a:lnTo>
                    <a:lnTo>
                      <a:pt x="8249" y="6724"/>
                    </a:lnTo>
                    <a:lnTo>
                      <a:pt x="8252" y="6768"/>
                    </a:lnTo>
                    <a:lnTo>
                      <a:pt x="8258" y="7163"/>
                    </a:lnTo>
                    <a:lnTo>
                      <a:pt x="8259" y="7451"/>
                    </a:lnTo>
                    <a:lnTo>
                      <a:pt x="8259" y="8181"/>
                    </a:lnTo>
                    <a:lnTo>
                      <a:pt x="8321" y="8144"/>
                    </a:lnTo>
                    <a:lnTo>
                      <a:pt x="8923" y="7748"/>
                    </a:lnTo>
                    <a:lnTo>
                      <a:pt x="9367" y="7454"/>
                    </a:lnTo>
                    <a:lnTo>
                      <a:pt x="10475" y="6716"/>
                    </a:lnTo>
                    <a:lnTo>
                      <a:pt x="10475" y="8262"/>
                    </a:lnTo>
                    <a:lnTo>
                      <a:pt x="10475" y="9811"/>
                    </a:lnTo>
                    <a:lnTo>
                      <a:pt x="6759" y="9811"/>
                    </a:lnTo>
                    <a:lnTo>
                      <a:pt x="3042" y="9811"/>
                    </a:lnTo>
                    <a:lnTo>
                      <a:pt x="3042" y="9747"/>
                    </a:lnTo>
                    <a:lnTo>
                      <a:pt x="3045" y="9602"/>
                    </a:lnTo>
                    <a:lnTo>
                      <a:pt x="3059" y="9259"/>
                    </a:lnTo>
                    <a:lnTo>
                      <a:pt x="3074" y="8806"/>
                    </a:lnTo>
                    <a:lnTo>
                      <a:pt x="3092" y="8286"/>
                    </a:lnTo>
                    <a:lnTo>
                      <a:pt x="3132" y="7060"/>
                    </a:lnTo>
                    <a:lnTo>
                      <a:pt x="3175" y="5786"/>
                    </a:lnTo>
                    <a:lnTo>
                      <a:pt x="3191" y="5283"/>
                    </a:lnTo>
                    <a:lnTo>
                      <a:pt x="3210" y="4694"/>
                    </a:lnTo>
                    <a:lnTo>
                      <a:pt x="3226" y="4205"/>
                    </a:lnTo>
                    <a:lnTo>
                      <a:pt x="3235" y="4047"/>
                    </a:lnTo>
                    <a:lnTo>
                      <a:pt x="3238" y="4042"/>
                    </a:lnTo>
                    <a:lnTo>
                      <a:pt x="3262" y="4034"/>
                    </a:lnTo>
                    <a:lnTo>
                      <a:pt x="3343" y="4028"/>
                    </a:lnTo>
                    <a:lnTo>
                      <a:pt x="3440" y="4027"/>
                    </a:lnTo>
                    <a:lnTo>
                      <a:pt x="3639" y="4027"/>
                    </a:lnTo>
                    <a:lnTo>
                      <a:pt x="3649" y="4264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 13"/>
              <p:cNvSpPr>
                <a:spLocks/>
              </p:cNvSpPr>
              <p:nvPr/>
            </p:nvSpPr>
            <p:spPr bwMode="auto">
              <a:xfrm>
                <a:off x="788" y="2804"/>
                <a:ext cx="107" cy="50"/>
              </a:xfrm>
              <a:custGeom>
                <a:avLst/>
                <a:gdLst>
                  <a:gd name="T0" fmla="*/ 0 w 1484"/>
                  <a:gd name="T1" fmla="*/ 350 h 700"/>
                  <a:gd name="T2" fmla="*/ 0 w 1484"/>
                  <a:gd name="T3" fmla="*/ 700 h 700"/>
                  <a:gd name="T4" fmla="*/ 742 w 1484"/>
                  <a:gd name="T5" fmla="*/ 700 h 700"/>
                  <a:gd name="T6" fmla="*/ 1484 w 1484"/>
                  <a:gd name="T7" fmla="*/ 700 h 700"/>
                  <a:gd name="T8" fmla="*/ 1484 w 1484"/>
                  <a:gd name="T9" fmla="*/ 350 h 700"/>
                  <a:gd name="T10" fmla="*/ 1484 w 1484"/>
                  <a:gd name="T11" fmla="*/ 0 h 700"/>
                  <a:gd name="T12" fmla="*/ 742 w 1484"/>
                  <a:gd name="T13" fmla="*/ 0 h 700"/>
                  <a:gd name="T14" fmla="*/ 0 w 1484"/>
                  <a:gd name="T15" fmla="*/ 0 h 700"/>
                  <a:gd name="T16" fmla="*/ 0 w 1484"/>
                  <a:gd name="T17" fmla="*/ 350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4" h="700">
                    <a:moveTo>
                      <a:pt x="0" y="350"/>
                    </a:moveTo>
                    <a:lnTo>
                      <a:pt x="0" y="700"/>
                    </a:lnTo>
                    <a:lnTo>
                      <a:pt x="742" y="700"/>
                    </a:lnTo>
                    <a:lnTo>
                      <a:pt x="1484" y="700"/>
                    </a:lnTo>
                    <a:lnTo>
                      <a:pt x="1484" y="350"/>
                    </a:lnTo>
                    <a:lnTo>
                      <a:pt x="1484" y="0"/>
                    </a:lnTo>
                    <a:lnTo>
                      <a:pt x="742" y="0"/>
                    </a:lnTo>
                    <a:lnTo>
                      <a:pt x="0" y="0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 14"/>
              <p:cNvSpPr>
                <a:spLocks/>
              </p:cNvSpPr>
              <p:nvPr/>
            </p:nvSpPr>
            <p:spPr bwMode="auto">
              <a:xfrm>
                <a:off x="949" y="2804"/>
                <a:ext cx="106" cy="50"/>
              </a:xfrm>
              <a:custGeom>
                <a:avLst/>
                <a:gdLst>
                  <a:gd name="T0" fmla="*/ 3 w 1483"/>
                  <a:gd name="T1" fmla="*/ 345 h 700"/>
                  <a:gd name="T2" fmla="*/ 8 w 1483"/>
                  <a:gd name="T3" fmla="*/ 691 h 700"/>
                  <a:gd name="T4" fmla="*/ 746 w 1483"/>
                  <a:gd name="T5" fmla="*/ 696 h 700"/>
                  <a:gd name="T6" fmla="*/ 1483 w 1483"/>
                  <a:gd name="T7" fmla="*/ 700 h 700"/>
                  <a:gd name="T8" fmla="*/ 1483 w 1483"/>
                  <a:gd name="T9" fmla="*/ 350 h 700"/>
                  <a:gd name="T10" fmla="*/ 1483 w 1483"/>
                  <a:gd name="T11" fmla="*/ 0 h 700"/>
                  <a:gd name="T12" fmla="*/ 741 w 1483"/>
                  <a:gd name="T13" fmla="*/ 0 h 700"/>
                  <a:gd name="T14" fmla="*/ 0 w 1483"/>
                  <a:gd name="T15" fmla="*/ 0 h 700"/>
                  <a:gd name="T16" fmla="*/ 3 w 1483"/>
                  <a:gd name="T17" fmla="*/ 345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3" h="700">
                    <a:moveTo>
                      <a:pt x="3" y="345"/>
                    </a:moveTo>
                    <a:lnTo>
                      <a:pt x="8" y="691"/>
                    </a:lnTo>
                    <a:lnTo>
                      <a:pt x="746" y="696"/>
                    </a:lnTo>
                    <a:lnTo>
                      <a:pt x="1483" y="700"/>
                    </a:lnTo>
                    <a:lnTo>
                      <a:pt x="1483" y="350"/>
                    </a:lnTo>
                    <a:lnTo>
                      <a:pt x="1483" y="0"/>
                    </a:lnTo>
                    <a:lnTo>
                      <a:pt x="741" y="0"/>
                    </a:lnTo>
                    <a:lnTo>
                      <a:pt x="0" y="0"/>
                    </a:lnTo>
                    <a:lnTo>
                      <a:pt x="3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15"/>
              <p:cNvSpPr>
                <a:spLocks/>
              </p:cNvSpPr>
              <p:nvPr/>
            </p:nvSpPr>
            <p:spPr bwMode="auto">
              <a:xfrm>
                <a:off x="1110" y="2804"/>
                <a:ext cx="106" cy="50"/>
              </a:xfrm>
              <a:custGeom>
                <a:avLst/>
                <a:gdLst>
                  <a:gd name="T0" fmla="*/ 0 w 1466"/>
                  <a:gd name="T1" fmla="*/ 350 h 700"/>
                  <a:gd name="T2" fmla="*/ 0 w 1466"/>
                  <a:gd name="T3" fmla="*/ 700 h 700"/>
                  <a:gd name="T4" fmla="*/ 733 w 1466"/>
                  <a:gd name="T5" fmla="*/ 700 h 700"/>
                  <a:gd name="T6" fmla="*/ 1466 w 1466"/>
                  <a:gd name="T7" fmla="*/ 700 h 700"/>
                  <a:gd name="T8" fmla="*/ 1466 w 1466"/>
                  <a:gd name="T9" fmla="*/ 350 h 700"/>
                  <a:gd name="T10" fmla="*/ 1466 w 1466"/>
                  <a:gd name="T11" fmla="*/ 0 h 700"/>
                  <a:gd name="T12" fmla="*/ 733 w 1466"/>
                  <a:gd name="T13" fmla="*/ 0 h 700"/>
                  <a:gd name="T14" fmla="*/ 0 w 1466"/>
                  <a:gd name="T15" fmla="*/ 0 h 700"/>
                  <a:gd name="T16" fmla="*/ 0 w 1466"/>
                  <a:gd name="T17" fmla="*/ 350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66" h="700">
                    <a:moveTo>
                      <a:pt x="0" y="350"/>
                    </a:moveTo>
                    <a:lnTo>
                      <a:pt x="0" y="700"/>
                    </a:lnTo>
                    <a:lnTo>
                      <a:pt x="733" y="700"/>
                    </a:lnTo>
                    <a:lnTo>
                      <a:pt x="1466" y="700"/>
                    </a:lnTo>
                    <a:lnTo>
                      <a:pt x="1466" y="350"/>
                    </a:lnTo>
                    <a:lnTo>
                      <a:pt x="1466" y="0"/>
                    </a:lnTo>
                    <a:lnTo>
                      <a:pt x="733" y="0"/>
                    </a:lnTo>
                    <a:lnTo>
                      <a:pt x="0" y="0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oup 18"/>
            <p:cNvGrpSpPr>
              <a:grpSpLocks noChangeAspect="1"/>
            </p:cNvGrpSpPr>
            <p:nvPr/>
          </p:nvGrpSpPr>
          <p:grpSpPr bwMode="auto">
            <a:xfrm>
              <a:off x="779463" y="4277519"/>
              <a:ext cx="2647950" cy="2646362"/>
              <a:chOff x="3789" y="471"/>
              <a:chExt cx="1668" cy="1667"/>
            </a:xfrm>
          </p:grpSpPr>
          <p:sp>
            <p:nvSpPr>
              <p:cNvPr id="48" name="AutoShape 17"/>
              <p:cNvSpPr>
                <a:spLocks noChangeAspect="1" noChangeArrowheads="1" noTextEdit="1"/>
              </p:cNvSpPr>
              <p:nvPr/>
            </p:nvSpPr>
            <p:spPr bwMode="auto">
              <a:xfrm>
                <a:off x="3789" y="471"/>
                <a:ext cx="1668" cy="16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Freeform 19"/>
              <p:cNvSpPr>
                <a:spLocks noEditPoints="1"/>
              </p:cNvSpPr>
              <p:nvPr/>
            </p:nvSpPr>
            <p:spPr bwMode="auto">
              <a:xfrm>
                <a:off x="3793" y="1018"/>
                <a:ext cx="1644" cy="596"/>
              </a:xfrm>
              <a:custGeom>
                <a:avLst/>
                <a:gdLst>
                  <a:gd name="T0" fmla="*/ 430 w 3306"/>
                  <a:gd name="T1" fmla="*/ 43 h 1199"/>
                  <a:gd name="T2" fmla="*/ 319 w 3306"/>
                  <a:gd name="T3" fmla="*/ 62 h 1199"/>
                  <a:gd name="T4" fmla="*/ 147 w 3306"/>
                  <a:gd name="T5" fmla="*/ 87 h 1199"/>
                  <a:gd name="T6" fmla="*/ 126 w 3306"/>
                  <a:gd name="T7" fmla="*/ 167 h 1199"/>
                  <a:gd name="T8" fmla="*/ 175 w 3306"/>
                  <a:gd name="T9" fmla="*/ 218 h 1199"/>
                  <a:gd name="T10" fmla="*/ 172 w 3306"/>
                  <a:gd name="T11" fmla="*/ 725 h 1199"/>
                  <a:gd name="T12" fmla="*/ 0 w 3306"/>
                  <a:gd name="T13" fmla="*/ 708 h 1199"/>
                  <a:gd name="T14" fmla="*/ 89 w 3306"/>
                  <a:gd name="T15" fmla="*/ 1175 h 1199"/>
                  <a:gd name="T16" fmla="*/ 1542 w 3306"/>
                  <a:gd name="T17" fmla="*/ 1198 h 1199"/>
                  <a:gd name="T18" fmla="*/ 2946 w 3306"/>
                  <a:gd name="T19" fmla="*/ 1179 h 1199"/>
                  <a:gd name="T20" fmla="*/ 3120 w 3306"/>
                  <a:gd name="T21" fmla="*/ 1083 h 1199"/>
                  <a:gd name="T22" fmla="*/ 3283 w 3306"/>
                  <a:gd name="T23" fmla="*/ 852 h 1199"/>
                  <a:gd name="T24" fmla="*/ 3304 w 3306"/>
                  <a:gd name="T25" fmla="*/ 751 h 1199"/>
                  <a:gd name="T26" fmla="*/ 3225 w 3306"/>
                  <a:gd name="T27" fmla="*/ 720 h 1199"/>
                  <a:gd name="T28" fmla="*/ 3019 w 3306"/>
                  <a:gd name="T29" fmla="*/ 728 h 1199"/>
                  <a:gd name="T30" fmla="*/ 2920 w 3306"/>
                  <a:gd name="T31" fmla="*/ 780 h 1199"/>
                  <a:gd name="T32" fmla="*/ 2709 w 3306"/>
                  <a:gd name="T33" fmla="*/ 733 h 1199"/>
                  <a:gd name="T34" fmla="*/ 2518 w 3306"/>
                  <a:gd name="T35" fmla="*/ 856 h 1199"/>
                  <a:gd name="T36" fmla="*/ 2500 w 3306"/>
                  <a:gd name="T37" fmla="*/ 856 h 1199"/>
                  <a:gd name="T38" fmla="*/ 2309 w 3306"/>
                  <a:gd name="T39" fmla="*/ 733 h 1199"/>
                  <a:gd name="T40" fmla="*/ 2118 w 3306"/>
                  <a:gd name="T41" fmla="*/ 856 h 1199"/>
                  <a:gd name="T42" fmla="*/ 2100 w 3306"/>
                  <a:gd name="T43" fmla="*/ 856 h 1199"/>
                  <a:gd name="T44" fmla="*/ 1909 w 3306"/>
                  <a:gd name="T45" fmla="*/ 733 h 1199"/>
                  <a:gd name="T46" fmla="*/ 1718 w 3306"/>
                  <a:gd name="T47" fmla="*/ 856 h 1199"/>
                  <a:gd name="T48" fmla="*/ 1700 w 3306"/>
                  <a:gd name="T49" fmla="*/ 856 h 1199"/>
                  <a:gd name="T50" fmla="*/ 1509 w 3306"/>
                  <a:gd name="T51" fmla="*/ 733 h 1199"/>
                  <a:gd name="T52" fmla="*/ 1318 w 3306"/>
                  <a:gd name="T53" fmla="*/ 856 h 1199"/>
                  <a:gd name="T54" fmla="*/ 1300 w 3306"/>
                  <a:gd name="T55" fmla="*/ 856 h 1199"/>
                  <a:gd name="T56" fmla="*/ 1077 w 3306"/>
                  <a:gd name="T57" fmla="*/ 733 h 1199"/>
                  <a:gd name="T58" fmla="*/ 856 w 3306"/>
                  <a:gd name="T59" fmla="*/ 758 h 1199"/>
                  <a:gd name="T60" fmla="*/ 843 w 3306"/>
                  <a:gd name="T61" fmla="*/ 761 h 1199"/>
                  <a:gd name="T62" fmla="*/ 800 w 3306"/>
                  <a:gd name="T63" fmla="*/ 733 h 1199"/>
                  <a:gd name="T64" fmla="*/ 757 w 3306"/>
                  <a:gd name="T65" fmla="*/ 385 h 1199"/>
                  <a:gd name="T66" fmla="*/ 718 w 3306"/>
                  <a:gd name="T67" fmla="*/ 333 h 1199"/>
                  <a:gd name="T68" fmla="*/ 692 w 3306"/>
                  <a:gd name="T69" fmla="*/ 300 h 1199"/>
                  <a:gd name="T70" fmla="*/ 718 w 3306"/>
                  <a:gd name="T71" fmla="*/ 267 h 1199"/>
                  <a:gd name="T72" fmla="*/ 759 w 3306"/>
                  <a:gd name="T73" fmla="*/ 252 h 1199"/>
                  <a:gd name="T74" fmla="*/ 822 w 3306"/>
                  <a:gd name="T75" fmla="*/ 214 h 1199"/>
                  <a:gd name="T76" fmla="*/ 859 w 3306"/>
                  <a:gd name="T77" fmla="*/ 160 h 1199"/>
                  <a:gd name="T78" fmla="*/ 829 w 3306"/>
                  <a:gd name="T79" fmla="*/ 90 h 1199"/>
                  <a:gd name="T80" fmla="*/ 649 w 3306"/>
                  <a:gd name="T81" fmla="*/ 67 h 1199"/>
                  <a:gd name="T82" fmla="*/ 492 w 3306"/>
                  <a:gd name="T83" fmla="*/ 50 h 1199"/>
                  <a:gd name="T84" fmla="*/ 559 w 3306"/>
                  <a:gd name="T85" fmla="*/ 33 h 1199"/>
                  <a:gd name="T86" fmla="*/ 625 w 3306"/>
                  <a:gd name="T87" fmla="*/ 17 h 1199"/>
                  <a:gd name="T88" fmla="*/ 509 w 3306"/>
                  <a:gd name="T89" fmla="*/ 0 h 1199"/>
                  <a:gd name="T90" fmla="*/ 392 w 3306"/>
                  <a:gd name="T91" fmla="*/ 15 h 1199"/>
                  <a:gd name="T92" fmla="*/ 526 w 3306"/>
                  <a:gd name="T93" fmla="*/ 331 h 1199"/>
                  <a:gd name="T94" fmla="*/ 358 w 3306"/>
                  <a:gd name="T95" fmla="*/ 331 h 1199"/>
                  <a:gd name="T96" fmla="*/ 326 w 3306"/>
                  <a:gd name="T97" fmla="*/ 290 h 1199"/>
                  <a:gd name="T98" fmla="*/ 442 w 3306"/>
                  <a:gd name="T99" fmla="*/ 267 h 1199"/>
                  <a:gd name="T100" fmla="*/ 558 w 3306"/>
                  <a:gd name="T101" fmla="*/ 290 h 1199"/>
                  <a:gd name="T102" fmla="*/ 654 w 3306"/>
                  <a:gd name="T103" fmla="*/ 320 h 1199"/>
                  <a:gd name="T104" fmla="*/ 618 w 3306"/>
                  <a:gd name="T105" fmla="*/ 333 h 1199"/>
                  <a:gd name="T106" fmla="*/ 592 w 3306"/>
                  <a:gd name="T107" fmla="*/ 300 h 1199"/>
                  <a:gd name="T108" fmla="*/ 618 w 3306"/>
                  <a:gd name="T109" fmla="*/ 267 h 1199"/>
                  <a:gd name="T110" fmla="*/ 654 w 3306"/>
                  <a:gd name="T111" fmla="*/ 280 h 1199"/>
                  <a:gd name="T112" fmla="*/ 2799 w 3306"/>
                  <a:gd name="T113" fmla="*/ 921 h 1199"/>
                  <a:gd name="T114" fmla="*/ 1502 w 3306"/>
                  <a:gd name="T115" fmla="*/ 933 h 1199"/>
                  <a:gd name="T116" fmla="*/ 1018 w 3306"/>
                  <a:gd name="T117" fmla="*/ 912 h 1199"/>
                  <a:gd name="T118" fmla="*/ 2315 w 3306"/>
                  <a:gd name="T119" fmla="*/ 901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06" h="1199">
                    <a:moveTo>
                      <a:pt x="392" y="15"/>
                    </a:moveTo>
                    <a:lnTo>
                      <a:pt x="394" y="22"/>
                    </a:lnTo>
                    <a:lnTo>
                      <a:pt x="415" y="37"/>
                    </a:lnTo>
                    <a:lnTo>
                      <a:pt x="430" y="43"/>
                    </a:lnTo>
                    <a:lnTo>
                      <a:pt x="438" y="46"/>
                    </a:lnTo>
                    <a:lnTo>
                      <a:pt x="434" y="52"/>
                    </a:lnTo>
                    <a:lnTo>
                      <a:pt x="387" y="59"/>
                    </a:lnTo>
                    <a:lnTo>
                      <a:pt x="319" y="62"/>
                    </a:lnTo>
                    <a:lnTo>
                      <a:pt x="257" y="65"/>
                    </a:lnTo>
                    <a:lnTo>
                      <a:pt x="184" y="75"/>
                    </a:lnTo>
                    <a:lnTo>
                      <a:pt x="153" y="83"/>
                    </a:lnTo>
                    <a:lnTo>
                      <a:pt x="147" y="87"/>
                    </a:lnTo>
                    <a:lnTo>
                      <a:pt x="138" y="97"/>
                    </a:lnTo>
                    <a:lnTo>
                      <a:pt x="127" y="133"/>
                    </a:lnTo>
                    <a:lnTo>
                      <a:pt x="125" y="153"/>
                    </a:lnTo>
                    <a:lnTo>
                      <a:pt x="126" y="167"/>
                    </a:lnTo>
                    <a:lnTo>
                      <a:pt x="130" y="187"/>
                    </a:lnTo>
                    <a:lnTo>
                      <a:pt x="142" y="202"/>
                    </a:lnTo>
                    <a:lnTo>
                      <a:pt x="161" y="213"/>
                    </a:lnTo>
                    <a:lnTo>
                      <a:pt x="175" y="218"/>
                    </a:lnTo>
                    <a:lnTo>
                      <a:pt x="225" y="237"/>
                    </a:lnTo>
                    <a:lnTo>
                      <a:pt x="225" y="487"/>
                    </a:lnTo>
                    <a:lnTo>
                      <a:pt x="225" y="737"/>
                    </a:lnTo>
                    <a:lnTo>
                      <a:pt x="172" y="725"/>
                    </a:lnTo>
                    <a:lnTo>
                      <a:pt x="147" y="719"/>
                    </a:lnTo>
                    <a:lnTo>
                      <a:pt x="85" y="712"/>
                    </a:lnTo>
                    <a:lnTo>
                      <a:pt x="59" y="710"/>
                    </a:lnTo>
                    <a:lnTo>
                      <a:pt x="0" y="708"/>
                    </a:lnTo>
                    <a:lnTo>
                      <a:pt x="0" y="925"/>
                    </a:lnTo>
                    <a:lnTo>
                      <a:pt x="0" y="1140"/>
                    </a:lnTo>
                    <a:lnTo>
                      <a:pt x="75" y="1170"/>
                    </a:lnTo>
                    <a:lnTo>
                      <a:pt x="89" y="1175"/>
                    </a:lnTo>
                    <a:lnTo>
                      <a:pt x="126" y="1182"/>
                    </a:lnTo>
                    <a:lnTo>
                      <a:pt x="226" y="1190"/>
                    </a:lnTo>
                    <a:lnTo>
                      <a:pt x="729" y="1198"/>
                    </a:lnTo>
                    <a:lnTo>
                      <a:pt x="1542" y="1198"/>
                    </a:lnTo>
                    <a:lnTo>
                      <a:pt x="2082" y="1199"/>
                    </a:lnTo>
                    <a:lnTo>
                      <a:pt x="2590" y="1197"/>
                    </a:lnTo>
                    <a:lnTo>
                      <a:pt x="2807" y="1191"/>
                    </a:lnTo>
                    <a:lnTo>
                      <a:pt x="2946" y="1179"/>
                    </a:lnTo>
                    <a:lnTo>
                      <a:pt x="3011" y="1163"/>
                    </a:lnTo>
                    <a:lnTo>
                      <a:pt x="3043" y="1151"/>
                    </a:lnTo>
                    <a:lnTo>
                      <a:pt x="3079" y="1126"/>
                    </a:lnTo>
                    <a:lnTo>
                      <a:pt x="3120" y="1083"/>
                    </a:lnTo>
                    <a:lnTo>
                      <a:pt x="3145" y="1055"/>
                    </a:lnTo>
                    <a:lnTo>
                      <a:pt x="3178" y="1017"/>
                    </a:lnTo>
                    <a:lnTo>
                      <a:pt x="3238" y="934"/>
                    </a:lnTo>
                    <a:lnTo>
                      <a:pt x="3283" y="852"/>
                    </a:lnTo>
                    <a:lnTo>
                      <a:pt x="3302" y="800"/>
                    </a:lnTo>
                    <a:lnTo>
                      <a:pt x="3306" y="772"/>
                    </a:lnTo>
                    <a:lnTo>
                      <a:pt x="3305" y="762"/>
                    </a:lnTo>
                    <a:lnTo>
                      <a:pt x="3304" y="751"/>
                    </a:lnTo>
                    <a:lnTo>
                      <a:pt x="3295" y="736"/>
                    </a:lnTo>
                    <a:lnTo>
                      <a:pt x="3277" y="727"/>
                    </a:lnTo>
                    <a:lnTo>
                      <a:pt x="3247" y="721"/>
                    </a:lnTo>
                    <a:lnTo>
                      <a:pt x="3225" y="720"/>
                    </a:lnTo>
                    <a:lnTo>
                      <a:pt x="3189" y="718"/>
                    </a:lnTo>
                    <a:lnTo>
                      <a:pt x="3094" y="721"/>
                    </a:lnTo>
                    <a:lnTo>
                      <a:pt x="3049" y="725"/>
                    </a:lnTo>
                    <a:lnTo>
                      <a:pt x="3019" y="728"/>
                    </a:lnTo>
                    <a:lnTo>
                      <a:pt x="2976" y="736"/>
                    </a:lnTo>
                    <a:lnTo>
                      <a:pt x="2948" y="748"/>
                    </a:lnTo>
                    <a:lnTo>
                      <a:pt x="2929" y="767"/>
                    </a:lnTo>
                    <a:lnTo>
                      <a:pt x="2920" y="780"/>
                    </a:lnTo>
                    <a:lnTo>
                      <a:pt x="2894" y="825"/>
                    </a:lnTo>
                    <a:lnTo>
                      <a:pt x="2892" y="778"/>
                    </a:lnTo>
                    <a:lnTo>
                      <a:pt x="2892" y="733"/>
                    </a:lnTo>
                    <a:lnTo>
                      <a:pt x="2709" y="733"/>
                    </a:lnTo>
                    <a:lnTo>
                      <a:pt x="2525" y="733"/>
                    </a:lnTo>
                    <a:lnTo>
                      <a:pt x="2525" y="800"/>
                    </a:lnTo>
                    <a:lnTo>
                      <a:pt x="2524" y="827"/>
                    </a:lnTo>
                    <a:lnTo>
                      <a:pt x="2518" y="856"/>
                    </a:lnTo>
                    <a:lnTo>
                      <a:pt x="2512" y="866"/>
                    </a:lnTo>
                    <a:lnTo>
                      <a:pt x="2509" y="867"/>
                    </a:lnTo>
                    <a:lnTo>
                      <a:pt x="2506" y="866"/>
                    </a:lnTo>
                    <a:lnTo>
                      <a:pt x="2500" y="856"/>
                    </a:lnTo>
                    <a:lnTo>
                      <a:pt x="2493" y="827"/>
                    </a:lnTo>
                    <a:lnTo>
                      <a:pt x="2492" y="800"/>
                    </a:lnTo>
                    <a:lnTo>
                      <a:pt x="2492" y="733"/>
                    </a:lnTo>
                    <a:lnTo>
                      <a:pt x="2309" y="733"/>
                    </a:lnTo>
                    <a:lnTo>
                      <a:pt x="2125" y="733"/>
                    </a:lnTo>
                    <a:lnTo>
                      <a:pt x="2125" y="800"/>
                    </a:lnTo>
                    <a:lnTo>
                      <a:pt x="2124" y="827"/>
                    </a:lnTo>
                    <a:lnTo>
                      <a:pt x="2118" y="856"/>
                    </a:lnTo>
                    <a:lnTo>
                      <a:pt x="2112" y="866"/>
                    </a:lnTo>
                    <a:lnTo>
                      <a:pt x="2109" y="867"/>
                    </a:lnTo>
                    <a:lnTo>
                      <a:pt x="2106" y="866"/>
                    </a:lnTo>
                    <a:lnTo>
                      <a:pt x="2100" y="856"/>
                    </a:lnTo>
                    <a:lnTo>
                      <a:pt x="2093" y="827"/>
                    </a:lnTo>
                    <a:lnTo>
                      <a:pt x="2092" y="800"/>
                    </a:lnTo>
                    <a:lnTo>
                      <a:pt x="2092" y="733"/>
                    </a:lnTo>
                    <a:lnTo>
                      <a:pt x="1909" y="733"/>
                    </a:lnTo>
                    <a:lnTo>
                      <a:pt x="1725" y="733"/>
                    </a:lnTo>
                    <a:lnTo>
                      <a:pt x="1725" y="800"/>
                    </a:lnTo>
                    <a:lnTo>
                      <a:pt x="1724" y="827"/>
                    </a:lnTo>
                    <a:lnTo>
                      <a:pt x="1718" y="856"/>
                    </a:lnTo>
                    <a:lnTo>
                      <a:pt x="1712" y="866"/>
                    </a:lnTo>
                    <a:lnTo>
                      <a:pt x="1709" y="867"/>
                    </a:lnTo>
                    <a:lnTo>
                      <a:pt x="1706" y="866"/>
                    </a:lnTo>
                    <a:lnTo>
                      <a:pt x="1700" y="856"/>
                    </a:lnTo>
                    <a:lnTo>
                      <a:pt x="1693" y="827"/>
                    </a:lnTo>
                    <a:lnTo>
                      <a:pt x="1692" y="800"/>
                    </a:lnTo>
                    <a:lnTo>
                      <a:pt x="1692" y="733"/>
                    </a:lnTo>
                    <a:lnTo>
                      <a:pt x="1509" y="733"/>
                    </a:lnTo>
                    <a:lnTo>
                      <a:pt x="1325" y="733"/>
                    </a:lnTo>
                    <a:lnTo>
                      <a:pt x="1325" y="800"/>
                    </a:lnTo>
                    <a:lnTo>
                      <a:pt x="1324" y="827"/>
                    </a:lnTo>
                    <a:lnTo>
                      <a:pt x="1318" y="856"/>
                    </a:lnTo>
                    <a:lnTo>
                      <a:pt x="1312" y="866"/>
                    </a:lnTo>
                    <a:lnTo>
                      <a:pt x="1309" y="867"/>
                    </a:lnTo>
                    <a:lnTo>
                      <a:pt x="1306" y="866"/>
                    </a:lnTo>
                    <a:lnTo>
                      <a:pt x="1300" y="856"/>
                    </a:lnTo>
                    <a:lnTo>
                      <a:pt x="1293" y="827"/>
                    </a:lnTo>
                    <a:lnTo>
                      <a:pt x="1292" y="800"/>
                    </a:lnTo>
                    <a:lnTo>
                      <a:pt x="1292" y="733"/>
                    </a:lnTo>
                    <a:lnTo>
                      <a:pt x="1077" y="733"/>
                    </a:lnTo>
                    <a:lnTo>
                      <a:pt x="1005" y="733"/>
                    </a:lnTo>
                    <a:lnTo>
                      <a:pt x="914" y="735"/>
                    </a:lnTo>
                    <a:lnTo>
                      <a:pt x="871" y="743"/>
                    </a:lnTo>
                    <a:lnTo>
                      <a:pt x="856" y="758"/>
                    </a:lnTo>
                    <a:lnTo>
                      <a:pt x="854" y="770"/>
                    </a:lnTo>
                    <a:lnTo>
                      <a:pt x="847" y="808"/>
                    </a:lnTo>
                    <a:lnTo>
                      <a:pt x="844" y="770"/>
                    </a:lnTo>
                    <a:lnTo>
                      <a:pt x="843" y="761"/>
                    </a:lnTo>
                    <a:lnTo>
                      <a:pt x="838" y="746"/>
                    </a:lnTo>
                    <a:lnTo>
                      <a:pt x="828" y="738"/>
                    </a:lnTo>
                    <a:lnTo>
                      <a:pt x="812" y="734"/>
                    </a:lnTo>
                    <a:lnTo>
                      <a:pt x="800" y="733"/>
                    </a:lnTo>
                    <a:lnTo>
                      <a:pt x="759" y="733"/>
                    </a:lnTo>
                    <a:lnTo>
                      <a:pt x="759" y="533"/>
                    </a:lnTo>
                    <a:lnTo>
                      <a:pt x="759" y="468"/>
                    </a:lnTo>
                    <a:lnTo>
                      <a:pt x="757" y="385"/>
                    </a:lnTo>
                    <a:lnTo>
                      <a:pt x="750" y="346"/>
                    </a:lnTo>
                    <a:lnTo>
                      <a:pt x="736" y="334"/>
                    </a:lnTo>
                    <a:lnTo>
                      <a:pt x="725" y="333"/>
                    </a:lnTo>
                    <a:lnTo>
                      <a:pt x="718" y="333"/>
                    </a:lnTo>
                    <a:lnTo>
                      <a:pt x="705" y="329"/>
                    </a:lnTo>
                    <a:lnTo>
                      <a:pt x="697" y="320"/>
                    </a:lnTo>
                    <a:lnTo>
                      <a:pt x="692" y="308"/>
                    </a:lnTo>
                    <a:lnTo>
                      <a:pt x="692" y="300"/>
                    </a:lnTo>
                    <a:lnTo>
                      <a:pt x="692" y="292"/>
                    </a:lnTo>
                    <a:lnTo>
                      <a:pt x="697" y="280"/>
                    </a:lnTo>
                    <a:lnTo>
                      <a:pt x="705" y="271"/>
                    </a:lnTo>
                    <a:lnTo>
                      <a:pt x="718" y="267"/>
                    </a:lnTo>
                    <a:lnTo>
                      <a:pt x="725" y="267"/>
                    </a:lnTo>
                    <a:lnTo>
                      <a:pt x="739" y="266"/>
                    </a:lnTo>
                    <a:lnTo>
                      <a:pt x="757" y="258"/>
                    </a:lnTo>
                    <a:lnTo>
                      <a:pt x="759" y="252"/>
                    </a:lnTo>
                    <a:lnTo>
                      <a:pt x="762" y="245"/>
                    </a:lnTo>
                    <a:lnTo>
                      <a:pt x="789" y="226"/>
                    </a:lnTo>
                    <a:lnTo>
                      <a:pt x="809" y="218"/>
                    </a:lnTo>
                    <a:lnTo>
                      <a:pt x="822" y="214"/>
                    </a:lnTo>
                    <a:lnTo>
                      <a:pt x="841" y="203"/>
                    </a:lnTo>
                    <a:lnTo>
                      <a:pt x="853" y="189"/>
                    </a:lnTo>
                    <a:lnTo>
                      <a:pt x="858" y="171"/>
                    </a:lnTo>
                    <a:lnTo>
                      <a:pt x="859" y="160"/>
                    </a:lnTo>
                    <a:lnTo>
                      <a:pt x="858" y="146"/>
                    </a:lnTo>
                    <a:lnTo>
                      <a:pt x="854" y="123"/>
                    </a:lnTo>
                    <a:lnTo>
                      <a:pt x="845" y="104"/>
                    </a:lnTo>
                    <a:lnTo>
                      <a:pt x="829" y="90"/>
                    </a:lnTo>
                    <a:lnTo>
                      <a:pt x="806" y="80"/>
                    </a:lnTo>
                    <a:lnTo>
                      <a:pt x="774" y="73"/>
                    </a:lnTo>
                    <a:lnTo>
                      <a:pt x="709" y="67"/>
                    </a:lnTo>
                    <a:lnTo>
                      <a:pt x="649" y="67"/>
                    </a:lnTo>
                    <a:lnTo>
                      <a:pt x="582" y="66"/>
                    </a:lnTo>
                    <a:lnTo>
                      <a:pt x="516" y="60"/>
                    </a:lnTo>
                    <a:lnTo>
                      <a:pt x="494" y="54"/>
                    </a:lnTo>
                    <a:lnTo>
                      <a:pt x="492" y="50"/>
                    </a:lnTo>
                    <a:lnTo>
                      <a:pt x="493" y="46"/>
                    </a:lnTo>
                    <a:lnTo>
                      <a:pt x="503" y="40"/>
                    </a:lnTo>
                    <a:lnTo>
                      <a:pt x="532" y="34"/>
                    </a:lnTo>
                    <a:lnTo>
                      <a:pt x="559" y="33"/>
                    </a:lnTo>
                    <a:lnTo>
                      <a:pt x="585" y="32"/>
                    </a:lnTo>
                    <a:lnTo>
                      <a:pt x="614" y="26"/>
                    </a:lnTo>
                    <a:lnTo>
                      <a:pt x="624" y="20"/>
                    </a:lnTo>
                    <a:lnTo>
                      <a:pt x="625" y="17"/>
                    </a:lnTo>
                    <a:lnTo>
                      <a:pt x="624" y="13"/>
                    </a:lnTo>
                    <a:lnTo>
                      <a:pt x="607" y="7"/>
                    </a:lnTo>
                    <a:lnTo>
                      <a:pt x="557" y="1"/>
                    </a:lnTo>
                    <a:lnTo>
                      <a:pt x="509" y="0"/>
                    </a:lnTo>
                    <a:lnTo>
                      <a:pt x="462" y="1"/>
                    </a:lnTo>
                    <a:lnTo>
                      <a:pt x="412" y="7"/>
                    </a:lnTo>
                    <a:lnTo>
                      <a:pt x="394" y="12"/>
                    </a:lnTo>
                    <a:lnTo>
                      <a:pt x="392" y="15"/>
                    </a:lnTo>
                    <a:close/>
                    <a:moveTo>
                      <a:pt x="559" y="300"/>
                    </a:moveTo>
                    <a:lnTo>
                      <a:pt x="558" y="310"/>
                    </a:lnTo>
                    <a:lnTo>
                      <a:pt x="550" y="324"/>
                    </a:lnTo>
                    <a:lnTo>
                      <a:pt x="526" y="331"/>
                    </a:lnTo>
                    <a:lnTo>
                      <a:pt x="478" y="333"/>
                    </a:lnTo>
                    <a:lnTo>
                      <a:pt x="442" y="333"/>
                    </a:lnTo>
                    <a:lnTo>
                      <a:pt x="406" y="333"/>
                    </a:lnTo>
                    <a:lnTo>
                      <a:pt x="358" y="331"/>
                    </a:lnTo>
                    <a:lnTo>
                      <a:pt x="334" y="324"/>
                    </a:lnTo>
                    <a:lnTo>
                      <a:pt x="326" y="310"/>
                    </a:lnTo>
                    <a:lnTo>
                      <a:pt x="325" y="300"/>
                    </a:lnTo>
                    <a:lnTo>
                      <a:pt x="326" y="290"/>
                    </a:lnTo>
                    <a:lnTo>
                      <a:pt x="334" y="276"/>
                    </a:lnTo>
                    <a:lnTo>
                      <a:pt x="358" y="269"/>
                    </a:lnTo>
                    <a:lnTo>
                      <a:pt x="406" y="267"/>
                    </a:lnTo>
                    <a:lnTo>
                      <a:pt x="442" y="267"/>
                    </a:lnTo>
                    <a:lnTo>
                      <a:pt x="478" y="267"/>
                    </a:lnTo>
                    <a:lnTo>
                      <a:pt x="526" y="269"/>
                    </a:lnTo>
                    <a:lnTo>
                      <a:pt x="550" y="276"/>
                    </a:lnTo>
                    <a:lnTo>
                      <a:pt x="558" y="290"/>
                    </a:lnTo>
                    <a:lnTo>
                      <a:pt x="559" y="300"/>
                    </a:lnTo>
                    <a:close/>
                    <a:moveTo>
                      <a:pt x="659" y="300"/>
                    </a:moveTo>
                    <a:lnTo>
                      <a:pt x="658" y="308"/>
                    </a:lnTo>
                    <a:lnTo>
                      <a:pt x="654" y="320"/>
                    </a:lnTo>
                    <a:lnTo>
                      <a:pt x="646" y="329"/>
                    </a:lnTo>
                    <a:lnTo>
                      <a:pt x="633" y="333"/>
                    </a:lnTo>
                    <a:lnTo>
                      <a:pt x="625" y="333"/>
                    </a:lnTo>
                    <a:lnTo>
                      <a:pt x="618" y="333"/>
                    </a:lnTo>
                    <a:lnTo>
                      <a:pt x="605" y="329"/>
                    </a:lnTo>
                    <a:lnTo>
                      <a:pt x="597" y="320"/>
                    </a:lnTo>
                    <a:lnTo>
                      <a:pt x="592" y="308"/>
                    </a:lnTo>
                    <a:lnTo>
                      <a:pt x="592" y="300"/>
                    </a:lnTo>
                    <a:lnTo>
                      <a:pt x="592" y="292"/>
                    </a:lnTo>
                    <a:lnTo>
                      <a:pt x="597" y="280"/>
                    </a:lnTo>
                    <a:lnTo>
                      <a:pt x="605" y="271"/>
                    </a:lnTo>
                    <a:lnTo>
                      <a:pt x="618" y="267"/>
                    </a:lnTo>
                    <a:lnTo>
                      <a:pt x="625" y="267"/>
                    </a:lnTo>
                    <a:lnTo>
                      <a:pt x="633" y="267"/>
                    </a:lnTo>
                    <a:lnTo>
                      <a:pt x="646" y="271"/>
                    </a:lnTo>
                    <a:lnTo>
                      <a:pt x="654" y="280"/>
                    </a:lnTo>
                    <a:lnTo>
                      <a:pt x="658" y="292"/>
                    </a:lnTo>
                    <a:lnTo>
                      <a:pt x="659" y="300"/>
                    </a:lnTo>
                    <a:close/>
                    <a:moveTo>
                      <a:pt x="2809" y="917"/>
                    </a:moveTo>
                    <a:lnTo>
                      <a:pt x="2799" y="921"/>
                    </a:lnTo>
                    <a:lnTo>
                      <a:pt x="2684" y="927"/>
                    </a:lnTo>
                    <a:lnTo>
                      <a:pt x="2315" y="933"/>
                    </a:lnTo>
                    <a:lnTo>
                      <a:pt x="1909" y="933"/>
                    </a:lnTo>
                    <a:lnTo>
                      <a:pt x="1502" y="933"/>
                    </a:lnTo>
                    <a:lnTo>
                      <a:pt x="1134" y="927"/>
                    </a:lnTo>
                    <a:lnTo>
                      <a:pt x="1018" y="921"/>
                    </a:lnTo>
                    <a:lnTo>
                      <a:pt x="1009" y="917"/>
                    </a:lnTo>
                    <a:lnTo>
                      <a:pt x="1018" y="912"/>
                    </a:lnTo>
                    <a:lnTo>
                      <a:pt x="1134" y="906"/>
                    </a:lnTo>
                    <a:lnTo>
                      <a:pt x="1502" y="901"/>
                    </a:lnTo>
                    <a:lnTo>
                      <a:pt x="1909" y="900"/>
                    </a:lnTo>
                    <a:lnTo>
                      <a:pt x="2315" y="901"/>
                    </a:lnTo>
                    <a:lnTo>
                      <a:pt x="2684" y="906"/>
                    </a:lnTo>
                    <a:lnTo>
                      <a:pt x="2799" y="912"/>
                    </a:lnTo>
                    <a:lnTo>
                      <a:pt x="2809" y="917"/>
                    </a:lnTo>
                    <a:close/>
                  </a:path>
                </a:pathLst>
              </a:custGeom>
              <a:gradFill>
                <a:gsLst>
                  <a:gs pos="14000">
                    <a:schemeClr val="bg2">
                      <a:lumMod val="50000"/>
                    </a:schemeClr>
                  </a:gs>
                  <a:gs pos="96000">
                    <a:schemeClr val="bg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" name="TextBox 73"/>
          <p:cNvSpPr txBox="1"/>
          <p:nvPr/>
        </p:nvSpPr>
        <p:spPr>
          <a:xfrm>
            <a:off x="5859670" y="3851294"/>
            <a:ext cx="20737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Döviz Kazandırıcı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Hizmet Faaliyetleri</a:t>
            </a:r>
          </a:p>
        </p:txBody>
      </p:sp>
      <p:grpSp>
        <p:nvGrpSpPr>
          <p:cNvPr id="103" name="Group 102"/>
          <p:cNvGrpSpPr/>
          <p:nvPr/>
        </p:nvGrpSpPr>
        <p:grpSpPr>
          <a:xfrm>
            <a:off x="3437095" y="3577077"/>
            <a:ext cx="2160834" cy="2450091"/>
            <a:chOff x="6440526" y="3560759"/>
            <a:chExt cx="2399746" cy="2832107"/>
          </a:xfrm>
        </p:grpSpPr>
        <p:grpSp>
          <p:nvGrpSpPr>
            <p:cNvPr id="79" name="Group 78"/>
            <p:cNvGrpSpPr/>
            <p:nvPr/>
          </p:nvGrpSpPr>
          <p:grpSpPr>
            <a:xfrm>
              <a:off x="6440526" y="3560759"/>
              <a:ext cx="2211474" cy="2832107"/>
              <a:chOff x="5742742" y="2707673"/>
              <a:chExt cx="2728960" cy="3154698"/>
            </a:xfrm>
          </p:grpSpPr>
          <p:grpSp>
            <p:nvGrpSpPr>
              <p:cNvPr id="60" name="Group 31"/>
              <p:cNvGrpSpPr>
                <a:grpSpLocks noChangeAspect="1"/>
              </p:cNvGrpSpPr>
              <p:nvPr/>
            </p:nvGrpSpPr>
            <p:grpSpPr bwMode="auto">
              <a:xfrm rot="20420294">
                <a:off x="5742742" y="2707673"/>
                <a:ext cx="1585755" cy="1585021"/>
                <a:chOff x="1679" y="0"/>
                <a:chExt cx="4322" cy="4320"/>
              </a:xfrm>
            </p:grpSpPr>
            <p:sp>
              <p:nvSpPr>
                <p:cNvPr id="61" name="AutoShape 30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679" y="0"/>
                  <a:ext cx="4322" cy="4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32"/>
                <p:cNvSpPr>
                  <a:spLocks/>
                </p:cNvSpPr>
                <p:nvPr/>
              </p:nvSpPr>
              <p:spPr bwMode="auto">
                <a:xfrm>
                  <a:off x="3459" y="1065"/>
                  <a:ext cx="1099" cy="736"/>
                </a:xfrm>
                <a:custGeom>
                  <a:avLst/>
                  <a:gdLst>
                    <a:gd name="T0" fmla="*/ 20 w 2715"/>
                    <a:gd name="T1" fmla="*/ 37 h 1817"/>
                    <a:gd name="T2" fmla="*/ 113 w 2715"/>
                    <a:gd name="T3" fmla="*/ 198 h 1817"/>
                    <a:gd name="T4" fmla="*/ 535 w 2715"/>
                    <a:gd name="T5" fmla="*/ 917 h 1817"/>
                    <a:gd name="T6" fmla="*/ 664 w 2715"/>
                    <a:gd name="T7" fmla="*/ 1139 h 1817"/>
                    <a:gd name="T8" fmla="*/ 835 w 2715"/>
                    <a:gd name="T9" fmla="*/ 1434 h 1817"/>
                    <a:gd name="T10" fmla="*/ 988 w 2715"/>
                    <a:gd name="T11" fmla="*/ 1692 h 1817"/>
                    <a:gd name="T12" fmla="*/ 1049 w 2715"/>
                    <a:gd name="T13" fmla="*/ 1787 h 1817"/>
                    <a:gd name="T14" fmla="*/ 1053 w 2715"/>
                    <a:gd name="T15" fmla="*/ 1792 h 1817"/>
                    <a:gd name="T16" fmla="*/ 1070 w 2715"/>
                    <a:gd name="T17" fmla="*/ 1800 h 1817"/>
                    <a:gd name="T18" fmla="*/ 1122 w 2715"/>
                    <a:gd name="T19" fmla="*/ 1809 h 1817"/>
                    <a:gd name="T20" fmla="*/ 1412 w 2715"/>
                    <a:gd name="T21" fmla="*/ 1817 h 1817"/>
                    <a:gd name="T22" fmla="*/ 1897 w 2715"/>
                    <a:gd name="T23" fmla="*/ 1817 h 1817"/>
                    <a:gd name="T24" fmla="*/ 2239 w 2715"/>
                    <a:gd name="T25" fmla="*/ 1816 h 1817"/>
                    <a:gd name="T26" fmla="*/ 2588 w 2715"/>
                    <a:gd name="T27" fmla="*/ 1810 h 1817"/>
                    <a:gd name="T28" fmla="*/ 2706 w 2715"/>
                    <a:gd name="T29" fmla="*/ 1805 h 1817"/>
                    <a:gd name="T30" fmla="*/ 2715 w 2715"/>
                    <a:gd name="T31" fmla="*/ 1802 h 1817"/>
                    <a:gd name="T32" fmla="*/ 2692 w 2715"/>
                    <a:gd name="T33" fmla="*/ 1776 h 1817"/>
                    <a:gd name="T34" fmla="*/ 2481 w 2715"/>
                    <a:gd name="T35" fmla="*/ 1575 h 1817"/>
                    <a:gd name="T36" fmla="*/ 2327 w 2715"/>
                    <a:gd name="T37" fmla="*/ 1432 h 1817"/>
                    <a:gd name="T38" fmla="*/ 1935 w 2715"/>
                    <a:gd name="T39" fmla="*/ 1069 h 1817"/>
                    <a:gd name="T40" fmla="*/ 1520 w 2715"/>
                    <a:gd name="T41" fmla="*/ 685 h 1817"/>
                    <a:gd name="T42" fmla="*/ 1054 w 2715"/>
                    <a:gd name="T43" fmla="*/ 252 h 1817"/>
                    <a:gd name="T44" fmla="*/ 995 w 2715"/>
                    <a:gd name="T45" fmla="*/ 198 h 1817"/>
                    <a:gd name="T46" fmla="*/ 899 w 2715"/>
                    <a:gd name="T47" fmla="*/ 107 h 1817"/>
                    <a:gd name="T48" fmla="*/ 787 w 2715"/>
                    <a:gd name="T49" fmla="*/ 0 h 1817"/>
                    <a:gd name="T50" fmla="*/ 394 w 2715"/>
                    <a:gd name="T51" fmla="*/ 0 h 1817"/>
                    <a:gd name="T52" fmla="*/ 0 w 2715"/>
                    <a:gd name="T53" fmla="*/ 0 h 1817"/>
                    <a:gd name="T54" fmla="*/ 20 w 2715"/>
                    <a:gd name="T55" fmla="*/ 37 h 18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715" h="1817">
                      <a:moveTo>
                        <a:pt x="20" y="37"/>
                      </a:moveTo>
                      <a:lnTo>
                        <a:pt x="113" y="198"/>
                      </a:lnTo>
                      <a:lnTo>
                        <a:pt x="535" y="917"/>
                      </a:lnTo>
                      <a:lnTo>
                        <a:pt x="664" y="1139"/>
                      </a:lnTo>
                      <a:lnTo>
                        <a:pt x="835" y="1434"/>
                      </a:lnTo>
                      <a:lnTo>
                        <a:pt x="988" y="1692"/>
                      </a:lnTo>
                      <a:lnTo>
                        <a:pt x="1049" y="1787"/>
                      </a:lnTo>
                      <a:lnTo>
                        <a:pt x="1053" y="1792"/>
                      </a:lnTo>
                      <a:lnTo>
                        <a:pt x="1070" y="1800"/>
                      </a:lnTo>
                      <a:lnTo>
                        <a:pt x="1122" y="1809"/>
                      </a:lnTo>
                      <a:lnTo>
                        <a:pt x="1412" y="1817"/>
                      </a:lnTo>
                      <a:lnTo>
                        <a:pt x="1897" y="1817"/>
                      </a:lnTo>
                      <a:lnTo>
                        <a:pt x="2239" y="1816"/>
                      </a:lnTo>
                      <a:lnTo>
                        <a:pt x="2588" y="1810"/>
                      </a:lnTo>
                      <a:lnTo>
                        <a:pt x="2706" y="1805"/>
                      </a:lnTo>
                      <a:lnTo>
                        <a:pt x="2715" y="1802"/>
                      </a:lnTo>
                      <a:lnTo>
                        <a:pt x="2692" y="1776"/>
                      </a:lnTo>
                      <a:lnTo>
                        <a:pt x="2481" y="1575"/>
                      </a:lnTo>
                      <a:lnTo>
                        <a:pt x="2327" y="1432"/>
                      </a:lnTo>
                      <a:lnTo>
                        <a:pt x="1935" y="1069"/>
                      </a:lnTo>
                      <a:lnTo>
                        <a:pt x="1520" y="685"/>
                      </a:lnTo>
                      <a:lnTo>
                        <a:pt x="1054" y="252"/>
                      </a:lnTo>
                      <a:lnTo>
                        <a:pt x="995" y="198"/>
                      </a:lnTo>
                      <a:lnTo>
                        <a:pt x="899" y="107"/>
                      </a:lnTo>
                      <a:lnTo>
                        <a:pt x="787" y="0"/>
                      </a:lnTo>
                      <a:lnTo>
                        <a:pt x="394" y="0"/>
                      </a:lnTo>
                      <a:lnTo>
                        <a:pt x="0" y="0"/>
                      </a:lnTo>
                      <a:lnTo>
                        <a:pt x="20" y="37"/>
                      </a:lnTo>
                      <a:close/>
                    </a:path>
                  </a:pathLst>
                </a:custGeom>
                <a:solidFill>
                  <a:srgbClr val="B51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Freeform 33"/>
                <p:cNvSpPr>
                  <a:spLocks noEditPoints="1"/>
                </p:cNvSpPr>
                <p:nvPr/>
              </p:nvSpPr>
              <p:spPr bwMode="auto">
                <a:xfrm>
                  <a:off x="1990" y="1342"/>
                  <a:ext cx="3694" cy="1153"/>
                </a:xfrm>
                <a:custGeom>
                  <a:avLst/>
                  <a:gdLst>
                    <a:gd name="T0" fmla="*/ 1 w 9125"/>
                    <a:gd name="T1" fmla="*/ 175 h 2850"/>
                    <a:gd name="T2" fmla="*/ 1044 w 9125"/>
                    <a:gd name="T3" fmla="*/ 1914 h 2850"/>
                    <a:gd name="T4" fmla="*/ 7517 w 9125"/>
                    <a:gd name="T5" fmla="*/ 2848 h 2850"/>
                    <a:gd name="T6" fmla="*/ 8743 w 9125"/>
                    <a:gd name="T7" fmla="*/ 2741 h 2850"/>
                    <a:gd name="T8" fmla="*/ 9097 w 9125"/>
                    <a:gd name="T9" fmla="*/ 2407 h 2850"/>
                    <a:gd name="T10" fmla="*/ 9034 w 9125"/>
                    <a:gd name="T11" fmla="*/ 1701 h 2850"/>
                    <a:gd name="T12" fmla="*/ 8752 w 9125"/>
                    <a:gd name="T13" fmla="*/ 1315 h 2850"/>
                    <a:gd name="T14" fmla="*/ 2536 w 9125"/>
                    <a:gd name="T15" fmla="*/ 1176 h 2850"/>
                    <a:gd name="T16" fmla="*/ 1258 w 9125"/>
                    <a:gd name="T17" fmla="*/ 286 h 2850"/>
                    <a:gd name="T18" fmla="*/ 801 w 9125"/>
                    <a:gd name="T19" fmla="*/ 9 h 2850"/>
                    <a:gd name="T20" fmla="*/ 2744 w 9125"/>
                    <a:gd name="T21" fmla="*/ 1653 h 2850"/>
                    <a:gd name="T22" fmla="*/ 2740 w 9125"/>
                    <a:gd name="T23" fmla="*/ 1966 h 2850"/>
                    <a:gd name="T24" fmla="*/ 2532 w 9125"/>
                    <a:gd name="T25" fmla="*/ 2016 h 2850"/>
                    <a:gd name="T26" fmla="*/ 2369 w 9125"/>
                    <a:gd name="T27" fmla="*/ 1904 h 2850"/>
                    <a:gd name="T28" fmla="*/ 2400 w 9125"/>
                    <a:gd name="T29" fmla="*/ 1660 h 2850"/>
                    <a:gd name="T30" fmla="*/ 2700 w 9125"/>
                    <a:gd name="T31" fmla="*/ 1626 h 2850"/>
                    <a:gd name="T32" fmla="*/ 3514 w 9125"/>
                    <a:gd name="T33" fmla="*/ 1778 h 2850"/>
                    <a:gd name="T34" fmla="*/ 3371 w 9125"/>
                    <a:gd name="T35" fmla="*/ 2016 h 2850"/>
                    <a:gd name="T36" fmla="*/ 3144 w 9125"/>
                    <a:gd name="T37" fmla="*/ 1962 h 2850"/>
                    <a:gd name="T38" fmla="*/ 3139 w 9125"/>
                    <a:gd name="T39" fmla="*/ 1660 h 2850"/>
                    <a:gd name="T40" fmla="*/ 3448 w 9125"/>
                    <a:gd name="T41" fmla="*/ 1627 h 2850"/>
                    <a:gd name="T42" fmla="*/ 4257 w 9125"/>
                    <a:gd name="T43" fmla="*/ 1781 h 2850"/>
                    <a:gd name="T44" fmla="*/ 4118 w 9125"/>
                    <a:gd name="T45" fmla="*/ 2016 h 2850"/>
                    <a:gd name="T46" fmla="*/ 3856 w 9125"/>
                    <a:gd name="T47" fmla="*/ 1888 h 2850"/>
                    <a:gd name="T48" fmla="*/ 3894 w 9125"/>
                    <a:gd name="T49" fmla="*/ 1646 h 2850"/>
                    <a:gd name="T50" fmla="*/ 4192 w 9125"/>
                    <a:gd name="T51" fmla="*/ 1627 h 2850"/>
                    <a:gd name="T52" fmla="*/ 4998 w 9125"/>
                    <a:gd name="T53" fmla="*/ 1787 h 2850"/>
                    <a:gd name="T54" fmla="*/ 4944 w 9125"/>
                    <a:gd name="T55" fmla="*/ 1987 h 2850"/>
                    <a:gd name="T56" fmla="*/ 4667 w 9125"/>
                    <a:gd name="T57" fmla="*/ 2006 h 2850"/>
                    <a:gd name="T58" fmla="*/ 4585 w 9125"/>
                    <a:gd name="T59" fmla="*/ 1791 h 2850"/>
                    <a:gd name="T60" fmla="*/ 4719 w 9125"/>
                    <a:gd name="T61" fmla="*/ 1617 h 2850"/>
                    <a:gd name="T62" fmla="*/ 5699 w 9125"/>
                    <a:gd name="T63" fmla="*/ 1650 h 2850"/>
                    <a:gd name="T64" fmla="*/ 5729 w 9125"/>
                    <a:gd name="T65" fmla="*/ 1901 h 2850"/>
                    <a:gd name="T66" fmla="*/ 5570 w 9125"/>
                    <a:gd name="T67" fmla="*/ 2016 h 2850"/>
                    <a:gd name="T68" fmla="*/ 5361 w 9125"/>
                    <a:gd name="T69" fmla="*/ 1970 h 2850"/>
                    <a:gd name="T70" fmla="*/ 5354 w 9125"/>
                    <a:gd name="T71" fmla="*/ 1659 h 2850"/>
                    <a:gd name="T72" fmla="*/ 5663 w 9125"/>
                    <a:gd name="T73" fmla="*/ 1626 h 2850"/>
                    <a:gd name="T74" fmla="*/ 6482 w 9125"/>
                    <a:gd name="T75" fmla="*/ 1774 h 2850"/>
                    <a:gd name="T76" fmla="*/ 6428 w 9125"/>
                    <a:gd name="T77" fmla="*/ 1987 h 2850"/>
                    <a:gd name="T78" fmla="*/ 6167 w 9125"/>
                    <a:gd name="T79" fmla="*/ 2005 h 2850"/>
                    <a:gd name="T80" fmla="*/ 6082 w 9125"/>
                    <a:gd name="T81" fmla="*/ 1818 h 2850"/>
                    <a:gd name="T82" fmla="*/ 6269 w 9125"/>
                    <a:gd name="T83" fmla="*/ 1616 h 2850"/>
                    <a:gd name="T84" fmla="*/ 7192 w 9125"/>
                    <a:gd name="T85" fmla="*/ 1660 h 2850"/>
                    <a:gd name="T86" fmla="*/ 7204 w 9125"/>
                    <a:gd name="T87" fmla="*/ 1948 h 2850"/>
                    <a:gd name="T88" fmla="*/ 7012 w 9125"/>
                    <a:gd name="T89" fmla="*/ 2016 h 2850"/>
                    <a:gd name="T90" fmla="*/ 6827 w 9125"/>
                    <a:gd name="T91" fmla="*/ 1936 h 2850"/>
                    <a:gd name="T92" fmla="*/ 6859 w 9125"/>
                    <a:gd name="T93" fmla="*/ 1639 h 2850"/>
                    <a:gd name="T94" fmla="*/ 7171 w 9125"/>
                    <a:gd name="T95" fmla="*/ 1640 h 2850"/>
                    <a:gd name="T96" fmla="*/ 7965 w 9125"/>
                    <a:gd name="T97" fmla="*/ 1811 h 2850"/>
                    <a:gd name="T98" fmla="*/ 7886 w 9125"/>
                    <a:gd name="T99" fmla="*/ 2004 h 2850"/>
                    <a:gd name="T100" fmla="*/ 7622 w 9125"/>
                    <a:gd name="T101" fmla="*/ 1991 h 2850"/>
                    <a:gd name="T102" fmla="*/ 7566 w 9125"/>
                    <a:gd name="T103" fmla="*/ 1752 h 2850"/>
                    <a:gd name="T104" fmla="*/ 7806 w 9125"/>
                    <a:gd name="T105" fmla="*/ 1616 h 2850"/>
                    <a:gd name="T106" fmla="*/ 8689 w 9125"/>
                    <a:gd name="T107" fmla="*/ 1693 h 2850"/>
                    <a:gd name="T108" fmla="*/ 8655 w 9125"/>
                    <a:gd name="T109" fmla="*/ 1981 h 2850"/>
                    <a:gd name="T110" fmla="*/ 8411 w 9125"/>
                    <a:gd name="T111" fmla="*/ 2013 h 2850"/>
                    <a:gd name="T112" fmla="*/ 8299 w 9125"/>
                    <a:gd name="T113" fmla="*/ 1849 h 2850"/>
                    <a:gd name="T114" fmla="*/ 8442 w 9125"/>
                    <a:gd name="T115" fmla="*/ 1617 h 2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125" h="2850">
                      <a:moveTo>
                        <a:pt x="140" y="25"/>
                      </a:moveTo>
                      <a:lnTo>
                        <a:pt x="118" y="33"/>
                      </a:lnTo>
                      <a:lnTo>
                        <a:pt x="80" y="54"/>
                      </a:lnTo>
                      <a:lnTo>
                        <a:pt x="49" y="79"/>
                      </a:lnTo>
                      <a:lnTo>
                        <a:pt x="25" y="107"/>
                      </a:lnTo>
                      <a:lnTo>
                        <a:pt x="9" y="139"/>
                      </a:lnTo>
                      <a:lnTo>
                        <a:pt x="1" y="175"/>
                      </a:lnTo>
                      <a:lnTo>
                        <a:pt x="0" y="212"/>
                      </a:lnTo>
                      <a:lnTo>
                        <a:pt x="8" y="252"/>
                      </a:lnTo>
                      <a:lnTo>
                        <a:pt x="15" y="273"/>
                      </a:lnTo>
                      <a:lnTo>
                        <a:pt x="39" y="318"/>
                      </a:lnTo>
                      <a:lnTo>
                        <a:pt x="222" y="615"/>
                      </a:lnTo>
                      <a:lnTo>
                        <a:pt x="350" y="820"/>
                      </a:lnTo>
                      <a:lnTo>
                        <a:pt x="1044" y="1914"/>
                      </a:lnTo>
                      <a:lnTo>
                        <a:pt x="1362" y="2416"/>
                      </a:lnTo>
                      <a:lnTo>
                        <a:pt x="1487" y="2614"/>
                      </a:lnTo>
                      <a:lnTo>
                        <a:pt x="1570" y="2745"/>
                      </a:lnTo>
                      <a:lnTo>
                        <a:pt x="1637" y="2850"/>
                      </a:lnTo>
                      <a:lnTo>
                        <a:pt x="4989" y="2850"/>
                      </a:lnTo>
                      <a:lnTo>
                        <a:pt x="6109" y="2850"/>
                      </a:lnTo>
                      <a:lnTo>
                        <a:pt x="7517" y="2848"/>
                      </a:lnTo>
                      <a:lnTo>
                        <a:pt x="8195" y="2841"/>
                      </a:lnTo>
                      <a:lnTo>
                        <a:pt x="8397" y="2831"/>
                      </a:lnTo>
                      <a:lnTo>
                        <a:pt x="8469" y="2822"/>
                      </a:lnTo>
                      <a:lnTo>
                        <a:pt x="8497" y="2816"/>
                      </a:lnTo>
                      <a:lnTo>
                        <a:pt x="8550" y="2805"/>
                      </a:lnTo>
                      <a:lnTo>
                        <a:pt x="8651" y="2776"/>
                      </a:lnTo>
                      <a:lnTo>
                        <a:pt x="8743" y="2741"/>
                      </a:lnTo>
                      <a:lnTo>
                        <a:pt x="8826" y="2699"/>
                      </a:lnTo>
                      <a:lnTo>
                        <a:pt x="8901" y="2651"/>
                      </a:lnTo>
                      <a:lnTo>
                        <a:pt x="8965" y="2597"/>
                      </a:lnTo>
                      <a:lnTo>
                        <a:pt x="9021" y="2537"/>
                      </a:lnTo>
                      <a:lnTo>
                        <a:pt x="9066" y="2473"/>
                      </a:lnTo>
                      <a:lnTo>
                        <a:pt x="9084" y="2438"/>
                      </a:lnTo>
                      <a:lnTo>
                        <a:pt x="9097" y="2407"/>
                      </a:lnTo>
                      <a:lnTo>
                        <a:pt x="9116" y="2330"/>
                      </a:lnTo>
                      <a:lnTo>
                        <a:pt x="9125" y="2238"/>
                      </a:lnTo>
                      <a:lnTo>
                        <a:pt x="9124" y="2135"/>
                      </a:lnTo>
                      <a:lnTo>
                        <a:pt x="9114" y="2026"/>
                      </a:lnTo>
                      <a:lnTo>
                        <a:pt x="9096" y="1915"/>
                      </a:lnTo>
                      <a:lnTo>
                        <a:pt x="9069" y="1805"/>
                      </a:lnTo>
                      <a:lnTo>
                        <a:pt x="9034" y="1701"/>
                      </a:lnTo>
                      <a:lnTo>
                        <a:pt x="9014" y="1653"/>
                      </a:lnTo>
                      <a:lnTo>
                        <a:pt x="8995" y="1613"/>
                      </a:lnTo>
                      <a:lnTo>
                        <a:pt x="8955" y="1540"/>
                      </a:lnTo>
                      <a:lnTo>
                        <a:pt x="8911" y="1474"/>
                      </a:lnTo>
                      <a:lnTo>
                        <a:pt x="8863" y="1414"/>
                      </a:lnTo>
                      <a:lnTo>
                        <a:pt x="8810" y="1362"/>
                      </a:lnTo>
                      <a:lnTo>
                        <a:pt x="8752" y="1315"/>
                      </a:lnTo>
                      <a:lnTo>
                        <a:pt x="8690" y="1276"/>
                      </a:lnTo>
                      <a:lnTo>
                        <a:pt x="8623" y="1242"/>
                      </a:lnTo>
                      <a:lnTo>
                        <a:pt x="8587" y="1228"/>
                      </a:lnTo>
                      <a:lnTo>
                        <a:pt x="8490" y="1191"/>
                      </a:lnTo>
                      <a:lnTo>
                        <a:pt x="5359" y="1186"/>
                      </a:lnTo>
                      <a:lnTo>
                        <a:pt x="3723" y="1184"/>
                      </a:lnTo>
                      <a:lnTo>
                        <a:pt x="2536" y="1176"/>
                      </a:lnTo>
                      <a:lnTo>
                        <a:pt x="2283" y="1170"/>
                      </a:lnTo>
                      <a:lnTo>
                        <a:pt x="2208" y="1164"/>
                      </a:lnTo>
                      <a:lnTo>
                        <a:pt x="2199" y="1161"/>
                      </a:lnTo>
                      <a:lnTo>
                        <a:pt x="2121" y="1094"/>
                      </a:lnTo>
                      <a:lnTo>
                        <a:pt x="1929" y="915"/>
                      </a:lnTo>
                      <a:lnTo>
                        <a:pt x="1636" y="638"/>
                      </a:lnTo>
                      <a:lnTo>
                        <a:pt x="1258" y="286"/>
                      </a:lnTo>
                      <a:lnTo>
                        <a:pt x="1098" y="146"/>
                      </a:lnTo>
                      <a:lnTo>
                        <a:pt x="1025" y="90"/>
                      </a:lnTo>
                      <a:lnTo>
                        <a:pt x="969" y="55"/>
                      </a:lnTo>
                      <a:lnTo>
                        <a:pt x="922" y="33"/>
                      </a:lnTo>
                      <a:lnTo>
                        <a:pt x="897" y="25"/>
                      </a:lnTo>
                      <a:lnTo>
                        <a:pt x="875" y="18"/>
                      </a:lnTo>
                      <a:lnTo>
                        <a:pt x="801" y="9"/>
                      </a:lnTo>
                      <a:lnTo>
                        <a:pt x="642" y="0"/>
                      </a:lnTo>
                      <a:lnTo>
                        <a:pt x="395" y="0"/>
                      </a:lnTo>
                      <a:lnTo>
                        <a:pt x="237" y="9"/>
                      </a:lnTo>
                      <a:lnTo>
                        <a:pt x="162" y="19"/>
                      </a:lnTo>
                      <a:lnTo>
                        <a:pt x="140" y="25"/>
                      </a:lnTo>
                      <a:close/>
                      <a:moveTo>
                        <a:pt x="2735" y="1645"/>
                      </a:moveTo>
                      <a:lnTo>
                        <a:pt x="2744" y="1653"/>
                      </a:lnTo>
                      <a:lnTo>
                        <a:pt x="2756" y="1676"/>
                      </a:lnTo>
                      <a:lnTo>
                        <a:pt x="2765" y="1733"/>
                      </a:lnTo>
                      <a:lnTo>
                        <a:pt x="2765" y="1805"/>
                      </a:lnTo>
                      <a:lnTo>
                        <a:pt x="2765" y="1845"/>
                      </a:lnTo>
                      <a:lnTo>
                        <a:pt x="2762" y="1902"/>
                      </a:lnTo>
                      <a:lnTo>
                        <a:pt x="2754" y="1939"/>
                      </a:lnTo>
                      <a:lnTo>
                        <a:pt x="2740" y="1966"/>
                      </a:lnTo>
                      <a:lnTo>
                        <a:pt x="2729" y="1978"/>
                      </a:lnTo>
                      <a:lnTo>
                        <a:pt x="2717" y="1990"/>
                      </a:lnTo>
                      <a:lnTo>
                        <a:pt x="2693" y="2005"/>
                      </a:lnTo>
                      <a:lnTo>
                        <a:pt x="2660" y="2013"/>
                      </a:lnTo>
                      <a:lnTo>
                        <a:pt x="2608" y="2016"/>
                      </a:lnTo>
                      <a:lnTo>
                        <a:pt x="2570" y="2016"/>
                      </a:lnTo>
                      <a:lnTo>
                        <a:pt x="2532" y="2016"/>
                      </a:lnTo>
                      <a:lnTo>
                        <a:pt x="2479" y="2013"/>
                      </a:lnTo>
                      <a:lnTo>
                        <a:pt x="2445" y="2004"/>
                      </a:lnTo>
                      <a:lnTo>
                        <a:pt x="2420" y="1987"/>
                      </a:lnTo>
                      <a:lnTo>
                        <a:pt x="2407" y="1975"/>
                      </a:lnTo>
                      <a:lnTo>
                        <a:pt x="2394" y="1962"/>
                      </a:lnTo>
                      <a:lnTo>
                        <a:pt x="2377" y="1937"/>
                      </a:lnTo>
                      <a:lnTo>
                        <a:pt x="2369" y="1904"/>
                      </a:lnTo>
                      <a:lnTo>
                        <a:pt x="2365" y="1855"/>
                      </a:lnTo>
                      <a:lnTo>
                        <a:pt x="2365" y="1820"/>
                      </a:lnTo>
                      <a:lnTo>
                        <a:pt x="2366" y="1787"/>
                      </a:lnTo>
                      <a:lnTo>
                        <a:pt x="2369" y="1737"/>
                      </a:lnTo>
                      <a:lnTo>
                        <a:pt x="2377" y="1701"/>
                      </a:lnTo>
                      <a:lnTo>
                        <a:pt x="2390" y="1673"/>
                      </a:lnTo>
                      <a:lnTo>
                        <a:pt x="2400" y="1660"/>
                      </a:lnTo>
                      <a:lnTo>
                        <a:pt x="2412" y="1646"/>
                      </a:lnTo>
                      <a:lnTo>
                        <a:pt x="2434" y="1628"/>
                      </a:lnTo>
                      <a:lnTo>
                        <a:pt x="2468" y="1619"/>
                      </a:lnTo>
                      <a:lnTo>
                        <a:pt x="2525" y="1616"/>
                      </a:lnTo>
                      <a:lnTo>
                        <a:pt x="2569" y="1616"/>
                      </a:lnTo>
                      <a:lnTo>
                        <a:pt x="2638" y="1617"/>
                      </a:lnTo>
                      <a:lnTo>
                        <a:pt x="2700" y="1626"/>
                      </a:lnTo>
                      <a:lnTo>
                        <a:pt x="2726" y="1637"/>
                      </a:lnTo>
                      <a:lnTo>
                        <a:pt x="2735" y="1645"/>
                      </a:lnTo>
                      <a:close/>
                      <a:moveTo>
                        <a:pt x="3484" y="1651"/>
                      </a:moveTo>
                      <a:lnTo>
                        <a:pt x="3495" y="1663"/>
                      </a:lnTo>
                      <a:lnTo>
                        <a:pt x="3509" y="1687"/>
                      </a:lnTo>
                      <a:lnTo>
                        <a:pt x="3515" y="1722"/>
                      </a:lnTo>
                      <a:lnTo>
                        <a:pt x="3514" y="1778"/>
                      </a:lnTo>
                      <a:lnTo>
                        <a:pt x="3512" y="1820"/>
                      </a:lnTo>
                      <a:lnTo>
                        <a:pt x="3509" y="1880"/>
                      </a:lnTo>
                      <a:lnTo>
                        <a:pt x="3497" y="1943"/>
                      </a:lnTo>
                      <a:lnTo>
                        <a:pt x="3483" y="1972"/>
                      </a:lnTo>
                      <a:lnTo>
                        <a:pt x="3461" y="1993"/>
                      </a:lnTo>
                      <a:lnTo>
                        <a:pt x="3432" y="2006"/>
                      </a:lnTo>
                      <a:lnTo>
                        <a:pt x="3371" y="2016"/>
                      </a:lnTo>
                      <a:lnTo>
                        <a:pt x="3312" y="2016"/>
                      </a:lnTo>
                      <a:lnTo>
                        <a:pt x="3277" y="2016"/>
                      </a:lnTo>
                      <a:lnTo>
                        <a:pt x="3228" y="2013"/>
                      </a:lnTo>
                      <a:lnTo>
                        <a:pt x="3195" y="2004"/>
                      </a:lnTo>
                      <a:lnTo>
                        <a:pt x="3170" y="1987"/>
                      </a:lnTo>
                      <a:lnTo>
                        <a:pt x="3157" y="1975"/>
                      </a:lnTo>
                      <a:lnTo>
                        <a:pt x="3144" y="1962"/>
                      </a:lnTo>
                      <a:lnTo>
                        <a:pt x="3127" y="1937"/>
                      </a:lnTo>
                      <a:lnTo>
                        <a:pt x="3119" y="1902"/>
                      </a:lnTo>
                      <a:lnTo>
                        <a:pt x="3115" y="1849"/>
                      </a:lnTo>
                      <a:lnTo>
                        <a:pt x="3115" y="1811"/>
                      </a:lnTo>
                      <a:lnTo>
                        <a:pt x="3116" y="1751"/>
                      </a:lnTo>
                      <a:lnTo>
                        <a:pt x="3126" y="1689"/>
                      </a:lnTo>
                      <a:lnTo>
                        <a:pt x="3139" y="1660"/>
                      </a:lnTo>
                      <a:lnTo>
                        <a:pt x="3160" y="1639"/>
                      </a:lnTo>
                      <a:lnTo>
                        <a:pt x="3190" y="1626"/>
                      </a:lnTo>
                      <a:lnTo>
                        <a:pt x="3254" y="1617"/>
                      </a:lnTo>
                      <a:lnTo>
                        <a:pt x="3315" y="1616"/>
                      </a:lnTo>
                      <a:lnTo>
                        <a:pt x="3355" y="1616"/>
                      </a:lnTo>
                      <a:lnTo>
                        <a:pt x="3411" y="1619"/>
                      </a:lnTo>
                      <a:lnTo>
                        <a:pt x="3448" y="1627"/>
                      </a:lnTo>
                      <a:lnTo>
                        <a:pt x="3473" y="1641"/>
                      </a:lnTo>
                      <a:lnTo>
                        <a:pt x="3484" y="1651"/>
                      </a:lnTo>
                      <a:close/>
                      <a:moveTo>
                        <a:pt x="4225" y="1651"/>
                      </a:moveTo>
                      <a:lnTo>
                        <a:pt x="4234" y="1662"/>
                      </a:lnTo>
                      <a:lnTo>
                        <a:pt x="4247" y="1688"/>
                      </a:lnTo>
                      <a:lnTo>
                        <a:pt x="4254" y="1725"/>
                      </a:lnTo>
                      <a:lnTo>
                        <a:pt x="4257" y="1781"/>
                      </a:lnTo>
                      <a:lnTo>
                        <a:pt x="4257" y="1820"/>
                      </a:lnTo>
                      <a:lnTo>
                        <a:pt x="4256" y="1880"/>
                      </a:lnTo>
                      <a:lnTo>
                        <a:pt x="4246" y="1943"/>
                      </a:lnTo>
                      <a:lnTo>
                        <a:pt x="4233" y="1972"/>
                      </a:lnTo>
                      <a:lnTo>
                        <a:pt x="4212" y="1993"/>
                      </a:lnTo>
                      <a:lnTo>
                        <a:pt x="4182" y="2006"/>
                      </a:lnTo>
                      <a:lnTo>
                        <a:pt x="4118" y="2016"/>
                      </a:lnTo>
                      <a:lnTo>
                        <a:pt x="4057" y="2016"/>
                      </a:lnTo>
                      <a:lnTo>
                        <a:pt x="3997" y="2016"/>
                      </a:lnTo>
                      <a:lnTo>
                        <a:pt x="3935" y="2006"/>
                      </a:lnTo>
                      <a:lnTo>
                        <a:pt x="3905" y="1994"/>
                      </a:lnTo>
                      <a:lnTo>
                        <a:pt x="3883" y="1974"/>
                      </a:lnTo>
                      <a:lnTo>
                        <a:pt x="3868" y="1946"/>
                      </a:lnTo>
                      <a:lnTo>
                        <a:pt x="3856" y="1888"/>
                      </a:lnTo>
                      <a:lnTo>
                        <a:pt x="3852" y="1831"/>
                      </a:lnTo>
                      <a:lnTo>
                        <a:pt x="3850" y="1794"/>
                      </a:lnTo>
                      <a:lnTo>
                        <a:pt x="3851" y="1740"/>
                      </a:lnTo>
                      <a:lnTo>
                        <a:pt x="3857" y="1704"/>
                      </a:lnTo>
                      <a:lnTo>
                        <a:pt x="3871" y="1676"/>
                      </a:lnTo>
                      <a:lnTo>
                        <a:pt x="3882" y="1661"/>
                      </a:lnTo>
                      <a:lnTo>
                        <a:pt x="3894" y="1646"/>
                      </a:lnTo>
                      <a:lnTo>
                        <a:pt x="3917" y="1628"/>
                      </a:lnTo>
                      <a:lnTo>
                        <a:pt x="3951" y="1619"/>
                      </a:lnTo>
                      <a:lnTo>
                        <a:pt x="4010" y="1616"/>
                      </a:lnTo>
                      <a:lnTo>
                        <a:pt x="4055" y="1616"/>
                      </a:lnTo>
                      <a:lnTo>
                        <a:pt x="4097" y="1616"/>
                      </a:lnTo>
                      <a:lnTo>
                        <a:pt x="4156" y="1619"/>
                      </a:lnTo>
                      <a:lnTo>
                        <a:pt x="4192" y="1627"/>
                      </a:lnTo>
                      <a:lnTo>
                        <a:pt x="4215" y="1641"/>
                      </a:lnTo>
                      <a:lnTo>
                        <a:pt x="4225" y="1651"/>
                      </a:lnTo>
                      <a:close/>
                      <a:moveTo>
                        <a:pt x="4964" y="1660"/>
                      </a:moveTo>
                      <a:lnTo>
                        <a:pt x="4974" y="1673"/>
                      </a:lnTo>
                      <a:lnTo>
                        <a:pt x="4987" y="1701"/>
                      </a:lnTo>
                      <a:lnTo>
                        <a:pt x="4995" y="1737"/>
                      </a:lnTo>
                      <a:lnTo>
                        <a:pt x="4998" y="1787"/>
                      </a:lnTo>
                      <a:lnTo>
                        <a:pt x="4999" y="1820"/>
                      </a:lnTo>
                      <a:lnTo>
                        <a:pt x="4999" y="1855"/>
                      </a:lnTo>
                      <a:lnTo>
                        <a:pt x="4995" y="1904"/>
                      </a:lnTo>
                      <a:lnTo>
                        <a:pt x="4987" y="1937"/>
                      </a:lnTo>
                      <a:lnTo>
                        <a:pt x="4970" y="1962"/>
                      </a:lnTo>
                      <a:lnTo>
                        <a:pt x="4957" y="1975"/>
                      </a:lnTo>
                      <a:lnTo>
                        <a:pt x="4944" y="1987"/>
                      </a:lnTo>
                      <a:lnTo>
                        <a:pt x="4919" y="2004"/>
                      </a:lnTo>
                      <a:lnTo>
                        <a:pt x="4884" y="2013"/>
                      </a:lnTo>
                      <a:lnTo>
                        <a:pt x="4829" y="2016"/>
                      </a:lnTo>
                      <a:lnTo>
                        <a:pt x="4790" y="2016"/>
                      </a:lnTo>
                      <a:lnTo>
                        <a:pt x="4754" y="2016"/>
                      </a:lnTo>
                      <a:lnTo>
                        <a:pt x="4702" y="2013"/>
                      </a:lnTo>
                      <a:lnTo>
                        <a:pt x="4667" y="2006"/>
                      </a:lnTo>
                      <a:lnTo>
                        <a:pt x="4643" y="1993"/>
                      </a:lnTo>
                      <a:lnTo>
                        <a:pt x="4634" y="1985"/>
                      </a:lnTo>
                      <a:lnTo>
                        <a:pt x="4623" y="1972"/>
                      </a:lnTo>
                      <a:lnTo>
                        <a:pt x="4605" y="1936"/>
                      </a:lnTo>
                      <a:lnTo>
                        <a:pt x="4593" y="1892"/>
                      </a:lnTo>
                      <a:lnTo>
                        <a:pt x="4586" y="1842"/>
                      </a:lnTo>
                      <a:lnTo>
                        <a:pt x="4585" y="1791"/>
                      </a:lnTo>
                      <a:lnTo>
                        <a:pt x="4590" y="1740"/>
                      </a:lnTo>
                      <a:lnTo>
                        <a:pt x="4600" y="1695"/>
                      </a:lnTo>
                      <a:lnTo>
                        <a:pt x="4617" y="1658"/>
                      </a:lnTo>
                      <a:lnTo>
                        <a:pt x="4627" y="1645"/>
                      </a:lnTo>
                      <a:lnTo>
                        <a:pt x="4635" y="1637"/>
                      </a:lnTo>
                      <a:lnTo>
                        <a:pt x="4659" y="1626"/>
                      </a:lnTo>
                      <a:lnTo>
                        <a:pt x="4719" y="1617"/>
                      </a:lnTo>
                      <a:lnTo>
                        <a:pt x="4792" y="1616"/>
                      </a:lnTo>
                      <a:lnTo>
                        <a:pt x="4836" y="1616"/>
                      </a:lnTo>
                      <a:lnTo>
                        <a:pt x="4895" y="1619"/>
                      </a:lnTo>
                      <a:lnTo>
                        <a:pt x="4930" y="1628"/>
                      </a:lnTo>
                      <a:lnTo>
                        <a:pt x="4952" y="1646"/>
                      </a:lnTo>
                      <a:lnTo>
                        <a:pt x="4964" y="1660"/>
                      </a:lnTo>
                      <a:close/>
                      <a:moveTo>
                        <a:pt x="5699" y="1650"/>
                      </a:moveTo>
                      <a:lnTo>
                        <a:pt x="5708" y="1660"/>
                      </a:lnTo>
                      <a:lnTo>
                        <a:pt x="5721" y="1684"/>
                      </a:lnTo>
                      <a:lnTo>
                        <a:pt x="5729" y="1719"/>
                      </a:lnTo>
                      <a:lnTo>
                        <a:pt x="5732" y="1772"/>
                      </a:lnTo>
                      <a:lnTo>
                        <a:pt x="5732" y="1808"/>
                      </a:lnTo>
                      <a:lnTo>
                        <a:pt x="5732" y="1847"/>
                      </a:lnTo>
                      <a:lnTo>
                        <a:pt x="5729" y="1901"/>
                      </a:lnTo>
                      <a:lnTo>
                        <a:pt x="5720" y="1936"/>
                      </a:lnTo>
                      <a:lnTo>
                        <a:pt x="5703" y="1962"/>
                      </a:lnTo>
                      <a:lnTo>
                        <a:pt x="5690" y="1975"/>
                      </a:lnTo>
                      <a:lnTo>
                        <a:pt x="5678" y="1987"/>
                      </a:lnTo>
                      <a:lnTo>
                        <a:pt x="5653" y="2004"/>
                      </a:lnTo>
                      <a:lnTo>
                        <a:pt x="5620" y="2013"/>
                      </a:lnTo>
                      <a:lnTo>
                        <a:pt x="5570" y="2016"/>
                      </a:lnTo>
                      <a:lnTo>
                        <a:pt x="5535" y="2016"/>
                      </a:lnTo>
                      <a:lnTo>
                        <a:pt x="5503" y="2016"/>
                      </a:lnTo>
                      <a:lnTo>
                        <a:pt x="5453" y="2013"/>
                      </a:lnTo>
                      <a:lnTo>
                        <a:pt x="5417" y="2005"/>
                      </a:lnTo>
                      <a:lnTo>
                        <a:pt x="5388" y="1991"/>
                      </a:lnTo>
                      <a:lnTo>
                        <a:pt x="5375" y="1981"/>
                      </a:lnTo>
                      <a:lnTo>
                        <a:pt x="5361" y="1970"/>
                      </a:lnTo>
                      <a:lnTo>
                        <a:pt x="5344" y="1948"/>
                      </a:lnTo>
                      <a:lnTo>
                        <a:pt x="5335" y="1914"/>
                      </a:lnTo>
                      <a:lnTo>
                        <a:pt x="5332" y="1857"/>
                      </a:lnTo>
                      <a:lnTo>
                        <a:pt x="5332" y="1815"/>
                      </a:lnTo>
                      <a:lnTo>
                        <a:pt x="5333" y="1752"/>
                      </a:lnTo>
                      <a:lnTo>
                        <a:pt x="5342" y="1688"/>
                      </a:lnTo>
                      <a:lnTo>
                        <a:pt x="5354" y="1659"/>
                      </a:lnTo>
                      <a:lnTo>
                        <a:pt x="5375" y="1639"/>
                      </a:lnTo>
                      <a:lnTo>
                        <a:pt x="5405" y="1626"/>
                      </a:lnTo>
                      <a:lnTo>
                        <a:pt x="5469" y="1617"/>
                      </a:lnTo>
                      <a:lnTo>
                        <a:pt x="5532" y="1616"/>
                      </a:lnTo>
                      <a:lnTo>
                        <a:pt x="5571" y="1616"/>
                      </a:lnTo>
                      <a:lnTo>
                        <a:pt x="5627" y="1619"/>
                      </a:lnTo>
                      <a:lnTo>
                        <a:pt x="5663" y="1626"/>
                      </a:lnTo>
                      <a:lnTo>
                        <a:pt x="5688" y="1640"/>
                      </a:lnTo>
                      <a:lnTo>
                        <a:pt x="5699" y="1650"/>
                      </a:lnTo>
                      <a:close/>
                      <a:moveTo>
                        <a:pt x="6444" y="1653"/>
                      </a:moveTo>
                      <a:lnTo>
                        <a:pt x="6455" y="1665"/>
                      </a:lnTo>
                      <a:lnTo>
                        <a:pt x="6471" y="1688"/>
                      </a:lnTo>
                      <a:lnTo>
                        <a:pt x="6479" y="1722"/>
                      </a:lnTo>
                      <a:lnTo>
                        <a:pt x="6482" y="1774"/>
                      </a:lnTo>
                      <a:lnTo>
                        <a:pt x="6482" y="1811"/>
                      </a:lnTo>
                      <a:lnTo>
                        <a:pt x="6482" y="1849"/>
                      </a:lnTo>
                      <a:lnTo>
                        <a:pt x="6479" y="1902"/>
                      </a:lnTo>
                      <a:lnTo>
                        <a:pt x="6470" y="1937"/>
                      </a:lnTo>
                      <a:lnTo>
                        <a:pt x="6453" y="1962"/>
                      </a:lnTo>
                      <a:lnTo>
                        <a:pt x="6440" y="1975"/>
                      </a:lnTo>
                      <a:lnTo>
                        <a:pt x="6428" y="1987"/>
                      </a:lnTo>
                      <a:lnTo>
                        <a:pt x="6403" y="2004"/>
                      </a:lnTo>
                      <a:lnTo>
                        <a:pt x="6370" y="2013"/>
                      </a:lnTo>
                      <a:lnTo>
                        <a:pt x="6320" y="2016"/>
                      </a:lnTo>
                      <a:lnTo>
                        <a:pt x="6285" y="2016"/>
                      </a:lnTo>
                      <a:lnTo>
                        <a:pt x="6253" y="2016"/>
                      </a:lnTo>
                      <a:lnTo>
                        <a:pt x="6203" y="2013"/>
                      </a:lnTo>
                      <a:lnTo>
                        <a:pt x="6167" y="2005"/>
                      </a:lnTo>
                      <a:lnTo>
                        <a:pt x="6138" y="1991"/>
                      </a:lnTo>
                      <a:lnTo>
                        <a:pt x="6125" y="1981"/>
                      </a:lnTo>
                      <a:lnTo>
                        <a:pt x="6111" y="1970"/>
                      </a:lnTo>
                      <a:lnTo>
                        <a:pt x="6094" y="1948"/>
                      </a:lnTo>
                      <a:lnTo>
                        <a:pt x="6085" y="1915"/>
                      </a:lnTo>
                      <a:lnTo>
                        <a:pt x="6082" y="1860"/>
                      </a:lnTo>
                      <a:lnTo>
                        <a:pt x="6082" y="1818"/>
                      </a:lnTo>
                      <a:lnTo>
                        <a:pt x="6082" y="1754"/>
                      </a:lnTo>
                      <a:lnTo>
                        <a:pt x="6090" y="1689"/>
                      </a:lnTo>
                      <a:lnTo>
                        <a:pt x="6102" y="1659"/>
                      </a:lnTo>
                      <a:lnTo>
                        <a:pt x="6121" y="1638"/>
                      </a:lnTo>
                      <a:lnTo>
                        <a:pt x="6149" y="1626"/>
                      </a:lnTo>
                      <a:lnTo>
                        <a:pt x="6209" y="1617"/>
                      </a:lnTo>
                      <a:lnTo>
                        <a:pt x="6269" y="1616"/>
                      </a:lnTo>
                      <a:lnTo>
                        <a:pt x="6310" y="1616"/>
                      </a:lnTo>
                      <a:lnTo>
                        <a:pt x="6367" y="1619"/>
                      </a:lnTo>
                      <a:lnTo>
                        <a:pt x="6405" y="1627"/>
                      </a:lnTo>
                      <a:lnTo>
                        <a:pt x="6431" y="1642"/>
                      </a:lnTo>
                      <a:lnTo>
                        <a:pt x="6444" y="1653"/>
                      </a:lnTo>
                      <a:close/>
                      <a:moveTo>
                        <a:pt x="7182" y="1650"/>
                      </a:moveTo>
                      <a:lnTo>
                        <a:pt x="7192" y="1660"/>
                      </a:lnTo>
                      <a:lnTo>
                        <a:pt x="7205" y="1685"/>
                      </a:lnTo>
                      <a:lnTo>
                        <a:pt x="7212" y="1721"/>
                      </a:lnTo>
                      <a:lnTo>
                        <a:pt x="7215" y="1776"/>
                      </a:lnTo>
                      <a:lnTo>
                        <a:pt x="7215" y="1815"/>
                      </a:lnTo>
                      <a:lnTo>
                        <a:pt x="7215" y="1857"/>
                      </a:lnTo>
                      <a:lnTo>
                        <a:pt x="7212" y="1914"/>
                      </a:lnTo>
                      <a:lnTo>
                        <a:pt x="7204" y="1948"/>
                      </a:lnTo>
                      <a:lnTo>
                        <a:pt x="7186" y="1970"/>
                      </a:lnTo>
                      <a:lnTo>
                        <a:pt x="7172" y="1981"/>
                      </a:lnTo>
                      <a:lnTo>
                        <a:pt x="7159" y="1991"/>
                      </a:lnTo>
                      <a:lnTo>
                        <a:pt x="7130" y="2005"/>
                      </a:lnTo>
                      <a:lnTo>
                        <a:pt x="7094" y="2013"/>
                      </a:lnTo>
                      <a:lnTo>
                        <a:pt x="7045" y="2016"/>
                      </a:lnTo>
                      <a:lnTo>
                        <a:pt x="7012" y="2016"/>
                      </a:lnTo>
                      <a:lnTo>
                        <a:pt x="6977" y="2016"/>
                      </a:lnTo>
                      <a:lnTo>
                        <a:pt x="6928" y="2013"/>
                      </a:lnTo>
                      <a:lnTo>
                        <a:pt x="6895" y="2004"/>
                      </a:lnTo>
                      <a:lnTo>
                        <a:pt x="6870" y="1987"/>
                      </a:lnTo>
                      <a:lnTo>
                        <a:pt x="6857" y="1975"/>
                      </a:lnTo>
                      <a:lnTo>
                        <a:pt x="6844" y="1962"/>
                      </a:lnTo>
                      <a:lnTo>
                        <a:pt x="6827" y="1936"/>
                      </a:lnTo>
                      <a:lnTo>
                        <a:pt x="6819" y="1901"/>
                      </a:lnTo>
                      <a:lnTo>
                        <a:pt x="6815" y="1847"/>
                      </a:lnTo>
                      <a:lnTo>
                        <a:pt x="6815" y="1808"/>
                      </a:lnTo>
                      <a:lnTo>
                        <a:pt x="6816" y="1748"/>
                      </a:lnTo>
                      <a:lnTo>
                        <a:pt x="6825" y="1687"/>
                      </a:lnTo>
                      <a:lnTo>
                        <a:pt x="6838" y="1658"/>
                      </a:lnTo>
                      <a:lnTo>
                        <a:pt x="6859" y="1639"/>
                      </a:lnTo>
                      <a:lnTo>
                        <a:pt x="6889" y="1626"/>
                      </a:lnTo>
                      <a:lnTo>
                        <a:pt x="6953" y="1617"/>
                      </a:lnTo>
                      <a:lnTo>
                        <a:pt x="7015" y="1616"/>
                      </a:lnTo>
                      <a:lnTo>
                        <a:pt x="7055" y="1616"/>
                      </a:lnTo>
                      <a:lnTo>
                        <a:pt x="7110" y="1619"/>
                      </a:lnTo>
                      <a:lnTo>
                        <a:pt x="7147" y="1626"/>
                      </a:lnTo>
                      <a:lnTo>
                        <a:pt x="7171" y="1640"/>
                      </a:lnTo>
                      <a:lnTo>
                        <a:pt x="7182" y="1650"/>
                      </a:lnTo>
                      <a:close/>
                      <a:moveTo>
                        <a:pt x="7932" y="1653"/>
                      </a:moveTo>
                      <a:lnTo>
                        <a:pt x="7941" y="1664"/>
                      </a:lnTo>
                      <a:lnTo>
                        <a:pt x="7954" y="1690"/>
                      </a:lnTo>
                      <a:lnTo>
                        <a:pt x="7962" y="1725"/>
                      </a:lnTo>
                      <a:lnTo>
                        <a:pt x="7965" y="1776"/>
                      </a:lnTo>
                      <a:lnTo>
                        <a:pt x="7965" y="1811"/>
                      </a:lnTo>
                      <a:lnTo>
                        <a:pt x="7965" y="1849"/>
                      </a:lnTo>
                      <a:lnTo>
                        <a:pt x="7962" y="1902"/>
                      </a:lnTo>
                      <a:lnTo>
                        <a:pt x="7953" y="1937"/>
                      </a:lnTo>
                      <a:lnTo>
                        <a:pt x="7936" y="1962"/>
                      </a:lnTo>
                      <a:lnTo>
                        <a:pt x="7924" y="1975"/>
                      </a:lnTo>
                      <a:lnTo>
                        <a:pt x="7911" y="1987"/>
                      </a:lnTo>
                      <a:lnTo>
                        <a:pt x="7886" y="2004"/>
                      </a:lnTo>
                      <a:lnTo>
                        <a:pt x="7853" y="2013"/>
                      </a:lnTo>
                      <a:lnTo>
                        <a:pt x="7804" y="2016"/>
                      </a:lnTo>
                      <a:lnTo>
                        <a:pt x="7769" y="2016"/>
                      </a:lnTo>
                      <a:lnTo>
                        <a:pt x="7736" y="2016"/>
                      </a:lnTo>
                      <a:lnTo>
                        <a:pt x="7686" y="2013"/>
                      </a:lnTo>
                      <a:lnTo>
                        <a:pt x="7650" y="2005"/>
                      </a:lnTo>
                      <a:lnTo>
                        <a:pt x="7622" y="1991"/>
                      </a:lnTo>
                      <a:lnTo>
                        <a:pt x="7609" y="1981"/>
                      </a:lnTo>
                      <a:lnTo>
                        <a:pt x="7595" y="1970"/>
                      </a:lnTo>
                      <a:lnTo>
                        <a:pt x="7577" y="1948"/>
                      </a:lnTo>
                      <a:lnTo>
                        <a:pt x="7568" y="1914"/>
                      </a:lnTo>
                      <a:lnTo>
                        <a:pt x="7565" y="1857"/>
                      </a:lnTo>
                      <a:lnTo>
                        <a:pt x="7565" y="1815"/>
                      </a:lnTo>
                      <a:lnTo>
                        <a:pt x="7566" y="1752"/>
                      </a:lnTo>
                      <a:lnTo>
                        <a:pt x="7575" y="1688"/>
                      </a:lnTo>
                      <a:lnTo>
                        <a:pt x="7588" y="1659"/>
                      </a:lnTo>
                      <a:lnTo>
                        <a:pt x="7608" y="1639"/>
                      </a:lnTo>
                      <a:lnTo>
                        <a:pt x="7638" y="1626"/>
                      </a:lnTo>
                      <a:lnTo>
                        <a:pt x="7702" y="1617"/>
                      </a:lnTo>
                      <a:lnTo>
                        <a:pt x="7765" y="1616"/>
                      </a:lnTo>
                      <a:lnTo>
                        <a:pt x="7806" y="1616"/>
                      </a:lnTo>
                      <a:lnTo>
                        <a:pt x="7862" y="1619"/>
                      </a:lnTo>
                      <a:lnTo>
                        <a:pt x="7897" y="1627"/>
                      </a:lnTo>
                      <a:lnTo>
                        <a:pt x="7921" y="1642"/>
                      </a:lnTo>
                      <a:lnTo>
                        <a:pt x="7932" y="1653"/>
                      </a:lnTo>
                      <a:close/>
                      <a:moveTo>
                        <a:pt x="8672" y="1653"/>
                      </a:moveTo>
                      <a:lnTo>
                        <a:pt x="8679" y="1664"/>
                      </a:lnTo>
                      <a:lnTo>
                        <a:pt x="8689" y="1693"/>
                      </a:lnTo>
                      <a:lnTo>
                        <a:pt x="8698" y="1757"/>
                      </a:lnTo>
                      <a:lnTo>
                        <a:pt x="8699" y="1818"/>
                      </a:lnTo>
                      <a:lnTo>
                        <a:pt x="8699" y="1860"/>
                      </a:lnTo>
                      <a:lnTo>
                        <a:pt x="8696" y="1915"/>
                      </a:lnTo>
                      <a:lnTo>
                        <a:pt x="8687" y="1948"/>
                      </a:lnTo>
                      <a:lnTo>
                        <a:pt x="8669" y="1970"/>
                      </a:lnTo>
                      <a:lnTo>
                        <a:pt x="8655" y="1981"/>
                      </a:lnTo>
                      <a:lnTo>
                        <a:pt x="8642" y="1991"/>
                      </a:lnTo>
                      <a:lnTo>
                        <a:pt x="8614" y="2005"/>
                      </a:lnTo>
                      <a:lnTo>
                        <a:pt x="8578" y="2013"/>
                      </a:lnTo>
                      <a:lnTo>
                        <a:pt x="8528" y="2016"/>
                      </a:lnTo>
                      <a:lnTo>
                        <a:pt x="8495" y="2016"/>
                      </a:lnTo>
                      <a:lnTo>
                        <a:pt x="8460" y="2016"/>
                      </a:lnTo>
                      <a:lnTo>
                        <a:pt x="8411" y="2013"/>
                      </a:lnTo>
                      <a:lnTo>
                        <a:pt x="8378" y="2004"/>
                      </a:lnTo>
                      <a:lnTo>
                        <a:pt x="8353" y="1987"/>
                      </a:lnTo>
                      <a:lnTo>
                        <a:pt x="8340" y="1975"/>
                      </a:lnTo>
                      <a:lnTo>
                        <a:pt x="8328" y="1962"/>
                      </a:lnTo>
                      <a:lnTo>
                        <a:pt x="8311" y="1937"/>
                      </a:lnTo>
                      <a:lnTo>
                        <a:pt x="8302" y="1902"/>
                      </a:lnTo>
                      <a:lnTo>
                        <a:pt x="8299" y="1849"/>
                      </a:lnTo>
                      <a:lnTo>
                        <a:pt x="8299" y="1811"/>
                      </a:lnTo>
                      <a:lnTo>
                        <a:pt x="8299" y="1751"/>
                      </a:lnTo>
                      <a:lnTo>
                        <a:pt x="8309" y="1688"/>
                      </a:lnTo>
                      <a:lnTo>
                        <a:pt x="8323" y="1659"/>
                      </a:lnTo>
                      <a:lnTo>
                        <a:pt x="8344" y="1639"/>
                      </a:lnTo>
                      <a:lnTo>
                        <a:pt x="8375" y="1626"/>
                      </a:lnTo>
                      <a:lnTo>
                        <a:pt x="8442" y="1617"/>
                      </a:lnTo>
                      <a:lnTo>
                        <a:pt x="8507" y="1616"/>
                      </a:lnTo>
                      <a:lnTo>
                        <a:pt x="8550" y="1616"/>
                      </a:lnTo>
                      <a:lnTo>
                        <a:pt x="8609" y="1619"/>
                      </a:lnTo>
                      <a:lnTo>
                        <a:pt x="8643" y="1626"/>
                      </a:lnTo>
                      <a:lnTo>
                        <a:pt x="8663" y="1641"/>
                      </a:lnTo>
                      <a:lnTo>
                        <a:pt x="8672" y="1653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Freeform 34"/>
                <p:cNvSpPr>
                  <a:spLocks/>
                </p:cNvSpPr>
                <p:nvPr/>
              </p:nvSpPr>
              <p:spPr bwMode="auto">
                <a:xfrm>
                  <a:off x="3460" y="2516"/>
                  <a:ext cx="1096" cy="734"/>
                </a:xfrm>
                <a:custGeom>
                  <a:avLst/>
                  <a:gdLst>
                    <a:gd name="T0" fmla="*/ 1047 w 2707"/>
                    <a:gd name="T1" fmla="*/ 28 h 1816"/>
                    <a:gd name="T2" fmla="*/ 1011 w 2707"/>
                    <a:gd name="T3" fmla="*/ 82 h 1816"/>
                    <a:gd name="T4" fmla="*/ 754 w 2707"/>
                    <a:gd name="T5" fmla="*/ 518 h 1816"/>
                    <a:gd name="T6" fmla="*/ 542 w 2707"/>
                    <a:gd name="T7" fmla="*/ 883 h 1816"/>
                    <a:gd name="T8" fmla="*/ 364 w 2707"/>
                    <a:gd name="T9" fmla="*/ 1189 h 1816"/>
                    <a:gd name="T10" fmla="*/ 152 w 2707"/>
                    <a:gd name="T11" fmla="*/ 1550 h 1816"/>
                    <a:gd name="T12" fmla="*/ 0 w 2707"/>
                    <a:gd name="T13" fmla="*/ 1808 h 1816"/>
                    <a:gd name="T14" fmla="*/ 393 w 2707"/>
                    <a:gd name="T15" fmla="*/ 1813 h 1816"/>
                    <a:gd name="T16" fmla="*/ 787 w 2707"/>
                    <a:gd name="T17" fmla="*/ 1816 h 1816"/>
                    <a:gd name="T18" fmla="*/ 897 w 2707"/>
                    <a:gd name="T19" fmla="*/ 1710 h 1816"/>
                    <a:gd name="T20" fmla="*/ 999 w 2707"/>
                    <a:gd name="T21" fmla="*/ 1613 h 1816"/>
                    <a:gd name="T22" fmla="*/ 1078 w 2707"/>
                    <a:gd name="T23" fmla="*/ 1540 h 1816"/>
                    <a:gd name="T24" fmla="*/ 1799 w 2707"/>
                    <a:gd name="T25" fmla="*/ 873 h 1816"/>
                    <a:gd name="T26" fmla="*/ 2475 w 2707"/>
                    <a:gd name="T27" fmla="*/ 241 h 1816"/>
                    <a:gd name="T28" fmla="*/ 2690 w 2707"/>
                    <a:gd name="T29" fmla="*/ 34 h 1816"/>
                    <a:gd name="T30" fmla="*/ 2707 w 2707"/>
                    <a:gd name="T31" fmla="*/ 13 h 1816"/>
                    <a:gd name="T32" fmla="*/ 2693 w 2707"/>
                    <a:gd name="T33" fmla="*/ 10 h 1816"/>
                    <a:gd name="T34" fmla="*/ 2566 w 2707"/>
                    <a:gd name="T35" fmla="*/ 5 h 1816"/>
                    <a:gd name="T36" fmla="*/ 2210 w 2707"/>
                    <a:gd name="T37" fmla="*/ 0 h 1816"/>
                    <a:gd name="T38" fmla="*/ 1885 w 2707"/>
                    <a:gd name="T39" fmla="*/ 0 h 1816"/>
                    <a:gd name="T40" fmla="*/ 1406 w 2707"/>
                    <a:gd name="T41" fmla="*/ 0 h 1816"/>
                    <a:gd name="T42" fmla="*/ 1119 w 2707"/>
                    <a:gd name="T43" fmla="*/ 7 h 1816"/>
                    <a:gd name="T44" fmla="*/ 1068 w 2707"/>
                    <a:gd name="T45" fmla="*/ 15 h 1816"/>
                    <a:gd name="T46" fmla="*/ 1051 w 2707"/>
                    <a:gd name="T47" fmla="*/ 23 h 1816"/>
                    <a:gd name="T48" fmla="*/ 1047 w 2707"/>
                    <a:gd name="T49" fmla="*/ 28 h 18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707" h="1816">
                      <a:moveTo>
                        <a:pt x="1047" y="28"/>
                      </a:moveTo>
                      <a:lnTo>
                        <a:pt x="1011" y="82"/>
                      </a:lnTo>
                      <a:lnTo>
                        <a:pt x="754" y="518"/>
                      </a:lnTo>
                      <a:lnTo>
                        <a:pt x="542" y="883"/>
                      </a:lnTo>
                      <a:lnTo>
                        <a:pt x="364" y="1189"/>
                      </a:lnTo>
                      <a:lnTo>
                        <a:pt x="152" y="1550"/>
                      </a:lnTo>
                      <a:lnTo>
                        <a:pt x="0" y="1808"/>
                      </a:lnTo>
                      <a:lnTo>
                        <a:pt x="393" y="1813"/>
                      </a:lnTo>
                      <a:lnTo>
                        <a:pt x="787" y="1816"/>
                      </a:lnTo>
                      <a:lnTo>
                        <a:pt x="897" y="1710"/>
                      </a:lnTo>
                      <a:lnTo>
                        <a:pt x="999" y="1613"/>
                      </a:lnTo>
                      <a:lnTo>
                        <a:pt x="1078" y="1540"/>
                      </a:lnTo>
                      <a:lnTo>
                        <a:pt x="1799" y="873"/>
                      </a:lnTo>
                      <a:lnTo>
                        <a:pt x="2475" y="241"/>
                      </a:lnTo>
                      <a:lnTo>
                        <a:pt x="2690" y="34"/>
                      </a:lnTo>
                      <a:lnTo>
                        <a:pt x="2707" y="13"/>
                      </a:lnTo>
                      <a:lnTo>
                        <a:pt x="2693" y="10"/>
                      </a:lnTo>
                      <a:lnTo>
                        <a:pt x="2566" y="5"/>
                      </a:lnTo>
                      <a:lnTo>
                        <a:pt x="2210" y="0"/>
                      </a:lnTo>
                      <a:lnTo>
                        <a:pt x="1885" y="0"/>
                      </a:lnTo>
                      <a:lnTo>
                        <a:pt x="1406" y="0"/>
                      </a:lnTo>
                      <a:lnTo>
                        <a:pt x="1119" y="7"/>
                      </a:lnTo>
                      <a:lnTo>
                        <a:pt x="1068" y="15"/>
                      </a:lnTo>
                      <a:lnTo>
                        <a:pt x="1051" y="23"/>
                      </a:lnTo>
                      <a:lnTo>
                        <a:pt x="1047" y="28"/>
                      </a:lnTo>
                      <a:close/>
                    </a:path>
                  </a:pathLst>
                </a:custGeom>
                <a:solidFill>
                  <a:srgbClr val="B51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2" name="Picture 71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649278" y="4611692"/>
                <a:ext cx="1419966" cy="1250679"/>
              </a:xfrm>
              <a:prstGeom prst="rect">
                <a:avLst/>
              </a:prstGeom>
            </p:spPr>
          </p:pic>
          <p:pic>
            <p:nvPicPr>
              <p:cNvPr id="78" name="Picture 77"/>
              <p:cNvPicPr>
                <a:picLocks noChangeAspect="1"/>
              </p:cNvPicPr>
              <p:nvPr/>
            </p:nvPicPr>
            <p:blipFill>
              <a:blip r:embed="rId4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455763" y="3907915"/>
                <a:ext cx="1015939" cy="1015939"/>
              </a:xfrm>
              <a:prstGeom prst="rect">
                <a:avLst/>
              </a:prstGeom>
            </p:spPr>
          </p:pic>
        </p:grpSp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 flipH="1">
              <a:off x="7601654" y="3952766"/>
              <a:ext cx="1238618" cy="549715"/>
              <a:chOff x="0" y="456"/>
              <a:chExt cx="6336" cy="2812"/>
            </a:xfrm>
          </p:grpSpPr>
          <p:sp>
            <p:nvSpPr>
              <p:cNvPr id="4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0" y="456"/>
                <a:ext cx="6336" cy="28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" name="Freeform 5"/>
              <p:cNvSpPr>
                <a:spLocks/>
              </p:cNvSpPr>
              <p:nvPr/>
            </p:nvSpPr>
            <p:spPr bwMode="auto">
              <a:xfrm>
                <a:off x="1718" y="750"/>
                <a:ext cx="488" cy="610"/>
              </a:xfrm>
              <a:custGeom>
                <a:avLst/>
                <a:gdLst>
                  <a:gd name="T0" fmla="*/ 580 w 1106"/>
                  <a:gd name="T1" fmla="*/ 16 h 1383"/>
                  <a:gd name="T2" fmla="*/ 543 w 1106"/>
                  <a:gd name="T3" fmla="*/ 20 h 1383"/>
                  <a:gd name="T4" fmla="*/ 470 w 1106"/>
                  <a:gd name="T5" fmla="*/ 35 h 1383"/>
                  <a:gd name="T6" fmla="*/ 401 w 1106"/>
                  <a:gd name="T7" fmla="*/ 57 h 1383"/>
                  <a:gd name="T8" fmla="*/ 335 w 1106"/>
                  <a:gd name="T9" fmla="*/ 87 h 1383"/>
                  <a:gd name="T10" fmla="*/ 275 w 1106"/>
                  <a:gd name="T11" fmla="*/ 122 h 1383"/>
                  <a:gd name="T12" fmla="*/ 220 w 1106"/>
                  <a:gd name="T13" fmla="*/ 164 h 1383"/>
                  <a:gd name="T14" fmla="*/ 171 w 1106"/>
                  <a:gd name="T15" fmla="*/ 211 h 1383"/>
                  <a:gd name="T16" fmla="*/ 129 w 1106"/>
                  <a:gd name="T17" fmla="*/ 263 h 1383"/>
                  <a:gd name="T18" fmla="*/ 112 w 1106"/>
                  <a:gd name="T19" fmla="*/ 291 h 1383"/>
                  <a:gd name="T20" fmla="*/ 99 w 1106"/>
                  <a:gd name="T21" fmla="*/ 314 h 1383"/>
                  <a:gd name="T22" fmla="*/ 78 w 1106"/>
                  <a:gd name="T23" fmla="*/ 362 h 1383"/>
                  <a:gd name="T24" fmla="*/ 60 w 1106"/>
                  <a:gd name="T25" fmla="*/ 418 h 1383"/>
                  <a:gd name="T26" fmla="*/ 46 w 1106"/>
                  <a:gd name="T27" fmla="*/ 484 h 1383"/>
                  <a:gd name="T28" fmla="*/ 29 w 1106"/>
                  <a:gd name="T29" fmla="*/ 606 h 1383"/>
                  <a:gd name="T30" fmla="*/ 15 w 1106"/>
                  <a:gd name="T31" fmla="*/ 834 h 1383"/>
                  <a:gd name="T32" fmla="*/ 10 w 1106"/>
                  <a:gd name="T33" fmla="*/ 986 h 1383"/>
                  <a:gd name="T34" fmla="*/ 0 w 1106"/>
                  <a:gd name="T35" fmla="*/ 1383 h 1383"/>
                  <a:gd name="T36" fmla="*/ 167 w 1106"/>
                  <a:gd name="T37" fmla="*/ 1383 h 1383"/>
                  <a:gd name="T38" fmla="*/ 335 w 1106"/>
                  <a:gd name="T39" fmla="*/ 1383 h 1383"/>
                  <a:gd name="T40" fmla="*/ 342 w 1106"/>
                  <a:gd name="T41" fmla="*/ 941 h 1383"/>
                  <a:gd name="T42" fmla="*/ 348 w 1106"/>
                  <a:gd name="T43" fmla="*/ 500 h 1383"/>
                  <a:gd name="T44" fmla="*/ 417 w 1106"/>
                  <a:gd name="T45" fmla="*/ 431 h 1383"/>
                  <a:gd name="T46" fmla="*/ 432 w 1106"/>
                  <a:gd name="T47" fmla="*/ 416 h 1383"/>
                  <a:gd name="T48" fmla="*/ 461 w 1106"/>
                  <a:gd name="T49" fmla="*/ 391 h 1383"/>
                  <a:gd name="T50" fmla="*/ 493 w 1106"/>
                  <a:gd name="T51" fmla="*/ 372 h 1383"/>
                  <a:gd name="T52" fmla="*/ 529 w 1106"/>
                  <a:gd name="T53" fmla="*/ 357 h 1383"/>
                  <a:gd name="T54" fmla="*/ 597 w 1106"/>
                  <a:gd name="T55" fmla="*/ 342 h 1383"/>
                  <a:gd name="T56" fmla="*/ 733 w 1106"/>
                  <a:gd name="T57" fmla="*/ 334 h 1383"/>
                  <a:gd name="T58" fmla="*/ 830 w 1106"/>
                  <a:gd name="T59" fmla="*/ 333 h 1383"/>
                  <a:gd name="T60" fmla="*/ 930 w 1106"/>
                  <a:gd name="T61" fmla="*/ 333 h 1383"/>
                  <a:gd name="T62" fmla="*/ 1024 w 1106"/>
                  <a:gd name="T63" fmla="*/ 329 h 1383"/>
                  <a:gd name="T64" fmla="*/ 1064 w 1106"/>
                  <a:gd name="T65" fmla="*/ 321 h 1383"/>
                  <a:gd name="T66" fmla="*/ 1088 w 1106"/>
                  <a:gd name="T67" fmla="*/ 306 h 1383"/>
                  <a:gd name="T68" fmla="*/ 1100 w 1106"/>
                  <a:gd name="T69" fmla="*/ 280 h 1383"/>
                  <a:gd name="T70" fmla="*/ 1106 w 1106"/>
                  <a:gd name="T71" fmla="*/ 220 h 1383"/>
                  <a:gd name="T72" fmla="*/ 1105 w 1106"/>
                  <a:gd name="T73" fmla="*/ 156 h 1383"/>
                  <a:gd name="T74" fmla="*/ 1105 w 1106"/>
                  <a:gd name="T75" fmla="*/ 0 h 1383"/>
                  <a:gd name="T76" fmla="*/ 902 w 1106"/>
                  <a:gd name="T77" fmla="*/ 1 h 1383"/>
                  <a:gd name="T78" fmla="*/ 813 w 1106"/>
                  <a:gd name="T79" fmla="*/ 3 h 1383"/>
                  <a:gd name="T80" fmla="*/ 639 w 1106"/>
                  <a:gd name="T81" fmla="*/ 11 h 1383"/>
                  <a:gd name="T82" fmla="*/ 580 w 1106"/>
                  <a:gd name="T83" fmla="*/ 16 h 1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6" h="1383">
                    <a:moveTo>
                      <a:pt x="580" y="16"/>
                    </a:moveTo>
                    <a:lnTo>
                      <a:pt x="543" y="20"/>
                    </a:lnTo>
                    <a:lnTo>
                      <a:pt x="470" y="35"/>
                    </a:lnTo>
                    <a:lnTo>
                      <a:pt x="401" y="57"/>
                    </a:lnTo>
                    <a:lnTo>
                      <a:pt x="335" y="87"/>
                    </a:lnTo>
                    <a:lnTo>
                      <a:pt x="275" y="122"/>
                    </a:lnTo>
                    <a:lnTo>
                      <a:pt x="220" y="164"/>
                    </a:lnTo>
                    <a:lnTo>
                      <a:pt x="171" y="211"/>
                    </a:lnTo>
                    <a:lnTo>
                      <a:pt x="129" y="263"/>
                    </a:lnTo>
                    <a:lnTo>
                      <a:pt x="112" y="291"/>
                    </a:lnTo>
                    <a:lnTo>
                      <a:pt x="99" y="314"/>
                    </a:lnTo>
                    <a:lnTo>
                      <a:pt x="78" y="362"/>
                    </a:lnTo>
                    <a:lnTo>
                      <a:pt x="60" y="418"/>
                    </a:lnTo>
                    <a:lnTo>
                      <a:pt x="46" y="484"/>
                    </a:lnTo>
                    <a:lnTo>
                      <a:pt x="29" y="606"/>
                    </a:lnTo>
                    <a:lnTo>
                      <a:pt x="15" y="834"/>
                    </a:lnTo>
                    <a:lnTo>
                      <a:pt x="10" y="986"/>
                    </a:lnTo>
                    <a:lnTo>
                      <a:pt x="0" y="1383"/>
                    </a:lnTo>
                    <a:lnTo>
                      <a:pt x="167" y="1383"/>
                    </a:lnTo>
                    <a:lnTo>
                      <a:pt x="335" y="1383"/>
                    </a:lnTo>
                    <a:lnTo>
                      <a:pt x="342" y="941"/>
                    </a:lnTo>
                    <a:lnTo>
                      <a:pt x="348" y="500"/>
                    </a:lnTo>
                    <a:lnTo>
                      <a:pt x="417" y="431"/>
                    </a:lnTo>
                    <a:lnTo>
                      <a:pt x="432" y="416"/>
                    </a:lnTo>
                    <a:lnTo>
                      <a:pt x="461" y="391"/>
                    </a:lnTo>
                    <a:lnTo>
                      <a:pt x="493" y="372"/>
                    </a:lnTo>
                    <a:lnTo>
                      <a:pt x="529" y="357"/>
                    </a:lnTo>
                    <a:lnTo>
                      <a:pt x="597" y="342"/>
                    </a:lnTo>
                    <a:lnTo>
                      <a:pt x="733" y="334"/>
                    </a:lnTo>
                    <a:lnTo>
                      <a:pt x="830" y="333"/>
                    </a:lnTo>
                    <a:lnTo>
                      <a:pt x="930" y="333"/>
                    </a:lnTo>
                    <a:lnTo>
                      <a:pt x="1024" y="329"/>
                    </a:lnTo>
                    <a:lnTo>
                      <a:pt x="1064" y="321"/>
                    </a:lnTo>
                    <a:lnTo>
                      <a:pt x="1088" y="306"/>
                    </a:lnTo>
                    <a:lnTo>
                      <a:pt x="1100" y="280"/>
                    </a:lnTo>
                    <a:lnTo>
                      <a:pt x="1106" y="220"/>
                    </a:lnTo>
                    <a:lnTo>
                      <a:pt x="1105" y="156"/>
                    </a:lnTo>
                    <a:lnTo>
                      <a:pt x="1105" y="0"/>
                    </a:lnTo>
                    <a:lnTo>
                      <a:pt x="902" y="1"/>
                    </a:lnTo>
                    <a:lnTo>
                      <a:pt x="813" y="3"/>
                    </a:lnTo>
                    <a:lnTo>
                      <a:pt x="639" y="11"/>
                    </a:lnTo>
                    <a:lnTo>
                      <a:pt x="58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" name="Freeform 6"/>
              <p:cNvSpPr>
                <a:spLocks noEditPoints="1"/>
              </p:cNvSpPr>
              <p:nvPr/>
            </p:nvSpPr>
            <p:spPr bwMode="auto">
              <a:xfrm>
                <a:off x="2400" y="1027"/>
                <a:ext cx="3692" cy="1272"/>
              </a:xfrm>
              <a:custGeom>
                <a:avLst/>
                <a:gdLst>
                  <a:gd name="T0" fmla="*/ 224 w 8367"/>
                  <a:gd name="T1" fmla="*/ 20 h 2884"/>
                  <a:gd name="T2" fmla="*/ 22 w 8367"/>
                  <a:gd name="T3" fmla="*/ 35 h 2884"/>
                  <a:gd name="T4" fmla="*/ 8 w 8367"/>
                  <a:gd name="T5" fmla="*/ 296 h 2884"/>
                  <a:gd name="T6" fmla="*/ 8 w 8367"/>
                  <a:gd name="T7" fmla="*/ 2580 h 2884"/>
                  <a:gd name="T8" fmla="*/ 22 w 8367"/>
                  <a:gd name="T9" fmla="*/ 2842 h 2884"/>
                  <a:gd name="T10" fmla="*/ 167 w 8367"/>
                  <a:gd name="T11" fmla="*/ 2857 h 2884"/>
                  <a:gd name="T12" fmla="*/ 1886 w 8367"/>
                  <a:gd name="T13" fmla="*/ 2881 h 2884"/>
                  <a:gd name="T14" fmla="*/ 7615 w 8367"/>
                  <a:gd name="T15" fmla="*/ 2871 h 2884"/>
                  <a:gd name="T16" fmla="*/ 8256 w 8367"/>
                  <a:gd name="T17" fmla="*/ 2858 h 2884"/>
                  <a:gd name="T18" fmla="*/ 8351 w 8367"/>
                  <a:gd name="T19" fmla="*/ 2821 h 2884"/>
                  <a:gd name="T20" fmla="*/ 8367 w 8367"/>
                  <a:gd name="T21" fmla="*/ 1959 h 2884"/>
                  <a:gd name="T22" fmla="*/ 8360 w 8367"/>
                  <a:gd name="T23" fmla="*/ 163 h 2884"/>
                  <a:gd name="T24" fmla="*/ 8341 w 8367"/>
                  <a:gd name="T25" fmla="*/ 47 h 2884"/>
                  <a:gd name="T26" fmla="*/ 8254 w 8367"/>
                  <a:gd name="T27" fmla="*/ 26 h 2884"/>
                  <a:gd name="T28" fmla="*/ 6146 w 8367"/>
                  <a:gd name="T29" fmla="*/ 3 h 2884"/>
                  <a:gd name="T30" fmla="*/ 759 w 8367"/>
                  <a:gd name="T31" fmla="*/ 1455 h 2884"/>
                  <a:gd name="T32" fmla="*/ 609 w 8367"/>
                  <a:gd name="T33" fmla="*/ 2388 h 2884"/>
                  <a:gd name="T34" fmla="*/ 684 w 8367"/>
                  <a:gd name="T35" fmla="*/ 522 h 2884"/>
                  <a:gd name="T36" fmla="*/ 1542 w 8367"/>
                  <a:gd name="T37" fmla="*/ 1455 h 2884"/>
                  <a:gd name="T38" fmla="*/ 1376 w 8367"/>
                  <a:gd name="T39" fmla="*/ 2388 h 2884"/>
                  <a:gd name="T40" fmla="*/ 1459 w 8367"/>
                  <a:gd name="T41" fmla="*/ 522 h 2884"/>
                  <a:gd name="T42" fmla="*/ 2309 w 8367"/>
                  <a:gd name="T43" fmla="*/ 1455 h 2884"/>
                  <a:gd name="T44" fmla="*/ 2176 w 8367"/>
                  <a:gd name="T45" fmla="*/ 2388 h 2884"/>
                  <a:gd name="T46" fmla="*/ 2242 w 8367"/>
                  <a:gd name="T47" fmla="*/ 522 h 2884"/>
                  <a:gd name="T48" fmla="*/ 3092 w 8367"/>
                  <a:gd name="T49" fmla="*/ 1455 h 2884"/>
                  <a:gd name="T50" fmla="*/ 2926 w 8367"/>
                  <a:gd name="T51" fmla="*/ 2388 h 2884"/>
                  <a:gd name="T52" fmla="*/ 3009 w 8367"/>
                  <a:gd name="T53" fmla="*/ 522 h 2884"/>
                  <a:gd name="T54" fmla="*/ 3876 w 8367"/>
                  <a:gd name="T55" fmla="*/ 1455 h 2884"/>
                  <a:gd name="T56" fmla="*/ 3726 w 8367"/>
                  <a:gd name="T57" fmla="*/ 2388 h 2884"/>
                  <a:gd name="T58" fmla="*/ 3801 w 8367"/>
                  <a:gd name="T59" fmla="*/ 522 h 2884"/>
                  <a:gd name="T60" fmla="*/ 4642 w 8367"/>
                  <a:gd name="T61" fmla="*/ 1455 h 2884"/>
                  <a:gd name="T62" fmla="*/ 4476 w 8367"/>
                  <a:gd name="T63" fmla="*/ 2388 h 2884"/>
                  <a:gd name="T64" fmla="*/ 4559 w 8367"/>
                  <a:gd name="T65" fmla="*/ 522 h 2884"/>
                  <a:gd name="T66" fmla="*/ 5409 w 8367"/>
                  <a:gd name="T67" fmla="*/ 1455 h 2884"/>
                  <a:gd name="T68" fmla="*/ 5276 w 8367"/>
                  <a:gd name="T69" fmla="*/ 2388 h 2884"/>
                  <a:gd name="T70" fmla="*/ 5342 w 8367"/>
                  <a:gd name="T71" fmla="*/ 522 h 2884"/>
                  <a:gd name="T72" fmla="*/ 6192 w 8367"/>
                  <a:gd name="T73" fmla="*/ 1455 h 2884"/>
                  <a:gd name="T74" fmla="*/ 6042 w 8367"/>
                  <a:gd name="T75" fmla="*/ 2388 h 2884"/>
                  <a:gd name="T76" fmla="*/ 6117 w 8367"/>
                  <a:gd name="T77" fmla="*/ 522 h 2884"/>
                  <a:gd name="T78" fmla="*/ 6959 w 8367"/>
                  <a:gd name="T79" fmla="*/ 1455 h 2884"/>
                  <a:gd name="T80" fmla="*/ 6826 w 8367"/>
                  <a:gd name="T81" fmla="*/ 2388 h 2884"/>
                  <a:gd name="T82" fmla="*/ 6892 w 8367"/>
                  <a:gd name="T83" fmla="*/ 522 h 2884"/>
                  <a:gd name="T84" fmla="*/ 7756 w 8367"/>
                  <a:gd name="T85" fmla="*/ 1458 h 2884"/>
                  <a:gd name="T86" fmla="*/ 7592 w 8367"/>
                  <a:gd name="T87" fmla="*/ 2388 h 2884"/>
                  <a:gd name="T88" fmla="*/ 7672 w 8367"/>
                  <a:gd name="T89" fmla="*/ 525 h 2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367" h="2884">
                    <a:moveTo>
                      <a:pt x="1939" y="5"/>
                    </a:moveTo>
                    <a:lnTo>
                      <a:pt x="940" y="10"/>
                    </a:lnTo>
                    <a:lnTo>
                      <a:pt x="224" y="20"/>
                    </a:lnTo>
                    <a:lnTo>
                      <a:pt x="73" y="27"/>
                    </a:lnTo>
                    <a:lnTo>
                      <a:pt x="28" y="32"/>
                    </a:lnTo>
                    <a:lnTo>
                      <a:pt x="22" y="35"/>
                    </a:lnTo>
                    <a:lnTo>
                      <a:pt x="19" y="43"/>
                    </a:lnTo>
                    <a:lnTo>
                      <a:pt x="14" y="109"/>
                    </a:lnTo>
                    <a:lnTo>
                      <a:pt x="8" y="296"/>
                    </a:lnTo>
                    <a:lnTo>
                      <a:pt x="0" y="918"/>
                    </a:lnTo>
                    <a:lnTo>
                      <a:pt x="0" y="1959"/>
                    </a:lnTo>
                    <a:lnTo>
                      <a:pt x="8" y="2580"/>
                    </a:lnTo>
                    <a:lnTo>
                      <a:pt x="14" y="2768"/>
                    </a:lnTo>
                    <a:lnTo>
                      <a:pt x="19" y="2833"/>
                    </a:lnTo>
                    <a:lnTo>
                      <a:pt x="22" y="2842"/>
                    </a:lnTo>
                    <a:lnTo>
                      <a:pt x="28" y="2845"/>
                    </a:lnTo>
                    <a:lnTo>
                      <a:pt x="61" y="2850"/>
                    </a:lnTo>
                    <a:lnTo>
                      <a:pt x="167" y="2857"/>
                    </a:lnTo>
                    <a:lnTo>
                      <a:pt x="641" y="2869"/>
                    </a:lnTo>
                    <a:lnTo>
                      <a:pt x="1272" y="2877"/>
                    </a:lnTo>
                    <a:lnTo>
                      <a:pt x="1886" y="2881"/>
                    </a:lnTo>
                    <a:lnTo>
                      <a:pt x="3969" y="2884"/>
                    </a:lnTo>
                    <a:lnTo>
                      <a:pt x="6288" y="2879"/>
                    </a:lnTo>
                    <a:lnTo>
                      <a:pt x="7615" y="2871"/>
                    </a:lnTo>
                    <a:lnTo>
                      <a:pt x="8132" y="2865"/>
                    </a:lnTo>
                    <a:lnTo>
                      <a:pt x="8214" y="2862"/>
                    </a:lnTo>
                    <a:lnTo>
                      <a:pt x="8256" y="2858"/>
                    </a:lnTo>
                    <a:lnTo>
                      <a:pt x="8310" y="2850"/>
                    </a:lnTo>
                    <a:lnTo>
                      <a:pt x="8338" y="2839"/>
                    </a:lnTo>
                    <a:lnTo>
                      <a:pt x="8351" y="2821"/>
                    </a:lnTo>
                    <a:lnTo>
                      <a:pt x="8356" y="2807"/>
                    </a:lnTo>
                    <a:lnTo>
                      <a:pt x="8360" y="2714"/>
                    </a:lnTo>
                    <a:lnTo>
                      <a:pt x="8367" y="1959"/>
                    </a:lnTo>
                    <a:lnTo>
                      <a:pt x="8367" y="1418"/>
                    </a:lnTo>
                    <a:lnTo>
                      <a:pt x="8367" y="642"/>
                    </a:lnTo>
                    <a:lnTo>
                      <a:pt x="8360" y="163"/>
                    </a:lnTo>
                    <a:lnTo>
                      <a:pt x="8352" y="77"/>
                    </a:lnTo>
                    <a:lnTo>
                      <a:pt x="8345" y="52"/>
                    </a:lnTo>
                    <a:lnTo>
                      <a:pt x="8341" y="47"/>
                    </a:lnTo>
                    <a:lnTo>
                      <a:pt x="8336" y="42"/>
                    </a:lnTo>
                    <a:lnTo>
                      <a:pt x="8316" y="35"/>
                    </a:lnTo>
                    <a:lnTo>
                      <a:pt x="8254" y="26"/>
                    </a:lnTo>
                    <a:lnTo>
                      <a:pt x="7934" y="16"/>
                    </a:lnTo>
                    <a:lnTo>
                      <a:pt x="7432" y="12"/>
                    </a:lnTo>
                    <a:lnTo>
                      <a:pt x="6146" y="3"/>
                    </a:lnTo>
                    <a:lnTo>
                      <a:pt x="3362" y="0"/>
                    </a:lnTo>
                    <a:lnTo>
                      <a:pt x="1939" y="5"/>
                    </a:lnTo>
                    <a:close/>
                    <a:moveTo>
                      <a:pt x="759" y="1455"/>
                    </a:moveTo>
                    <a:lnTo>
                      <a:pt x="759" y="2388"/>
                    </a:lnTo>
                    <a:lnTo>
                      <a:pt x="684" y="2388"/>
                    </a:lnTo>
                    <a:lnTo>
                      <a:pt x="609" y="2388"/>
                    </a:lnTo>
                    <a:lnTo>
                      <a:pt x="609" y="1455"/>
                    </a:lnTo>
                    <a:lnTo>
                      <a:pt x="609" y="522"/>
                    </a:lnTo>
                    <a:lnTo>
                      <a:pt x="684" y="522"/>
                    </a:lnTo>
                    <a:lnTo>
                      <a:pt x="759" y="522"/>
                    </a:lnTo>
                    <a:lnTo>
                      <a:pt x="759" y="1455"/>
                    </a:lnTo>
                    <a:close/>
                    <a:moveTo>
                      <a:pt x="1542" y="1455"/>
                    </a:moveTo>
                    <a:lnTo>
                      <a:pt x="1542" y="2388"/>
                    </a:lnTo>
                    <a:lnTo>
                      <a:pt x="1459" y="2388"/>
                    </a:lnTo>
                    <a:lnTo>
                      <a:pt x="1376" y="2388"/>
                    </a:lnTo>
                    <a:lnTo>
                      <a:pt x="1376" y="1455"/>
                    </a:lnTo>
                    <a:lnTo>
                      <a:pt x="1376" y="522"/>
                    </a:lnTo>
                    <a:lnTo>
                      <a:pt x="1459" y="522"/>
                    </a:lnTo>
                    <a:lnTo>
                      <a:pt x="1542" y="522"/>
                    </a:lnTo>
                    <a:lnTo>
                      <a:pt x="1542" y="1455"/>
                    </a:lnTo>
                    <a:close/>
                    <a:moveTo>
                      <a:pt x="2309" y="1455"/>
                    </a:moveTo>
                    <a:lnTo>
                      <a:pt x="2309" y="2388"/>
                    </a:lnTo>
                    <a:lnTo>
                      <a:pt x="2242" y="2388"/>
                    </a:lnTo>
                    <a:lnTo>
                      <a:pt x="2176" y="2388"/>
                    </a:lnTo>
                    <a:lnTo>
                      <a:pt x="2176" y="1455"/>
                    </a:lnTo>
                    <a:lnTo>
                      <a:pt x="2176" y="522"/>
                    </a:lnTo>
                    <a:lnTo>
                      <a:pt x="2242" y="522"/>
                    </a:lnTo>
                    <a:lnTo>
                      <a:pt x="2309" y="522"/>
                    </a:lnTo>
                    <a:lnTo>
                      <a:pt x="2309" y="1455"/>
                    </a:lnTo>
                    <a:close/>
                    <a:moveTo>
                      <a:pt x="3092" y="1455"/>
                    </a:moveTo>
                    <a:lnTo>
                      <a:pt x="3092" y="2388"/>
                    </a:lnTo>
                    <a:lnTo>
                      <a:pt x="3009" y="2388"/>
                    </a:lnTo>
                    <a:lnTo>
                      <a:pt x="2926" y="2388"/>
                    </a:lnTo>
                    <a:lnTo>
                      <a:pt x="2926" y="1455"/>
                    </a:lnTo>
                    <a:lnTo>
                      <a:pt x="2926" y="522"/>
                    </a:lnTo>
                    <a:lnTo>
                      <a:pt x="3009" y="522"/>
                    </a:lnTo>
                    <a:lnTo>
                      <a:pt x="3092" y="522"/>
                    </a:lnTo>
                    <a:lnTo>
                      <a:pt x="3092" y="1455"/>
                    </a:lnTo>
                    <a:close/>
                    <a:moveTo>
                      <a:pt x="3876" y="1455"/>
                    </a:moveTo>
                    <a:lnTo>
                      <a:pt x="3876" y="2388"/>
                    </a:lnTo>
                    <a:lnTo>
                      <a:pt x="3801" y="2388"/>
                    </a:lnTo>
                    <a:lnTo>
                      <a:pt x="3726" y="2388"/>
                    </a:lnTo>
                    <a:lnTo>
                      <a:pt x="3726" y="1455"/>
                    </a:lnTo>
                    <a:lnTo>
                      <a:pt x="3726" y="522"/>
                    </a:lnTo>
                    <a:lnTo>
                      <a:pt x="3801" y="522"/>
                    </a:lnTo>
                    <a:lnTo>
                      <a:pt x="3876" y="522"/>
                    </a:lnTo>
                    <a:lnTo>
                      <a:pt x="3876" y="1455"/>
                    </a:lnTo>
                    <a:close/>
                    <a:moveTo>
                      <a:pt x="4642" y="1455"/>
                    </a:moveTo>
                    <a:lnTo>
                      <a:pt x="4642" y="2388"/>
                    </a:lnTo>
                    <a:lnTo>
                      <a:pt x="4559" y="2388"/>
                    </a:lnTo>
                    <a:lnTo>
                      <a:pt x="4476" y="2388"/>
                    </a:lnTo>
                    <a:lnTo>
                      <a:pt x="4476" y="1455"/>
                    </a:lnTo>
                    <a:lnTo>
                      <a:pt x="4476" y="522"/>
                    </a:lnTo>
                    <a:lnTo>
                      <a:pt x="4559" y="522"/>
                    </a:lnTo>
                    <a:lnTo>
                      <a:pt x="4642" y="522"/>
                    </a:lnTo>
                    <a:lnTo>
                      <a:pt x="4642" y="1455"/>
                    </a:lnTo>
                    <a:close/>
                    <a:moveTo>
                      <a:pt x="5409" y="1455"/>
                    </a:moveTo>
                    <a:lnTo>
                      <a:pt x="5409" y="2388"/>
                    </a:lnTo>
                    <a:lnTo>
                      <a:pt x="5342" y="2388"/>
                    </a:lnTo>
                    <a:lnTo>
                      <a:pt x="5276" y="2388"/>
                    </a:lnTo>
                    <a:lnTo>
                      <a:pt x="5276" y="1455"/>
                    </a:lnTo>
                    <a:lnTo>
                      <a:pt x="5276" y="522"/>
                    </a:lnTo>
                    <a:lnTo>
                      <a:pt x="5342" y="522"/>
                    </a:lnTo>
                    <a:lnTo>
                      <a:pt x="5409" y="522"/>
                    </a:lnTo>
                    <a:lnTo>
                      <a:pt x="5409" y="1455"/>
                    </a:lnTo>
                    <a:close/>
                    <a:moveTo>
                      <a:pt x="6192" y="1455"/>
                    </a:moveTo>
                    <a:lnTo>
                      <a:pt x="6192" y="2388"/>
                    </a:lnTo>
                    <a:lnTo>
                      <a:pt x="6117" y="2388"/>
                    </a:lnTo>
                    <a:lnTo>
                      <a:pt x="6042" y="2388"/>
                    </a:lnTo>
                    <a:lnTo>
                      <a:pt x="6042" y="1455"/>
                    </a:lnTo>
                    <a:lnTo>
                      <a:pt x="6042" y="522"/>
                    </a:lnTo>
                    <a:lnTo>
                      <a:pt x="6117" y="522"/>
                    </a:lnTo>
                    <a:lnTo>
                      <a:pt x="6192" y="522"/>
                    </a:lnTo>
                    <a:lnTo>
                      <a:pt x="6192" y="1455"/>
                    </a:lnTo>
                    <a:close/>
                    <a:moveTo>
                      <a:pt x="6959" y="1455"/>
                    </a:moveTo>
                    <a:lnTo>
                      <a:pt x="6959" y="2388"/>
                    </a:lnTo>
                    <a:lnTo>
                      <a:pt x="6892" y="2388"/>
                    </a:lnTo>
                    <a:lnTo>
                      <a:pt x="6826" y="2388"/>
                    </a:lnTo>
                    <a:lnTo>
                      <a:pt x="6826" y="1455"/>
                    </a:lnTo>
                    <a:lnTo>
                      <a:pt x="6826" y="522"/>
                    </a:lnTo>
                    <a:lnTo>
                      <a:pt x="6892" y="522"/>
                    </a:lnTo>
                    <a:lnTo>
                      <a:pt x="6959" y="522"/>
                    </a:lnTo>
                    <a:lnTo>
                      <a:pt x="6959" y="1455"/>
                    </a:lnTo>
                    <a:close/>
                    <a:moveTo>
                      <a:pt x="7756" y="1458"/>
                    </a:moveTo>
                    <a:lnTo>
                      <a:pt x="7759" y="2388"/>
                    </a:lnTo>
                    <a:lnTo>
                      <a:pt x="7676" y="2388"/>
                    </a:lnTo>
                    <a:lnTo>
                      <a:pt x="7592" y="2388"/>
                    </a:lnTo>
                    <a:lnTo>
                      <a:pt x="7592" y="1453"/>
                    </a:lnTo>
                    <a:lnTo>
                      <a:pt x="7592" y="520"/>
                    </a:lnTo>
                    <a:lnTo>
                      <a:pt x="7672" y="525"/>
                    </a:lnTo>
                    <a:lnTo>
                      <a:pt x="7751" y="530"/>
                    </a:lnTo>
                    <a:lnTo>
                      <a:pt x="7756" y="1458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1942" y="1029"/>
                <a:ext cx="4155" cy="1776"/>
              </a:xfrm>
              <a:custGeom>
                <a:avLst/>
                <a:gdLst>
                  <a:gd name="T0" fmla="*/ 31 w 9419"/>
                  <a:gd name="T1" fmla="*/ 78 h 4028"/>
                  <a:gd name="T2" fmla="*/ 7 w 9419"/>
                  <a:gd name="T3" fmla="*/ 202 h 4028"/>
                  <a:gd name="T4" fmla="*/ 5 w 9419"/>
                  <a:gd name="T5" fmla="*/ 2803 h 4028"/>
                  <a:gd name="T6" fmla="*/ 22 w 9419"/>
                  <a:gd name="T7" fmla="*/ 3938 h 4028"/>
                  <a:gd name="T8" fmla="*/ 81 w 9419"/>
                  <a:gd name="T9" fmla="*/ 3990 h 4028"/>
                  <a:gd name="T10" fmla="*/ 285 w 9419"/>
                  <a:gd name="T11" fmla="*/ 4027 h 4028"/>
                  <a:gd name="T12" fmla="*/ 376 w 9419"/>
                  <a:gd name="T13" fmla="*/ 4022 h 4028"/>
                  <a:gd name="T14" fmla="*/ 422 w 9419"/>
                  <a:gd name="T15" fmla="*/ 3925 h 4028"/>
                  <a:gd name="T16" fmla="*/ 528 w 9419"/>
                  <a:gd name="T17" fmla="*/ 3722 h 4028"/>
                  <a:gd name="T18" fmla="*/ 659 w 9419"/>
                  <a:gd name="T19" fmla="*/ 3586 h 4028"/>
                  <a:gd name="T20" fmla="*/ 895 w 9419"/>
                  <a:gd name="T21" fmla="*/ 3455 h 4028"/>
                  <a:gd name="T22" fmla="*/ 1040 w 9419"/>
                  <a:gd name="T23" fmla="*/ 3423 h 4028"/>
                  <a:gd name="T24" fmla="*/ 1230 w 9419"/>
                  <a:gd name="T25" fmla="*/ 3426 h 4028"/>
                  <a:gd name="T26" fmla="*/ 1410 w 9419"/>
                  <a:gd name="T27" fmla="*/ 3477 h 4028"/>
                  <a:gd name="T28" fmla="*/ 1570 w 9419"/>
                  <a:gd name="T29" fmla="*/ 3571 h 4028"/>
                  <a:gd name="T30" fmla="*/ 1702 w 9419"/>
                  <a:gd name="T31" fmla="*/ 3706 h 4028"/>
                  <a:gd name="T32" fmla="*/ 1784 w 9419"/>
                  <a:gd name="T33" fmla="*/ 3845 h 4028"/>
                  <a:gd name="T34" fmla="*/ 1852 w 9419"/>
                  <a:gd name="T35" fmla="*/ 3990 h 4028"/>
                  <a:gd name="T36" fmla="*/ 1951 w 9419"/>
                  <a:gd name="T37" fmla="*/ 4008 h 4028"/>
                  <a:gd name="T38" fmla="*/ 2152 w 9419"/>
                  <a:gd name="T39" fmla="*/ 3786 h 4028"/>
                  <a:gd name="T40" fmla="*/ 2283 w 9419"/>
                  <a:gd name="T41" fmla="*/ 3609 h 4028"/>
                  <a:gd name="T42" fmla="*/ 2428 w 9419"/>
                  <a:gd name="T43" fmla="*/ 3505 h 4028"/>
                  <a:gd name="T44" fmla="*/ 2576 w 9419"/>
                  <a:gd name="T45" fmla="*/ 3444 h 4028"/>
                  <a:gd name="T46" fmla="*/ 2824 w 9419"/>
                  <a:gd name="T47" fmla="*/ 3412 h 4028"/>
                  <a:gd name="T48" fmla="*/ 3060 w 9419"/>
                  <a:gd name="T49" fmla="*/ 3460 h 4028"/>
                  <a:gd name="T50" fmla="*/ 3228 w 9419"/>
                  <a:gd name="T51" fmla="*/ 3565 h 4028"/>
                  <a:gd name="T52" fmla="*/ 3419 w 9419"/>
                  <a:gd name="T53" fmla="*/ 3763 h 4028"/>
                  <a:gd name="T54" fmla="*/ 3491 w 9419"/>
                  <a:gd name="T55" fmla="*/ 3925 h 4028"/>
                  <a:gd name="T56" fmla="*/ 5266 w 9419"/>
                  <a:gd name="T57" fmla="*/ 4025 h 4028"/>
                  <a:gd name="T58" fmla="*/ 5763 w 9419"/>
                  <a:gd name="T59" fmla="*/ 4004 h 4028"/>
                  <a:gd name="T60" fmla="*/ 5826 w 9419"/>
                  <a:gd name="T61" fmla="*/ 3858 h 4028"/>
                  <a:gd name="T62" fmla="*/ 5903 w 9419"/>
                  <a:gd name="T63" fmla="*/ 3717 h 4028"/>
                  <a:gd name="T64" fmla="*/ 6009 w 9419"/>
                  <a:gd name="T65" fmla="*/ 3604 h 4028"/>
                  <a:gd name="T66" fmla="*/ 6168 w 9419"/>
                  <a:gd name="T67" fmla="*/ 3484 h 4028"/>
                  <a:gd name="T68" fmla="*/ 6338 w 9419"/>
                  <a:gd name="T69" fmla="*/ 3429 h 4028"/>
                  <a:gd name="T70" fmla="*/ 6506 w 9419"/>
                  <a:gd name="T71" fmla="*/ 3418 h 4028"/>
                  <a:gd name="T72" fmla="*/ 6838 w 9419"/>
                  <a:gd name="T73" fmla="*/ 3488 h 4028"/>
                  <a:gd name="T74" fmla="*/ 7081 w 9419"/>
                  <a:gd name="T75" fmla="*/ 3699 h 4028"/>
                  <a:gd name="T76" fmla="*/ 7251 w 9419"/>
                  <a:gd name="T77" fmla="*/ 4018 h 4028"/>
                  <a:gd name="T78" fmla="*/ 7476 w 9419"/>
                  <a:gd name="T79" fmla="*/ 4007 h 4028"/>
                  <a:gd name="T80" fmla="*/ 7512 w 9419"/>
                  <a:gd name="T81" fmla="*/ 3974 h 4028"/>
                  <a:gd name="T82" fmla="*/ 7561 w 9419"/>
                  <a:gd name="T83" fmla="*/ 3842 h 4028"/>
                  <a:gd name="T84" fmla="*/ 7716 w 9419"/>
                  <a:gd name="T85" fmla="*/ 3633 h 4028"/>
                  <a:gd name="T86" fmla="*/ 7943 w 9419"/>
                  <a:gd name="T87" fmla="*/ 3477 h 4028"/>
                  <a:gd name="T88" fmla="*/ 8153 w 9419"/>
                  <a:gd name="T89" fmla="*/ 3414 h 4028"/>
                  <a:gd name="T90" fmla="*/ 8315 w 9419"/>
                  <a:gd name="T91" fmla="*/ 3409 h 4028"/>
                  <a:gd name="T92" fmla="*/ 8507 w 9419"/>
                  <a:gd name="T93" fmla="*/ 3458 h 4028"/>
                  <a:gd name="T94" fmla="*/ 8771 w 9419"/>
                  <a:gd name="T95" fmla="*/ 3622 h 4028"/>
                  <a:gd name="T96" fmla="*/ 8950 w 9419"/>
                  <a:gd name="T97" fmla="*/ 3871 h 4028"/>
                  <a:gd name="T98" fmla="*/ 9171 w 9419"/>
                  <a:gd name="T99" fmla="*/ 4013 h 4028"/>
                  <a:gd name="T100" fmla="*/ 9333 w 9419"/>
                  <a:gd name="T101" fmla="*/ 3998 h 4028"/>
                  <a:gd name="T102" fmla="*/ 9390 w 9419"/>
                  <a:gd name="T103" fmla="*/ 3932 h 4028"/>
                  <a:gd name="T104" fmla="*/ 9412 w 9419"/>
                  <a:gd name="T105" fmla="*/ 3548 h 4028"/>
                  <a:gd name="T106" fmla="*/ 757 w 9419"/>
                  <a:gd name="T107" fmla="*/ 3175 h 4028"/>
                  <a:gd name="T108" fmla="*/ 422 w 9419"/>
                  <a:gd name="T109" fmla="*/ 0 h 4028"/>
                  <a:gd name="T110" fmla="*/ 105 w 9419"/>
                  <a:gd name="T111" fmla="*/ 9 h 4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419" h="4028">
                    <a:moveTo>
                      <a:pt x="59" y="40"/>
                    </a:moveTo>
                    <a:lnTo>
                      <a:pt x="48" y="51"/>
                    </a:lnTo>
                    <a:lnTo>
                      <a:pt x="31" y="78"/>
                    </a:lnTo>
                    <a:lnTo>
                      <a:pt x="20" y="115"/>
                    </a:lnTo>
                    <a:lnTo>
                      <a:pt x="11" y="167"/>
                    </a:lnTo>
                    <a:lnTo>
                      <a:pt x="7" y="202"/>
                    </a:lnTo>
                    <a:lnTo>
                      <a:pt x="3" y="374"/>
                    </a:lnTo>
                    <a:lnTo>
                      <a:pt x="0" y="1442"/>
                    </a:lnTo>
                    <a:lnTo>
                      <a:pt x="5" y="2803"/>
                    </a:lnTo>
                    <a:lnTo>
                      <a:pt x="13" y="3605"/>
                    </a:lnTo>
                    <a:lnTo>
                      <a:pt x="19" y="3905"/>
                    </a:lnTo>
                    <a:lnTo>
                      <a:pt x="22" y="3938"/>
                    </a:lnTo>
                    <a:lnTo>
                      <a:pt x="31" y="3952"/>
                    </a:lnTo>
                    <a:lnTo>
                      <a:pt x="62" y="3980"/>
                    </a:lnTo>
                    <a:lnTo>
                      <a:pt x="81" y="3990"/>
                    </a:lnTo>
                    <a:lnTo>
                      <a:pt x="105" y="4000"/>
                    </a:lnTo>
                    <a:lnTo>
                      <a:pt x="189" y="4017"/>
                    </a:lnTo>
                    <a:lnTo>
                      <a:pt x="285" y="4027"/>
                    </a:lnTo>
                    <a:lnTo>
                      <a:pt x="343" y="4028"/>
                    </a:lnTo>
                    <a:lnTo>
                      <a:pt x="369" y="4025"/>
                    </a:lnTo>
                    <a:lnTo>
                      <a:pt x="376" y="4022"/>
                    </a:lnTo>
                    <a:lnTo>
                      <a:pt x="384" y="4012"/>
                    </a:lnTo>
                    <a:lnTo>
                      <a:pt x="409" y="3959"/>
                    </a:lnTo>
                    <a:lnTo>
                      <a:pt x="422" y="3925"/>
                    </a:lnTo>
                    <a:lnTo>
                      <a:pt x="441" y="3878"/>
                    </a:lnTo>
                    <a:lnTo>
                      <a:pt x="481" y="3795"/>
                    </a:lnTo>
                    <a:lnTo>
                      <a:pt x="528" y="3722"/>
                    </a:lnTo>
                    <a:lnTo>
                      <a:pt x="586" y="3654"/>
                    </a:lnTo>
                    <a:lnTo>
                      <a:pt x="621" y="3620"/>
                    </a:lnTo>
                    <a:lnTo>
                      <a:pt x="659" y="3586"/>
                    </a:lnTo>
                    <a:lnTo>
                      <a:pt x="733" y="3531"/>
                    </a:lnTo>
                    <a:lnTo>
                      <a:pt x="809" y="3488"/>
                    </a:lnTo>
                    <a:lnTo>
                      <a:pt x="895" y="3455"/>
                    </a:lnTo>
                    <a:lnTo>
                      <a:pt x="944" y="3442"/>
                    </a:lnTo>
                    <a:lnTo>
                      <a:pt x="976" y="3434"/>
                    </a:lnTo>
                    <a:lnTo>
                      <a:pt x="1040" y="3423"/>
                    </a:lnTo>
                    <a:lnTo>
                      <a:pt x="1104" y="3419"/>
                    </a:lnTo>
                    <a:lnTo>
                      <a:pt x="1168" y="3419"/>
                    </a:lnTo>
                    <a:lnTo>
                      <a:pt x="1230" y="3426"/>
                    </a:lnTo>
                    <a:lnTo>
                      <a:pt x="1292" y="3438"/>
                    </a:lnTo>
                    <a:lnTo>
                      <a:pt x="1352" y="3455"/>
                    </a:lnTo>
                    <a:lnTo>
                      <a:pt x="1410" y="3477"/>
                    </a:lnTo>
                    <a:lnTo>
                      <a:pt x="1466" y="3503"/>
                    </a:lnTo>
                    <a:lnTo>
                      <a:pt x="1520" y="3535"/>
                    </a:lnTo>
                    <a:lnTo>
                      <a:pt x="1570" y="3571"/>
                    </a:lnTo>
                    <a:lnTo>
                      <a:pt x="1618" y="3612"/>
                    </a:lnTo>
                    <a:lnTo>
                      <a:pt x="1662" y="3657"/>
                    </a:lnTo>
                    <a:lnTo>
                      <a:pt x="1702" y="3706"/>
                    </a:lnTo>
                    <a:lnTo>
                      <a:pt x="1738" y="3758"/>
                    </a:lnTo>
                    <a:lnTo>
                      <a:pt x="1770" y="3815"/>
                    </a:lnTo>
                    <a:lnTo>
                      <a:pt x="1784" y="3845"/>
                    </a:lnTo>
                    <a:lnTo>
                      <a:pt x="1826" y="3939"/>
                    </a:lnTo>
                    <a:lnTo>
                      <a:pt x="1847" y="3983"/>
                    </a:lnTo>
                    <a:lnTo>
                      <a:pt x="1852" y="3990"/>
                    </a:lnTo>
                    <a:lnTo>
                      <a:pt x="1867" y="3999"/>
                    </a:lnTo>
                    <a:lnTo>
                      <a:pt x="1907" y="4007"/>
                    </a:lnTo>
                    <a:lnTo>
                      <a:pt x="1951" y="4008"/>
                    </a:lnTo>
                    <a:lnTo>
                      <a:pt x="2041" y="4008"/>
                    </a:lnTo>
                    <a:lnTo>
                      <a:pt x="2117" y="3853"/>
                    </a:lnTo>
                    <a:lnTo>
                      <a:pt x="2152" y="3786"/>
                    </a:lnTo>
                    <a:lnTo>
                      <a:pt x="2205" y="3701"/>
                    </a:lnTo>
                    <a:lnTo>
                      <a:pt x="2243" y="3652"/>
                    </a:lnTo>
                    <a:lnTo>
                      <a:pt x="2283" y="3609"/>
                    </a:lnTo>
                    <a:lnTo>
                      <a:pt x="2327" y="3570"/>
                    </a:lnTo>
                    <a:lnTo>
                      <a:pt x="2375" y="3536"/>
                    </a:lnTo>
                    <a:lnTo>
                      <a:pt x="2428" y="3505"/>
                    </a:lnTo>
                    <a:lnTo>
                      <a:pt x="2457" y="3490"/>
                    </a:lnTo>
                    <a:lnTo>
                      <a:pt x="2496" y="3472"/>
                    </a:lnTo>
                    <a:lnTo>
                      <a:pt x="2576" y="3444"/>
                    </a:lnTo>
                    <a:lnTo>
                      <a:pt x="2658" y="3425"/>
                    </a:lnTo>
                    <a:lnTo>
                      <a:pt x="2741" y="3414"/>
                    </a:lnTo>
                    <a:lnTo>
                      <a:pt x="2824" y="3412"/>
                    </a:lnTo>
                    <a:lnTo>
                      <a:pt x="2906" y="3419"/>
                    </a:lnTo>
                    <a:lnTo>
                      <a:pt x="2985" y="3435"/>
                    </a:lnTo>
                    <a:lnTo>
                      <a:pt x="3060" y="3460"/>
                    </a:lnTo>
                    <a:lnTo>
                      <a:pt x="3096" y="3477"/>
                    </a:lnTo>
                    <a:lnTo>
                      <a:pt x="3136" y="3498"/>
                    </a:lnTo>
                    <a:lnTo>
                      <a:pt x="3228" y="3565"/>
                    </a:lnTo>
                    <a:lnTo>
                      <a:pt x="3320" y="3646"/>
                    </a:lnTo>
                    <a:lnTo>
                      <a:pt x="3395" y="3728"/>
                    </a:lnTo>
                    <a:lnTo>
                      <a:pt x="3419" y="3763"/>
                    </a:lnTo>
                    <a:lnTo>
                      <a:pt x="3436" y="3793"/>
                    </a:lnTo>
                    <a:lnTo>
                      <a:pt x="3475" y="3881"/>
                    </a:lnTo>
                    <a:lnTo>
                      <a:pt x="3491" y="3925"/>
                    </a:lnTo>
                    <a:lnTo>
                      <a:pt x="3526" y="4025"/>
                    </a:lnTo>
                    <a:lnTo>
                      <a:pt x="4639" y="4025"/>
                    </a:lnTo>
                    <a:lnTo>
                      <a:pt x="5266" y="4025"/>
                    </a:lnTo>
                    <a:lnTo>
                      <a:pt x="5668" y="4018"/>
                    </a:lnTo>
                    <a:lnTo>
                      <a:pt x="5743" y="4010"/>
                    </a:lnTo>
                    <a:lnTo>
                      <a:pt x="5763" y="4004"/>
                    </a:lnTo>
                    <a:lnTo>
                      <a:pt x="5766" y="4000"/>
                    </a:lnTo>
                    <a:lnTo>
                      <a:pt x="5787" y="3954"/>
                    </a:lnTo>
                    <a:lnTo>
                      <a:pt x="5826" y="3858"/>
                    </a:lnTo>
                    <a:lnTo>
                      <a:pt x="5839" y="3825"/>
                    </a:lnTo>
                    <a:lnTo>
                      <a:pt x="5868" y="3769"/>
                    </a:lnTo>
                    <a:lnTo>
                      <a:pt x="5903" y="3717"/>
                    </a:lnTo>
                    <a:lnTo>
                      <a:pt x="5950" y="3662"/>
                    </a:lnTo>
                    <a:lnTo>
                      <a:pt x="5981" y="3632"/>
                    </a:lnTo>
                    <a:lnTo>
                      <a:pt x="6009" y="3604"/>
                    </a:lnTo>
                    <a:lnTo>
                      <a:pt x="6063" y="3556"/>
                    </a:lnTo>
                    <a:lnTo>
                      <a:pt x="6116" y="3516"/>
                    </a:lnTo>
                    <a:lnTo>
                      <a:pt x="6168" y="3484"/>
                    </a:lnTo>
                    <a:lnTo>
                      <a:pt x="6221" y="3460"/>
                    </a:lnTo>
                    <a:lnTo>
                      <a:pt x="6278" y="3442"/>
                    </a:lnTo>
                    <a:lnTo>
                      <a:pt x="6338" y="3429"/>
                    </a:lnTo>
                    <a:lnTo>
                      <a:pt x="6404" y="3422"/>
                    </a:lnTo>
                    <a:lnTo>
                      <a:pt x="6441" y="3420"/>
                    </a:lnTo>
                    <a:lnTo>
                      <a:pt x="6506" y="3418"/>
                    </a:lnTo>
                    <a:lnTo>
                      <a:pt x="6628" y="3426"/>
                    </a:lnTo>
                    <a:lnTo>
                      <a:pt x="6738" y="3449"/>
                    </a:lnTo>
                    <a:lnTo>
                      <a:pt x="6838" y="3488"/>
                    </a:lnTo>
                    <a:lnTo>
                      <a:pt x="6928" y="3542"/>
                    </a:lnTo>
                    <a:lnTo>
                      <a:pt x="7009" y="3612"/>
                    </a:lnTo>
                    <a:lnTo>
                      <a:pt x="7081" y="3699"/>
                    </a:lnTo>
                    <a:lnTo>
                      <a:pt x="7146" y="3803"/>
                    </a:lnTo>
                    <a:lnTo>
                      <a:pt x="7176" y="3862"/>
                    </a:lnTo>
                    <a:lnTo>
                      <a:pt x="7251" y="4018"/>
                    </a:lnTo>
                    <a:lnTo>
                      <a:pt x="7379" y="4013"/>
                    </a:lnTo>
                    <a:lnTo>
                      <a:pt x="7423" y="4012"/>
                    </a:lnTo>
                    <a:lnTo>
                      <a:pt x="7476" y="4007"/>
                    </a:lnTo>
                    <a:lnTo>
                      <a:pt x="7497" y="4000"/>
                    </a:lnTo>
                    <a:lnTo>
                      <a:pt x="7505" y="3992"/>
                    </a:lnTo>
                    <a:lnTo>
                      <a:pt x="7512" y="3974"/>
                    </a:lnTo>
                    <a:lnTo>
                      <a:pt x="7516" y="3957"/>
                    </a:lnTo>
                    <a:lnTo>
                      <a:pt x="7525" y="3922"/>
                    </a:lnTo>
                    <a:lnTo>
                      <a:pt x="7561" y="3842"/>
                    </a:lnTo>
                    <a:lnTo>
                      <a:pt x="7615" y="3755"/>
                    </a:lnTo>
                    <a:lnTo>
                      <a:pt x="7680" y="3671"/>
                    </a:lnTo>
                    <a:lnTo>
                      <a:pt x="7716" y="3633"/>
                    </a:lnTo>
                    <a:lnTo>
                      <a:pt x="7756" y="3595"/>
                    </a:lnTo>
                    <a:lnTo>
                      <a:pt x="7844" y="3529"/>
                    </a:lnTo>
                    <a:lnTo>
                      <a:pt x="7943" y="3477"/>
                    </a:lnTo>
                    <a:lnTo>
                      <a:pt x="8055" y="3437"/>
                    </a:lnTo>
                    <a:lnTo>
                      <a:pt x="8117" y="3422"/>
                    </a:lnTo>
                    <a:lnTo>
                      <a:pt x="8153" y="3414"/>
                    </a:lnTo>
                    <a:lnTo>
                      <a:pt x="8211" y="3405"/>
                    </a:lnTo>
                    <a:lnTo>
                      <a:pt x="8261" y="3404"/>
                    </a:lnTo>
                    <a:lnTo>
                      <a:pt x="8315" y="3409"/>
                    </a:lnTo>
                    <a:lnTo>
                      <a:pt x="8349" y="3415"/>
                    </a:lnTo>
                    <a:lnTo>
                      <a:pt x="8403" y="3426"/>
                    </a:lnTo>
                    <a:lnTo>
                      <a:pt x="8507" y="3458"/>
                    </a:lnTo>
                    <a:lnTo>
                      <a:pt x="8603" y="3502"/>
                    </a:lnTo>
                    <a:lnTo>
                      <a:pt x="8691" y="3557"/>
                    </a:lnTo>
                    <a:lnTo>
                      <a:pt x="8771" y="3622"/>
                    </a:lnTo>
                    <a:lnTo>
                      <a:pt x="8842" y="3697"/>
                    </a:lnTo>
                    <a:lnTo>
                      <a:pt x="8901" y="3780"/>
                    </a:lnTo>
                    <a:lnTo>
                      <a:pt x="8950" y="3871"/>
                    </a:lnTo>
                    <a:lnTo>
                      <a:pt x="8969" y="3920"/>
                    </a:lnTo>
                    <a:lnTo>
                      <a:pt x="9004" y="4018"/>
                    </a:lnTo>
                    <a:lnTo>
                      <a:pt x="9171" y="4013"/>
                    </a:lnTo>
                    <a:lnTo>
                      <a:pt x="9214" y="4012"/>
                    </a:lnTo>
                    <a:lnTo>
                      <a:pt x="9283" y="4009"/>
                    </a:lnTo>
                    <a:lnTo>
                      <a:pt x="9333" y="3998"/>
                    </a:lnTo>
                    <a:lnTo>
                      <a:pt x="9360" y="3981"/>
                    </a:lnTo>
                    <a:lnTo>
                      <a:pt x="9374" y="3965"/>
                    </a:lnTo>
                    <a:lnTo>
                      <a:pt x="9390" y="3932"/>
                    </a:lnTo>
                    <a:lnTo>
                      <a:pt x="9402" y="3864"/>
                    </a:lnTo>
                    <a:lnTo>
                      <a:pt x="9410" y="3710"/>
                    </a:lnTo>
                    <a:lnTo>
                      <a:pt x="9412" y="3548"/>
                    </a:lnTo>
                    <a:lnTo>
                      <a:pt x="9419" y="3183"/>
                    </a:lnTo>
                    <a:lnTo>
                      <a:pt x="5087" y="3180"/>
                    </a:lnTo>
                    <a:lnTo>
                      <a:pt x="757" y="3175"/>
                    </a:lnTo>
                    <a:lnTo>
                      <a:pt x="752" y="1587"/>
                    </a:lnTo>
                    <a:lnTo>
                      <a:pt x="749" y="0"/>
                    </a:lnTo>
                    <a:lnTo>
                      <a:pt x="422" y="0"/>
                    </a:lnTo>
                    <a:lnTo>
                      <a:pt x="313" y="0"/>
                    </a:lnTo>
                    <a:lnTo>
                      <a:pt x="175" y="2"/>
                    </a:lnTo>
                    <a:lnTo>
                      <a:pt x="105" y="9"/>
                    </a:lnTo>
                    <a:lnTo>
                      <a:pt x="72" y="26"/>
                    </a:lnTo>
                    <a:lnTo>
                      <a:pt x="59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" name="Freeform 8"/>
              <p:cNvSpPr>
                <a:spLocks noEditPoints="1"/>
              </p:cNvSpPr>
              <p:nvPr/>
            </p:nvSpPr>
            <p:spPr bwMode="auto">
              <a:xfrm>
                <a:off x="221" y="1419"/>
                <a:ext cx="1648" cy="1375"/>
              </a:xfrm>
              <a:custGeom>
                <a:avLst/>
                <a:gdLst>
                  <a:gd name="T0" fmla="*/ 2191 w 3735"/>
                  <a:gd name="T1" fmla="*/ 69 h 3120"/>
                  <a:gd name="T2" fmla="*/ 2126 w 3735"/>
                  <a:gd name="T3" fmla="*/ 153 h 3120"/>
                  <a:gd name="T4" fmla="*/ 2040 w 3735"/>
                  <a:gd name="T5" fmla="*/ 348 h 3120"/>
                  <a:gd name="T6" fmla="*/ 1890 w 3735"/>
                  <a:gd name="T7" fmla="*/ 809 h 3120"/>
                  <a:gd name="T8" fmla="*/ 1743 w 3735"/>
                  <a:gd name="T9" fmla="*/ 1277 h 3120"/>
                  <a:gd name="T10" fmla="*/ 1331 w 3735"/>
                  <a:gd name="T11" fmla="*/ 1407 h 3120"/>
                  <a:gd name="T12" fmla="*/ 317 w 3735"/>
                  <a:gd name="T13" fmla="*/ 1735 h 3120"/>
                  <a:gd name="T14" fmla="*/ 136 w 3735"/>
                  <a:gd name="T15" fmla="*/ 1801 h 3120"/>
                  <a:gd name="T16" fmla="*/ 65 w 3735"/>
                  <a:gd name="T17" fmla="*/ 1850 h 3120"/>
                  <a:gd name="T18" fmla="*/ 49 w 3735"/>
                  <a:gd name="T19" fmla="*/ 1873 h 3120"/>
                  <a:gd name="T20" fmla="*/ 22 w 3735"/>
                  <a:gd name="T21" fmla="*/ 1965 h 3120"/>
                  <a:gd name="T22" fmla="*/ 3 w 3735"/>
                  <a:gd name="T23" fmla="*/ 2159 h 3120"/>
                  <a:gd name="T24" fmla="*/ 1 w 3735"/>
                  <a:gd name="T25" fmla="*/ 2549 h 3120"/>
                  <a:gd name="T26" fmla="*/ 15 w 3735"/>
                  <a:gd name="T27" fmla="*/ 2916 h 3120"/>
                  <a:gd name="T28" fmla="*/ 49 w 3735"/>
                  <a:gd name="T29" fmla="*/ 3036 h 3120"/>
                  <a:gd name="T30" fmla="*/ 86 w 3735"/>
                  <a:gd name="T31" fmla="*/ 3072 h 3120"/>
                  <a:gd name="T32" fmla="*/ 156 w 3735"/>
                  <a:gd name="T33" fmla="*/ 3096 h 3120"/>
                  <a:gd name="T34" fmla="*/ 285 w 3735"/>
                  <a:gd name="T35" fmla="*/ 3109 h 3120"/>
                  <a:gd name="T36" fmla="*/ 470 w 3735"/>
                  <a:gd name="T37" fmla="*/ 3005 h 3120"/>
                  <a:gd name="T38" fmla="*/ 522 w 3735"/>
                  <a:gd name="T39" fmla="*/ 2895 h 3120"/>
                  <a:gd name="T40" fmla="*/ 609 w 3735"/>
                  <a:gd name="T41" fmla="*/ 2770 h 3120"/>
                  <a:gd name="T42" fmla="*/ 716 w 3735"/>
                  <a:gd name="T43" fmla="*/ 2671 h 3120"/>
                  <a:gd name="T44" fmla="*/ 845 w 3735"/>
                  <a:gd name="T45" fmla="*/ 2595 h 3120"/>
                  <a:gd name="T46" fmla="*/ 907 w 3735"/>
                  <a:gd name="T47" fmla="*/ 2571 h 3120"/>
                  <a:gd name="T48" fmla="*/ 1033 w 3735"/>
                  <a:gd name="T49" fmla="*/ 2546 h 3120"/>
                  <a:gd name="T50" fmla="*/ 1177 w 3735"/>
                  <a:gd name="T51" fmla="*/ 2542 h 3120"/>
                  <a:gd name="T52" fmla="*/ 1316 w 3735"/>
                  <a:gd name="T53" fmla="*/ 2557 h 3120"/>
                  <a:gd name="T54" fmla="*/ 1403 w 3735"/>
                  <a:gd name="T55" fmla="*/ 2582 h 3120"/>
                  <a:gd name="T56" fmla="*/ 1482 w 3735"/>
                  <a:gd name="T57" fmla="*/ 2622 h 3120"/>
                  <a:gd name="T58" fmla="*/ 1583 w 3735"/>
                  <a:gd name="T59" fmla="*/ 2698 h 3120"/>
                  <a:gd name="T60" fmla="*/ 1676 w 3735"/>
                  <a:gd name="T61" fmla="*/ 2800 h 3120"/>
                  <a:gd name="T62" fmla="*/ 1759 w 3735"/>
                  <a:gd name="T63" fmla="*/ 2924 h 3120"/>
                  <a:gd name="T64" fmla="*/ 1856 w 3735"/>
                  <a:gd name="T65" fmla="*/ 3109 h 3120"/>
                  <a:gd name="T66" fmla="*/ 3735 w 3735"/>
                  <a:gd name="T67" fmla="*/ 3117 h 3120"/>
                  <a:gd name="T68" fmla="*/ 3724 w 3735"/>
                  <a:gd name="T69" fmla="*/ 1152 h 3120"/>
                  <a:gd name="T70" fmla="*/ 3712 w 3735"/>
                  <a:gd name="T71" fmla="*/ 397 h 3120"/>
                  <a:gd name="T72" fmla="*/ 3689 w 3735"/>
                  <a:gd name="T73" fmla="*/ 152 h 3120"/>
                  <a:gd name="T74" fmla="*/ 3643 w 3735"/>
                  <a:gd name="T75" fmla="*/ 73 h 3120"/>
                  <a:gd name="T76" fmla="*/ 3610 w 3735"/>
                  <a:gd name="T77" fmla="*/ 49 h 3120"/>
                  <a:gd name="T78" fmla="*/ 3480 w 3735"/>
                  <a:gd name="T79" fmla="*/ 24 h 3120"/>
                  <a:gd name="T80" fmla="*/ 3201 w 3735"/>
                  <a:gd name="T81" fmla="*/ 14 h 3120"/>
                  <a:gd name="T82" fmla="*/ 2548 w 3735"/>
                  <a:gd name="T83" fmla="*/ 2 h 3120"/>
                  <a:gd name="T84" fmla="*/ 2208 w 3735"/>
                  <a:gd name="T85" fmla="*/ 54 h 3120"/>
                  <a:gd name="T86" fmla="*/ 3386 w 3735"/>
                  <a:gd name="T87" fmla="*/ 390 h 3120"/>
                  <a:gd name="T88" fmla="*/ 3396 w 3735"/>
                  <a:gd name="T89" fmla="*/ 925 h 3120"/>
                  <a:gd name="T90" fmla="*/ 3390 w 3735"/>
                  <a:gd name="T91" fmla="*/ 1230 h 3120"/>
                  <a:gd name="T92" fmla="*/ 3378 w 3735"/>
                  <a:gd name="T93" fmla="*/ 1280 h 3120"/>
                  <a:gd name="T94" fmla="*/ 3347 w 3735"/>
                  <a:gd name="T95" fmla="*/ 1315 h 3120"/>
                  <a:gd name="T96" fmla="*/ 3319 w 3735"/>
                  <a:gd name="T97" fmla="*/ 1325 h 3120"/>
                  <a:gd name="T98" fmla="*/ 3004 w 3735"/>
                  <a:gd name="T99" fmla="*/ 1338 h 3120"/>
                  <a:gd name="T100" fmla="*/ 2564 w 3735"/>
                  <a:gd name="T101" fmla="*/ 1341 h 3120"/>
                  <a:gd name="T102" fmla="*/ 2276 w 3735"/>
                  <a:gd name="T103" fmla="*/ 1332 h 3120"/>
                  <a:gd name="T104" fmla="*/ 2200 w 3735"/>
                  <a:gd name="T105" fmla="*/ 1306 h 3120"/>
                  <a:gd name="T106" fmla="*/ 2185 w 3735"/>
                  <a:gd name="T107" fmla="*/ 1273 h 3120"/>
                  <a:gd name="T108" fmla="*/ 2190 w 3735"/>
                  <a:gd name="T109" fmla="*/ 1212 h 3120"/>
                  <a:gd name="T110" fmla="*/ 2236 w 3735"/>
                  <a:gd name="T111" fmla="*/ 946 h 3120"/>
                  <a:gd name="T112" fmla="*/ 2328 w 3735"/>
                  <a:gd name="T113" fmla="*/ 507 h 3120"/>
                  <a:gd name="T114" fmla="*/ 2351 w 3735"/>
                  <a:gd name="T115" fmla="*/ 423 h 3120"/>
                  <a:gd name="T116" fmla="*/ 2376 w 3735"/>
                  <a:gd name="T117" fmla="*/ 376 h 3120"/>
                  <a:gd name="T118" fmla="*/ 2455 w 3735"/>
                  <a:gd name="T119" fmla="*/ 350 h 3120"/>
                  <a:gd name="T120" fmla="*/ 2549 w 3735"/>
                  <a:gd name="T121" fmla="*/ 343 h 3120"/>
                  <a:gd name="T122" fmla="*/ 3120 w 3735"/>
                  <a:gd name="T123" fmla="*/ 350 h 3120"/>
                  <a:gd name="T124" fmla="*/ 3381 w 3735"/>
                  <a:gd name="T125" fmla="*/ 362 h 3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35" h="3120">
                    <a:moveTo>
                      <a:pt x="2208" y="54"/>
                    </a:moveTo>
                    <a:lnTo>
                      <a:pt x="2191" y="69"/>
                    </a:lnTo>
                    <a:lnTo>
                      <a:pt x="2158" y="105"/>
                    </a:lnTo>
                    <a:lnTo>
                      <a:pt x="2126" y="153"/>
                    </a:lnTo>
                    <a:lnTo>
                      <a:pt x="2094" y="217"/>
                    </a:lnTo>
                    <a:lnTo>
                      <a:pt x="2040" y="348"/>
                    </a:lnTo>
                    <a:lnTo>
                      <a:pt x="1949" y="618"/>
                    </a:lnTo>
                    <a:lnTo>
                      <a:pt x="1890" y="809"/>
                    </a:lnTo>
                    <a:lnTo>
                      <a:pt x="1777" y="1170"/>
                    </a:lnTo>
                    <a:lnTo>
                      <a:pt x="1743" y="1277"/>
                    </a:lnTo>
                    <a:lnTo>
                      <a:pt x="1649" y="1307"/>
                    </a:lnTo>
                    <a:lnTo>
                      <a:pt x="1331" y="1407"/>
                    </a:lnTo>
                    <a:lnTo>
                      <a:pt x="957" y="1526"/>
                    </a:lnTo>
                    <a:lnTo>
                      <a:pt x="317" y="1735"/>
                    </a:lnTo>
                    <a:lnTo>
                      <a:pt x="173" y="1785"/>
                    </a:lnTo>
                    <a:lnTo>
                      <a:pt x="136" y="1801"/>
                    </a:lnTo>
                    <a:lnTo>
                      <a:pt x="88" y="1831"/>
                    </a:lnTo>
                    <a:lnTo>
                      <a:pt x="65" y="1850"/>
                    </a:lnTo>
                    <a:lnTo>
                      <a:pt x="58" y="1859"/>
                    </a:lnTo>
                    <a:lnTo>
                      <a:pt x="49" y="1873"/>
                    </a:lnTo>
                    <a:lnTo>
                      <a:pt x="34" y="1912"/>
                    </a:lnTo>
                    <a:lnTo>
                      <a:pt x="22" y="1965"/>
                    </a:lnTo>
                    <a:lnTo>
                      <a:pt x="13" y="2031"/>
                    </a:lnTo>
                    <a:lnTo>
                      <a:pt x="3" y="2159"/>
                    </a:lnTo>
                    <a:lnTo>
                      <a:pt x="0" y="2396"/>
                    </a:lnTo>
                    <a:lnTo>
                      <a:pt x="1" y="2549"/>
                    </a:lnTo>
                    <a:lnTo>
                      <a:pt x="4" y="2735"/>
                    </a:lnTo>
                    <a:lnTo>
                      <a:pt x="15" y="2916"/>
                    </a:lnTo>
                    <a:lnTo>
                      <a:pt x="30" y="2996"/>
                    </a:lnTo>
                    <a:lnTo>
                      <a:pt x="49" y="3036"/>
                    </a:lnTo>
                    <a:lnTo>
                      <a:pt x="66" y="3057"/>
                    </a:lnTo>
                    <a:lnTo>
                      <a:pt x="86" y="3072"/>
                    </a:lnTo>
                    <a:lnTo>
                      <a:pt x="111" y="3084"/>
                    </a:lnTo>
                    <a:lnTo>
                      <a:pt x="156" y="3096"/>
                    </a:lnTo>
                    <a:lnTo>
                      <a:pt x="235" y="3105"/>
                    </a:lnTo>
                    <a:lnTo>
                      <a:pt x="285" y="3109"/>
                    </a:lnTo>
                    <a:lnTo>
                      <a:pt x="423" y="3120"/>
                    </a:lnTo>
                    <a:lnTo>
                      <a:pt x="470" y="3005"/>
                    </a:lnTo>
                    <a:lnTo>
                      <a:pt x="486" y="2967"/>
                    </a:lnTo>
                    <a:lnTo>
                      <a:pt x="522" y="2895"/>
                    </a:lnTo>
                    <a:lnTo>
                      <a:pt x="563" y="2829"/>
                    </a:lnTo>
                    <a:lnTo>
                      <a:pt x="609" y="2770"/>
                    </a:lnTo>
                    <a:lnTo>
                      <a:pt x="660" y="2718"/>
                    </a:lnTo>
                    <a:lnTo>
                      <a:pt x="716" y="2671"/>
                    </a:lnTo>
                    <a:lnTo>
                      <a:pt x="778" y="2630"/>
                    </a:lnTo>
                    <a:lnTo>
                      <a:pt x="845" y="2595"/>
                    </a:lnTo>
                    <a:lnTo>
                      <a:pt x="881" y="2580"/>
                    </a:lnTo>
                    <a:lnTo>
                      <a:pt x="907" y="2571"/>
                    </a:lnTo>
                    <a:lnTo>
                      <a:pt x="966" y="2556"/>
                    </a:lnTo>
                    <a:lnTo>
                      <a:pt x="1033" y="2546"/>
                    </a:lnTo>
                    <a:lnTo>
                      <a:pt x="1104" y="2541"/>
                    </a:lnTo>
                    <a:lnTo>
                      <a:pt x="1177" y="2542"/>
                    </a:lnTo>
                    <a:lnTo>
                      <a:pt x="1248" y="2547"/>
                    </a:lnTo>
                    <a:lnTo>
                      <a:pt x="1316" y="2557"/>
                    </a:lnTo>
                    <a:lnTo>
                      <a:pt x="1376" y="2572"/>
                    </a:lnTo>
                    <a:lnTo>
                      <a:pt x="1403" y="2582"/>
                    </a:lnTo>
                    <a:lnTo>
                      <a:pt x="1430" y="2593"/>
                    </a:lnTo>
                    <a:lnTo>
                      <a:pt x="1482" y="2622"/>
                    </a:lnTo>
                    <a:lnTo>
                      <a:pt x="1534" y="2657"/>
                    </a:lnTo>
                    <a:lnTo>
                      <a:pt x="1583" y="2698"/>
                    </a:lnTo>
                    <a:lnTo>
                      <a:pt x="1631" y="2746"/>
                    </a:lnTo>
                    <a:lnTo>
                      <a:pt x="1676" y="2800"/>
                    </a:lnTo>
                    <a:lnTo>
                      <a:pt x="1719" y="2859"/>
                    </a:lnTo>
                    <a:lnTo>
                      <a:pt x="1759" y="2924"/>
                    </a:lnTo>
                    <a:lnTo>
                      <a:pt x="1778" y="2959"/>
                    </a:lnTo>
                    <a:lnTo>
                      <a:pt x="1856" y="3109"/>
                    </a:lnTo>
                    <a:lnTo>
                      <a:pt x="2795" y="3114"/>
                    </a:lnTo>
                    <a:lnTo>
                      <a:pt x="3735" y="3117"/>
                    </a:lnTo>
                    <a:lnTo>
                      <a:pt x="3726" y="1689"/>
                    </a:lnTo>
                    <a:lnTo>
                      <a:pt x="3724" y="1152"/>
                    </a:lnTo>
                    <a:lnTo>
                      <a:pt x="3718" y="629"/>
                    </a:lnTo>
                    <a:lnTo>
                      <a:pt x="3712" y="397"/>
                    </a:lnTo>
                    <a:lnTo>
                      <a:pt x="3703" y="245"/>
                    </a:lnTo>
                    <a:lnTo>
                      <a:pt x="3689" y="152"/>
                    </a:lnTo>
                    <a:lnTo>
                      <a:pt x="3670" y="101"/>
                    </a:lnTo>
                    <a:lnTo>
                      <a:pt x="3643" y="73"/>
                    </a:lnTo>
                    <a:lnTo>
                      <a:pt x="3626" y="60"/>
                    </a:lnTo>
                    <a:lnTo>
                      <a:pt x="3610" y="49"/>
                    </a:lnTo>
                    <a:lnTo>
                      <a:pt x="3566" y="34"/>
                    </a:lnTo>
                    <a:lnTo>
                      <a:pt x="3480" y="24"/>
                    </a:lnTo>
                    <a:lnTo>
                      <a:pt x="3322" y="17"/>
                    </a:lnTo>
                    <a:lnTo>
                      <a:pt x="3201" y="14"/>
                    </a:lnTo>
                    <a:lnTo>
                      <a:pt x="2846" y="5"/>
                    </a:lnTo>
                    <a:lnTo>
                      <a:pt x="2548" y="2"/>
                    </a:lnTo>
                    <a:lnTo>
                      <a:pt x="2273" y="0"/>
                    </a:lnTo>
                    <a:lnTo>
                      <a:pt x="2208" y="54"/>
                    </a:lnTo>
                    <a:close/>
                    <a:moveTo>
                      <a:pt x="3381" y="362"/>
                    </a:moveTo>
                    <a:lnTo>
                      <a:pt x="3386" y="390"/>
                    </a:lnTo>
                    <a:lnTo>
                      <a:pt x="3393" y="617"/>
                    </a:lnTo>
                    <a:lnTo>
                      <a:pt x="3396" y="925"/>
                    </a:lnTo>
                    <a:lnTo>
                      <a:pt x="3393" y="1178"/>
                    </a:lnTo>
                    <a:lnTo>
                      <a:pt x="3390" y="1230"/>
                    </a:lnTo>
                    <a:lnTo>
                      <a:pt x="3386" y="1250"/>
                    </a:lnTo>
                    <a:lnTo>
                      <a:pt x="3378" y="1280"/>
                    </a:lnTo>
                    <a:lnTo>
                      <a:pt x="3365" y="1300"/>
                    </a:lnTo>
                    <a:lnTo>
                      <a:pt x="3347" y="1315"/>
                    </a:lnTo>
                    <a:lnTo>
                      <a:pt x="3335" y="1320"/>
                    </a:lnTo>
                    <a:lnTo>
                      <a:pt x="3319" y="1325"/>
                    </a:lnTo>
                    <a:lnTo>
                      <a:pt x="3234" y="1331"/>
                    </a:lnTo>
                    <a:lnTo>
                      <a:pt x="3004" y="1338"/>
                    </a:lnTo>
                    <a:lnTo>
                      <a:pt x="2773" y="1340"/>
                    </a:lnTo>
                    <a:lnTo>
                      <a:pt x="2564" y="1341"/>
                    </a:lnTo>
                    <a:lnTo>
                      <a:pt x="2363" y="1338"/>
                    </a:lnTo>
                    <a:lnTo>
                      <a:pt x="2276" y="1332"/>
                    </a:lnTo>
                    <a:lnTo>
                      <a:pt x="2222" y="1320"/>
                    </a:lnTo>
                    <a:lnTo>
                      <a:pt x="2200" y="1306"/>
                    </a:lnTo>
                    <a:lnTo>
                      <a:pt x="2191" y="1295"/>
                    </a:lnTo>
                    <a:lnTo>
                      <a:pt x="2185" y="1273"/>
                    </a:lnTo>
                    <a:lnTo>
                      <a:pt x="2187" y="1236"/>
                    </a:lnTo>
                    <a:lnTo>
                      <a:pt x="2190" y="1212"/>
                    </a:lnTo>
                    <a:lnTo>
                      <a:pt x="2198" y="1152"/>
                    </a:lnTo>
                    <a:lnTo>
                      <a:pt x="2236" y="946"/>
                    </a:lnTo>
                    <a:lnTo>
                      <a:pt x="2284" y="705"/>
                    </a:lnTo>
                    <a:lnTo>
                      <a:pt x="2328" y="507"/>
                    </a:lnTo>
                    <a:lnTo>
                      <a:pt x="2341" y="455"/>
                    </a:lnTo>
                    <a:lnTo>
                      <a:pt x="2351" y="423"/>
                    </a:lnTo>
                    <a:lnTo>
                      <a:pt x="2365" y="391"/>
                    </a:lnTo>
                    <a:lnTo>
                      <a:pt x="2376" y="376"/>
                    </a:lnTo>
                    <a:lnTo>
                      <a:pt x="2400" y="361"/>
                    </a:lnTo>
                    <a:lnTo>
                      <a:pt x="2455" y="350"/>
                    </a:lnTo>
                    <a:lnTo>
                      <a:pt x="2498" y="345"/>
                    </a:lnTo>
                    <a:lnTo>
                      <a:pt x="2549" y="343"/>
                    </a:lnTo>
                    <a:lnTo>
                      <a:pt x="2805" y="344"/>
                    </a:lnTo>
                    <a:lnTo>
                      <a:pt x="3120" y="350"/>
                    </a:lnTo>
                    <a:lnTo>
                      <a:pt x="3352" y="358"/>
                    </a:lnTo>
                    <a:lnTo>
                      <a:pt x="3381" y="362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497" y="2640"/>
                <a:ext cx="452" cy="445"/>
              </a:xfrm>
              <a:custGeom>
                <a:avLst/>
                <a:gdLst>
                  <a:gd name="T0" fmla="*/ 318 w 1023"/>
                  <a:gd name="T1" fmla="*/ 21 h 1008"/>
                  <a:gd name="T2" fmla="*/ 238 w 1023"/>
                  <a:gd name="T3" fmla="*/ 61 h 1008"/>
                  <a:gd name="T4" fmla="*/ 145 w 1023"/>
                  <a:gd name="T5" fmla="*/ 141 h 1008"/>
                  <a:gd name="T6" fmla="*/ 69 w 1023"/>
                  <a:gd name="T7" fmla="*/ 246 h 1008"/>
                  <a:gd name="T8" fmla="*/ 39 w 1023"/>
                  <a:gd name="T9" fmla="*/ 303 h 1008"/>
                  <a:gd name="T10" fmla="*/ 5 w 1023"/>
                  <a:gd name="T11" fmla="*/ 406 h 1008"/>
                  <a:gd name="T12" fmla="*/ 0 w 1023"/>
                  <a:gd name="T13" fmla="*/ 493 h 1008"/>
                  <a:gd name="T14" fmla="*/ 9 w 1023"/>
                  <a:gd name="T15" fmla="*/ 594 h 1008"/>
                  <a:gd name="T16" fmla="*/ 51 w 1023"/>
                  <a:gd name="T17" fmla="*/ 718 h 1008"/>
                  <a:gd name="T18" fmla="*/ 121 w 1023"/>
                  <a:gd name="T19" fmla="*/ 823 h 1008"/>
                  <a:gd name="T20" fmla="*/ 213 w 1023"/>
                  <a:gd name="T21" fmla="*/ 908 h 1008"/>
                  <a:gd name="T22" fmla="*/ 322 w 1023"/>
                  <a:gd name="T23" fmla="*/ 969 h 1008"/>
                  <a:gd name="T24" fmla="*/ 443 w 1023"/>
                  <a:gd name="T25" fmla="*/ 1002 h 1008"/>
                  <a:gd name="T26" fmla="*/ 570 w 1023"/>
                  <a:gd name="T27" fmla="*/ 1005 h 1008"/>
                  <a:gd name="T28" fmla="*/ 697 w 1023"/>
                  <a:gd name="T29" fmla="*/ 972 h 1008"/>
                  <a:gd name="T30" fmla="*/ 760 w 1023"/>
                  <a:gd name="T31" fmla="*/ 941 h 1008"/>
                  <a:gd name="T32" fmla="*/ 874 w 1023"/>
                  <a:gd name="T33" fmla="*/ 850 h 1008"/>
                  <a:gd name="T34" fmla="*/ 959 w 1023"/>
                  <a:gd name="T35" fmla="*/ 732 h 1008"/>
                  <a:gd name="T36" fmla="*/ 1011 w 1023"/>
                  <a:gd name="T37" fmla="*/ 597 h 1008"/>
                  <a:gd name="T38" fmla="*/ 1023 w 1023"/>
                  <a:gd name="T39" fmla="*/ 491 h 1008"/>
                  <a:gd name="T40" fmla="*/ 1010 w 1023"/>
                  <a:gd name="T41" fmla="*/ 396 h 1008"/>
                  <a:gd name="T42" fmla="*/ 955 w 1023"/>
                  <a:gd name="T43" fmla="*/ 265 h 1008"/>
                  <a:gd name="T44" fmla="*/ 869 w 1023"/>
                  <a:gd name="T45" fmla="*/ 144 h 1008"/>
                  <a:gd name="T46" fmla="*/ 764 w 1023"/>
                  <a:gd name="T47" fmla="*/ 52 h 1008"/>
                  <a:gd name="T48" fmla="*/ 723 w 1023"/>
                  <a:gd name="T49" fmla="*/ 30 h 1008"/>
                  <a:gd name="T50" fmla="*/ 607 w 1023"/>
                  <a:gd name="T51" fmla="*/ 6 h 1008"/>
                  <a:gd name="T52" fmla="*/ 403 w 1023"/>
                  <a:gd name="T53" fmla="*/ 3 h 1008"/>
                  <a:gd name="T54" fmla="*/ 338 w 1023"/>
                  <a:gd name="T55" fmla="*/ 14 h 1008"/>
                  <a:gd name="T56" fmla="*/ 581 w 1023"/>
                  <a:gd name="T57" fmla="*/ 345 h 1008"/>
                  <a:gd name="T58" fmla="*/ 646 w 1023"/>
                  <a:gd name="T59" fmla="*/ 393 h 1008"/>
                  <a:gd name="T60" fmla="*/ 685 w 1023"/>
                  <a:gd name="T61" fmla="*/ 452 h 1008"/>
                  <a:gd name="T62" fmla="*/ 696 w 1023"/>
                  <a:gd name="T63" fmla="*/ 519 h 1008"/>
                  <a:gd name="T64" fmla="*/ 683 w 1023"/>
                  <a:gd name="T65" fmla="*/ 571 h 1008"/>
                  <a:gd name="T66" fmla="*/ 638 w 1023"/>
                  <a:gd name="T67" fmla="*/ 638 h 1008"/>
                  <a:gd name="T68" fmla="*/ 543 w 1023"/>
                  <a:gd name="T69" fmla="*/ 678 h 1008"/>
                  <a:gd name="T70" fmla="*/ 496 w 1023"/>
                  <a:gd name="T71" fmla="*/ 679 h 1008"/>
                  <a:gd name="T72" fmla="*/ 434 w 1023"/>
                  <a:gd name="T73" fmla="*/ 663 h 1008"/>
                  <a:gd name="T74" fmla="*/ 381 w 1023"/>
                  <a:gd name="T75" fmla="*/ 629 h 1008"/>
                  <a:gd name="T76" fmla="*/ 344 w 1023"/>
                  <a:gd name="T77" fmla="*/ 581 h 1008"/>
                  <a:gd name="T78" fmla="*/ 330 w 1023"/>
                  <a:gd name="T79" fmla="*/ 538 h 1008"/>
                  <a:gd name="T80" fmla="*/ 329 w 1023"/>
                  <a:gd name="T81" fmla="*/ 480 h 1008"/>
                  <a:gd name="T82" fmla="*/ 357 w 1023"/>
                  <a:gd name="T83" fmla="*/ 405 h 1008"/>
                  <a:gd name="T84" fmla="*/ 407 w 1023"/>
                  <a:gd name="T85" fmla="*/ 345 h 1008"/>
                  <a:gd name="T86" fmla="*/ 470 w 1023"/>
                  <a:gd name="T87" fmla="*/ 314 h 1008"/>
                  <a:gd name="T88" fmla="*/ 498 w 1023"/>
                  <a:gd name="T89" fmla="*/ 314 h 1008"/>
                  <a:gd name="T90" fmla="*/ 561 w 1023"/>
                  <a:gd name="T91" fmla="*/ 336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23" h="1008">
                    <a:moveTo>
                      <a:pt x="338" y="14"/>
                    </a:moveTo>
                    <a:lnTo>
                      <a:pt x="318" y="21"/>
                    </a:lnTo>
                    <a:lnTo>
                      <a:pt x="278" y="38"/>
                    </a:lnTo>
                    <a:lnTo>
                      <a:pt x="238" y="61"/>
                    </a:lnTo>
                    <a:lnTo>
                      <a:pt x="200" y="90"/>
                    </a:lnTo>
                    <a:lnTo>
                      <a:pt x="145" y="141"/>
                    </a:lnTo>
                    <a:lnTo>
                      <a:pt x="97" y="202"/>
                    </a:lnTo>
                    <a:lnTo>
                      <a:pt x="69" y="246"/>
                    </a:lnTo>
                    <a:lnTo>
                      <a:pt x="56" y="269"/>
                    </a:lnTo>
                    <a:lnTo>
                      <a:pt x="39" y="303"/>
                    </a:lnTo>
                    <a:lnTo>
                      <a:pt x="17" y="357"/>
                    </a:lnTo>
                    <a:lnTo>
                      <a:pt x="5" y="406"/>
                    </a:lnTo>
                    <a:lnTo>
                      <a:pt x="0" y="459"/>
                    </a:lnTo>
                    <a:lnTo>
                      <a:pt x="0" y="493"/>
                    </a:lnTo>
                    <a:lnTo>
                      <a:pt x="0" y="527"/>
                    </a:lnTo>
                    <a:lnTo>
                      <a:pt x="9" y="594"/>
                    </a:lnTo>
                    <a:lnTo>
                      <a:pt x="27" y="658"/>
                    </a:lnTo>
                    <a:lnTo>
                      <a:pt x="51" y="718"/>
                    </a:lnTo>
                    <a:lnTo>
                      <a:pt x="83" y="773"/>
                    </a:lnTo>
                    <a:lnTo>
                      <a:pt x="121" y="823"/>
                    </a:lnTo>
                    <a:lnTo>
                      <a:pt x="165" y="869"/>
                    </a:lnTo>
                    <a:lnTo>
                      <a:pt x="213" y="908"/>
                    </a:lnTo>
                    <a:lnTo>
                      <a:pt x="266" y="942"/>
                    </a:lnTo>
                    <a:lnTo>
                      <a:pt x="322" y="969"/>
                    </a:lnTo>
                    <a:lnTo>
                      <a:pt x="382" y="990"/>
                    </a:lnTo>
                    <a:lnTo>
                      <a:pt x="443" y="1002"/>
                    </a:lnTo>
                    <a:lnTo>
                      <a:pt x="506" y="1008"/>
                    </a:lnTo>
                    <a:lnTo>
                      <a:pt x="570" y="1005"/>
                    </a:lnTo>
                    <a:lnTo>
                      <a:pt x="633" y="993"/>
                    </a:lnTo>
                    <a:lnTo>
                      <a:pt x="697" y="972"/>
                    </a:lnTo>
                    <a:lnTo>
                      <a:pt x="728" y="958"/>
                    </a:lnTo>
                    <a:lnTo>
                      <a:pt x="760" y="941"/>
                    </a:lnTo>
                    <a:lnTo>
                      <a:pt x="820" y="899"/>
                    </a:lnTo>
                    <a:lnTo>
                      <a:pt x="874" y="850"/>
                    </a:lnTo>
                    <a:lnTo>
                      <a:pt x="920" y="793"/>
                    </a:lnTo>
                    <a:lnTo>
                      <a:pt x="959" y="732"/>
                    </a:lnTo>
                    <a:lnTo>
                      <a:pt x="990" y="666"/>
                    </a:lnTo>
                    <a:lnTo>
                      <a:pt x="1011" y="597"/>
                    </a:lnTo>
                    <a:lnTo>
                      <a:pt x="1022" y="527"/>
                    </a:lnTo>
                    <a:lnTo>
                      <a:pt x="1023" y="491"/>
                    </a:lnTo>
                    <a:lnTo>
                      <a:pt x="1022" y="461"/>
                    </a:lnTo>
                    <a:lnTo>
                      <a:pt x="1010" y="396"/>
                    </a:lnTo>
                    <a:lnTo>
                      <a:pt x="987" y="330"/>
                    </a:lnTo>
                    <a:lnTo>
                      <a:pt x="955" y="265"/>
                    </a:lnTo>
                    <a:lnTo>
                      <a:pt x="915" y="202"/>
                    </a:lnTo>
                    <a:lnTo>
                      <a:pt x="869" y="144"/>
                    </a:lnTo>
                    <a:lnTo>
                      <a:pt x="819" y="93"/>
                    </a:lnTo>
                    <a:lnTo>
                      <a:pt x="764" y="52"/>
                    </a:lnTo>
                    <a:lnTo>
                      <a:pt x="736" y="36"/>
                    </a:lnTo>
                    <a:lnTo>
                      <a:pt x="723" y="30"/>
                    </a:lnTo>
                    <a:lnTo>
                      <a:pt x="684" y="19"/>
                    </a:lnTo>
                    <a:lnTo>
                      <a:pt x="607" y="6"/>
                    </a:lnTo>
                    <a:lnTo>
                      <a:pt x="487" y="0"/>
                    </a:lnTo>
                    <a:lnTo>
                      <a:pt x="403" y="3"/>
                    </a:lnTo>
                    <a:lnTo>
                      <a:pt x="356" y="10"/>
                    </a:lnTo>
                    <a:lnTo>
                      <a:pt x="338" y="14"/>
                    </a:lnTo>
                    <a:close/>
                    <a:moveTo>
                      <a:pt x="561" y="336"/>
                    </a:moveTo>
                    <a:lnTo>
                      <a:pt x="581" y="345"/>
                    </a:lnTo>
                    <a:lnTo>
                      <a:pt x="617" y="367"/>
                    </a:lnTo>
                    <a:lnTo>
                      <a:pt x="646" y="393"/>
                    </a:lnTo>
                    <a:lnTo>
                      <a:pt x="669" y="421"/>
                    </a:lnTo>
                    <a:lnTo>
                      <a:pt x="685" y="452"/>
                    </a:lnTo>
                    <a:lnTo>
                      <a:pt x="694" y="485"/>
                    </a:lnTo>
                    <a:lnTo>
                      <a:pt x="696" y="519"/>
                    </a:lnTo>
                    <a:lnTo>
                      <a:pt x="689" y="554"/>
                    </a:lnTo>
                    <a:lnTo>
                      <a:pt x="683" y="571"/>
                    </a:lnTo>
                    <a:lnTo>
                      <a:pt x="670" y="597"/>
                    </a:lnTo>
                    <a:lnTo>
                      <a:pt x="638" y="638"/>
                    </a:lnTo>
                    <a:lnTo>
                      <a:pt x="595" y="665"/>
                    </a:lnTo>
                    <a:lnTo>
                      <a:pt x="543" y="678"/>
                    </a:lnTo>
                    <a:lnTo>
                      <a:pt x="513" y="679"/>
                    </a:lnTo>
                    <a:lnTo>
                      <a:pt x="496" y="679"/>
                    </a:lnTo>
                    <a:lnTo>
                      <a:pt x="464" y="673"/>
                    </a:lnTo>
                    <a:lnTo>
                      <a:pt x="434" y="663"/>
                    </a:lnTo>
                    <a:lnTo>
                      <a:pt x="406" y="648"/>
                    </a:lnTo>
                    <a:lnTo>
                      <a:pt x="381" y="629"/>
                    </a:lnTo>
                    <a:lnTo>
                      <a:pt x="361" y="606"/>
                    </a:lnTo>
                    <a:lnTo>
                      <a:pt x="344" y="581"/>
                    </a:lnTo>
                    <a:lnTo>
                      <a:pt x="333" y="553"/>
                    </a:lnTo>
                    <a:lnTo>
                      <a:pt x="330" y="538"/>
                    </a:lnTo>
                    <a:lnTo>
                      <a:pt x="327" y="519"/>
                    </a:lnTo>
                    <a:lnTo>
                      <a:pt x="329" y="480"/>
                    </a:lnTo>
                    <a:lnTo>
                      <a:pt x="340" y="441"/>
                    </a:lnTo>
                    <a:lnTo>
                      <a:pt x="357" y="405"/>
                    </a:lnTo>
                    <a:lnTo>
                      <a:pt x="380" y="372"/>
                    </a:lnTo>
                    <a:lnTo>
                      <a:pt x="407" y="345"/>
                    </a:lnTo>
                    <a:lnTo>
                      <a:pt x="437" y="325"/>
                    </a:lnTo>
                    <a:lnTo>
                      <a:pt x="470" y="314"/>
                    </a:lnTo>
                    <a:lnTo>
                      <a:pt x="486" y="313"/>
                    </a:lnTo>
                    <a:lnTo>
                      <a:pt x="498" y="314"/>
                    </a:lnTo>
                    <a:lnTo>
                      <a:pt x="538" y="326"/>
                    </a:lnTo>
                    <a:lnTo>
                      <a:pt x="561" y="3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" name="Freeform 10"/>
              <p:cNvSpPr>
                <a:spLocks noEditPoints="1"/>
              </p:cNvSpPr>
              <p:nvPr/>
            </p:nvSpPr>
            <p:spPr bwMode="auto">
              <a:xfrm>
                <a:off x="2216" y="2639"/>
                <a:ext cx="439" cy="444"/>
              </a:xfrm>
              <a:custGeom>
                <a:avLst/>
                <a:gdLst>
                  <a:gd name="T0" fmla="*/ 260 w 995"/>
                  <a:gd name="T1" fmla="*/ 51 h 1008"/>
                  <a:gd name="T2" fmla="*/ 114 w 995"/>
                  <a:gd name="T3" fmla="*/ 173 h 1008"/>
                  <a:gd name="T4" fmla="*/ 39 w 995"/>
                  <a:gd name="T5" fmla="*/ 280 h 1008"/>
                  <a:gd name="T6" fmla="*/ 15 w 995"/>
                  <a:gd name="T7" fmla="*/ 352 h 1008"/>
                  <a:gd name="T8" fmla="*/ 0 w 995"/>
                  <a:gd name="T9" fmla="*/ 469 h 1008"/>
                  <a:gd name="T10" fmla="*/ 5 w 995"/>
                  <a:gd name="T11" fmla="*/ 591 h 1008"/>
                  <a:gd name="T12" fmla="*/ 30 w 995"/>
                  <a:gd name="T13" fmla="*/ 697 h 1008"/>
                  <a:gd name="T14" fmla="*/ 54 w 995"/>
                  <a:gd name="T15" fmla="*/ 747 h 1008"/>
                  <a:gd name="T16" fmla="*/ 127 w 995"/>
                  <a:gd name="T17" fmla="*/ 847 h 1008"/>
                  <a:gd name="T18" fmla="*/ 219 w 995"/>
                  <a:gd name="T19" fmla="*/ 923 h 1008"/>
                  <a:gd name="T20" fmla="*/ 324 w 995"/>
                  <a:gd name="T21" fmla="*/ 976 h 1008"/>
                  <a:gd name="T22" fmla="*/ 437 w 995"/>
                  <a:gd name="T23" fmla="*/ 1004 h 1008"/>
                  <a:gd name="T24" fmla="*/ 554 w 995"/>
                  <a:gd name="T25" fmla="*/ 1006 h 1008"/>
                  <a:gd name="T26" fmla="*/ 668 w 995"/>
                  <a:gd name="T27" fmla="*/ 981 h 1008"/>
                  <a:gd name="T28" fmla="*/ 775 w 995"/>
                  <a:gd name="T29" fmla="*/ 929 h 1008"/>
                  <a:gd name="T30" fmla="*/ 848 w 995"/>
                  <a:gd name="T31" fmla="*/ 870 h 1008"/>
                  <a:gd name="T32" fmla="*/ 934 w 995"/>
                  <a:gd name="T33" fmla="*/ 769 h 1008"/>
                  <a:gd name="T34" fmla="*/ 967 w 995"/>
                  <a:gd name="T35" fmla="*/ 714 h 1008"/>
                  <a:gd name="T36" fmla="*/ 992 w 995"/>
                  <a:gd name="T37" fmla="*/ 629 h 1008"/>
                  <a:gd name="T38" fmla="*/ 994 w 995"/>
                  <a:gd name="T39" fmla="*/ 522 h 1008"/>
                  <a:gd name="T40" fmla="*/ 983 w 995"/>
                  <a:gd name="T41" fmla="*/ 350 h 1008"/>
                  <a:gd name="T42" fmla="*/ 971 w 995"/>
                  <a:gd name="T43" fmla="*/ 301 h 1008"/>
                  <a:gd name="T44" fmla="*/ 921 w 995"/>
                  <a:gd name="T45" fmla="*/ 213 h 1008"/>
                  <a:gd name="T46" fmla="*/ 781 w 995"/>
                  <a:gd name="T47" fmla="*/ 82 h 1008"/>
                  <a:gd name="T48" fmla="*/ 718 w 995"/>
                  <a:gd name="T49" fmla="*/ 47 h 1008"/>
                  <a:gd name="T50" fmla="*/ 607 w 995"/>
                  <a:gd name="T51" fmla="*/ 13 h 1008"/>
                  <a:gd name="T52" fmla="*/ 484 w 995"/>
                  <a:gd name="T53" fmla="*/ 0 h 1008"/>
                  <a:gd name="T54" fmla="*/ 368 w 995"/>
                  <a:gd name="T55" fmla="*/ 9 h 1008"/>
                  <a:gd name="T56" fmla="*/ 298 w 995"/>
                  <a:gd name="T57" fmla="*/ 32 h 1008"/>
                  <a:gd name="T58" fmla="*/ 601 w 995"/>
                  <a:gd name="T59" fmla="*/ 347 h 1008"/>
                  <a:gd name="T60" fmla="*/ 653 w 995"/>
                  <a:gd name="T61" fmla="*/ 401 h 1008"/>
                  <a:gd name="T62" fmla="*/ 674 w 995"/>
                  <a:gd name="T63" fmla="*/ 442 h 1008"/>
                  <a:gd name="T64" fmla="*/ 685 w 995"/>
                  <a:gd name="T65" fmla="*/ 503 h 1008"/>
                  <a:gd name="T66" fmla="*/ 674 w 995"/>
                  <a:gd name="T67" fmla="*/ 564 h 1008"/>
                  <a:gd name="T68" fmla="*/ 643 w 995"/>
                  <a:gd name="T69" fmla="*/ 620 h 1008"/>
                  <a:gd name="T70" fmla="*/ 606 w 995"/>
                  <a:gd name="T71" fmla="*/ 658 h 1008"/>
                  <a:gd name="T72" fmla="*/ 562 w 995"/>
                  <a:gd name="T73" fmla="*/ 686 h 1008"/>
                  <a:gd name="T74" fmla="*/ 501 w 995"/>
                  <a:gd name="T75" fmla="*/ 698 h 1008"/>
                  <a:gd name="T76" fmla="*/ 438 w 995"/>
                  <a:gd name="T77" fmla="*/ 683 h 1008"/>
                  <a:gd name="T78" fmla="*/ 379 w 995"/>
                  <a:gd name="T79" fmla="*/ 641 h 1008"/>
                  <a:gd name="T80" fmla="*/ 352 w 995"/>
                  <a:gd name="T81" fmla="*/ 612 h 1008"/>
                  <a:gd name="T82" fmla="*/ 318 w 995"/>
                  <a:gd name="T83" fmla="*/ 555 h 1008"/>
                  <a:gd name="T84" fmla="*/ 309 w 995"/>
                  <a:gd name="T85" fmla="*/ 499 h 1008"/>
                  <a:gd name="T86" fmla="*/ 325 w 995"/>
                  <a:gd name="T87" fmla="*/ 442 h 1008"/>
                  <a:gd name="T88" fmla="*/ 354 w 995"/>
                  <a:gd name="T89" fmla="*/ 400 h 1008"/>
                  <a:gd name="T90" fmla="*/ 395 w 995"/>
                  <a:gd name="T91" fmla="*/ 360 h 1008"/>
                  <a:gd name="T92" fmla="*/ 452 w 995"/>
                  <a:gd name="T93" fmla="*/ 327 h 1008"/>
                  <a:gd name="T94" fmla="*/ 512 w 995"/>
                  <a:gd name="T95" fmla="*/ 318 h 1008"/>
                  <a:gd name="T96" fmla="*/ 575 w 995"/>
                  <a:gd name="T97" fmla="*/ 334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95" h="1008">
                    <a:moveTo>
                      <a:pt x="298" y="32"/>
                    </a:moveTo>
                    <a:lnTo>
                      <a:pt x="260" y="51"/>
                    </a:lnTo>
                    <a:lnTo>
                      <a:pt x="184" y="105"/>
                    </a:lnTo>
                    <a:lnTo>
                      <a:pt x="114" y="173"/>
                    </a:lnTo>
                    <a:lnTo>
                      <a:pt x="58" y="245"/>
                    </a:lnTo>
                    <a:lnTo>
                      <a:pt x="39" y="280"/>
                    </a:lnTo>
                    <a:lnTo>
                      <a:pt x="30" y="302"/>
                    </a:lnTo>
                    <a:lnTo>
                      <a:pt x="15" y="352"/>
                    </a:lnTo>
                    <a:lnTo>
                      <a:pt x="5" y="409"/>
                    </a:lnTo>
                    <a:lnTo>
                      <a:pt x="0" y="469"/>
                    </a:lnTo>
                    <a:lnTo>
                      <a:pt x="0" y="530"/>
                    </a:lnTo>
                    <a:lnTo>
                      <a:pt x="5" y="591"/>
                    </a:lnTo>
                    <a:lnTo>
                      <a:pt x="15" y="647"/>
                    </a:lnTo>
                    <a:lnTo>
                      <a:pt x="30" y="697"/>
                    </a:lnTo>
                    <a:lnTo>
                      <a:pt x="39" y="718"/>
                    </a:lnTo>
                    <a:lnTo>
                      <a:pt x="54" y="747"/>
                    </a:lnTo>
                    <a:lnTo>
                      <a:pt x="88" y="800"/>
                    </a:lnTo>
                    <a:lnTo>
                      <a:pt x="127" y="847"/>
                    </a:lnTo>
                    <a:lnTo>
                      <a:pt x="171" y="888"/>
                    </a:lnTo>
                    <a:lnTo>
                      <a:pt x="219" y="923"/>
                    </a:lnTo>
                    <a:lnTo>
                      <a:pt x="270" y="953"/>
                    </a:lnTo>
                    <a:lnTo>
                      <a:pt x="324" y="976"/>
                    </a:lnTo>
                    <a:lnTo>
                      <a:pt x="380" y="993"/>
                    </a:lnTo>
                    <a:lnTo>
                      <a:pt x="437" y="1004"/>
                    </a:lnTo>
                    <a:lnTo>
                      <a:pt x="495" y="1008"/>
                    </a:lnTo>
                    <a:lnTo>
                      <a:pt x="554" y="1006"/>
                    </a:lnTo>
                    <a:lnTo>
                      <a:pt x="611" y="997"/>
                    </a:lnTo>
                    <a:lnTo>
                      <a:pt x="668" y="981"/>
                    </a:lnTo>
                    <a:lnTo>
                      <a:pt x="723" y="958"/>
                    </a:lnTo>
                    <a:lnTo>
                      <a:pt x="775" y="929"/>
                    </a:lnTo>
                    <a:lnTo>
                      <a:pt x="825" y="892"/>
                    </a:lnTo>
                    <a:lnTo>
                      <a:pt x="848" y="870"/>
                    </a:lnTo>
                    <a:lnTo>
                      <a:pt x="876" y="842"/>
                    </a:lnTo>
                    <a:lnTo>
                      <a:pt x="934" y="769"/>
                    </a:lnTo>
                    <a:lnTo>
                      <a:pt x="954" y="737"/>
                    </a:lnTo>
                    <a:lnTo>
                      <a:pt x="967" y="714"/>
                    </a:lnTo>
                    <a:lnTo>
                      <a:pt x="984" y="674"/>
                    </a:lnTo>
                    <a:lnTo>
                      <a:pt x="992" y="629"/>
                    </a:lnTo>
                    <a:lnTo>
                      <a:pt x="995" y="565"/>
                    </a:lnTo>
                    <a:lnTo>
                      <a:pt x="994" y="522"/>
                    </a:lnTo>
                    <a:lnTo>
                      <a:pt x="993" y="462"/>
                    </a:lnTo>
                    <a:lnTo>
                      <a:pt x="983" y="350"/>
                    </a:lnTo>
                    <a:lnTo>
                      <a:pt x="976" y="317"/>
                    </a:lnTo>
                    <a:lnTo>
                      <a:pt x="971" y="301"/>
                    </a:lnTo>
                    <a:lnTo>
                      <a:pt x="955" y="266"/>
                    </a:lnTo>
                    <a:lnTo>
                      <a:pt x="921" y="213"/>
                    </a:lnTo>
                    <a:lnTo>
                      <a:pt x="857" y="144"/>
                    </a:lnTo>
                    <a:lnTo>
                      <a:pt x="781" y="82"/>
                    </a:lnTo>
                    <a:lnTo>
                      <a:pt x="741" y="58"/>
                    </a:lnTo>
                    <a:lnTo>
                      <a:pt x="718" y="47"/>
                    </a:lnTo>
                    <a:lnTo>
                      <a:pt x="665" y="27"/>
                    </a:lnTo>
                    <a:lnTo>
                      <a:pt x="607" y="13"/>
                    </a:lnTo>
                    <a:lnTo>
                      <a:pt x="546" y="4"/>
                    </a:lnTo>
                    <a:lnTo>
                      <a:pt x="484" y="0"/>
                    </a:lnTo>
                    <a:lnTo>
                      <a:pt x="424" y="2"/>
                    </a:lnTo>
                    <a:lnTo>
                      <a:pt x="368" y="9"/>
                    </a:lnTo>
                    <a:lnTo>
                      <a:pt x="319" y="22"/>
                    </a:lnTo>
                    <a:lnTo>
                      <a:pt x="298" y="32"/>
                    </a:lnTo>
                    <a:close/>
                    <a:moveTo>
                      <a:pt x="591" y="342"/>
                    </a:moveTo>
                    <a:lnTo>
                      <a:pt x="601" y="347"/>
                    </a:lnTo>
                    <a:lnTo>
                      <a:pt x="623" y="365"/>
                    </a:lnTo>
                    <a:lnTo>
                      <a:pt x="653" y="401"/>
                    </a:lnTo>
                    <a:lnTo>
                      <a:pt x="668" y="427"/>
                    </a:lnTo>
                    <a:lnTo>
                      <a:pt x="674" y="442"/>
                    </a:lnTo>
                    <a:lnTo>
                      <a:pt x="682" y="472"/>
                    </a:lnTo>
                    <a:lnTo>
                      <a:pt x="685" y="503"/>
                    </a:lnTo>
                    <a:lnTo>
                      <a:pt x="682" y="534"/>
                    </a:lnTo>
                    <a:lnTo>
                      <a:pt x="674" y="564"/>
                    </a:lnTo>
                    <a:lnTo>
                      <a:pt x="661" y="593"/>
                    </a:lnTo>
                    <a:lnTo>
                      <a:pt x="643" y="620"/>
                    </a:lnTo>
                    <a:lnTo>
                      <a:pt x="620" y="646"/>
                    </a:lnTo>
                    <a:lnTo>
                      <a:pt x="606" y="658"/>
                    </a:lnTo>
                    <a:lnTo>
                      <a:pt x="592" y="670"/>
                    </a:lnTo>
                    <a:lnTo>
                      <a:pt x="562" y="686"/>
                    </a:lnTo>
                    <a:lnTo>
                      <a:pt x="532" y="696"/>
                    </a:lnTo>
                    <a:lnTo>
                      <a:pt x="501" y="698"/>
                    </a:lnTo>
                    <a:lnTo>
                      <a:pt x="470" y="694"/>
                    </a:lnTo>
                    <a:lnTo>
                      <a:pt x="438" y="683"/>
                    </a:lnTo>
                    <a:lnTo>
                      <a:pt x="408" y="666"/>
                    </a:lnTo>
                    <a:lnTo>
                      <a:pt x="379" y="641"/>
                    </a:lnTo>
                    <a:lnTo>
                      <a:pt x="364" y="627"/>
                    </a:lnTo>
                    <a:lnTo>
                      <a:pt x="352" y="612"/>
                    </a:lnTo>
                    <a:lnTo>
                      <a:pt x="332" y="584"/>
                    </a:lnTo>
                    <a:lnTo>
                      <a:pt x="318" y="555"/>
                    </a:lnTo>
                    <a:lnTo>
                      <a:pt x="310" y="527"/>
                    </a:lnTo>
                    <a:lnTo>
                      <a:pt x="309" y="499"/>
                    </a:lnTo>
                    <a:lnTo>
                      <a:pt x="314" y="470"/>
                    </a:lnTo>
                    <a:lnTo>
                      <a:pt x="325" y="442"/>
                    </a:lnTo>
                    <a:lnTo>
                      <a:pt x="343" y="414"/>
                    </a:lnTo>
                    <a:lnTo>
                      <a:pt x="354" y="400"/>
                    </a:lnTo>
                    <a:lnTo>
                      <a:pt x="368" y="385"/>
                    </a:lnTo>
                    <a:lnTo>
                      <a:pt x="395" y="360"/>
                    </a:lnTo>
                    <a:lnTo>
                      <a:pt x="423" y="340"/>
                    </a:lnTo>
                    <a:lnTo>
                      <a:pt x="452" y="327"/>
                    </a:lnTo>
                    <a:lnTo>
                      <a:pt x="481" y="320"/>
                    </a:lnTo>
                    <a:lnTo>
                      <a:pt x="512" y="318"/>
                    </a:lnTo>
                    <a:lnTo>
                      <a:pt x="543" y="323"/>
                    </a:lnTo>
                    <a:lnTo>
                      <a:pt x="575" y="334"/>
                    </a:lnTo>
                    <a:lnTo>
                      <a:pt x="591" y="3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" name="Freeform 11"/>
              <p:cNvSpPr>
                <a:spLocks noEditPoints="1"/>
              </p:cNvSpPr>
              <p:nvPr/>
            </p:nvSpPr>
            <p:spPr bwMode="auto">
              <a:xfrm>
                <a:off x="2949" y="2640"/>
                <a:ext cx="452" cy="445"/>
              </a:xfrm>
              <a:custGeom>
                <a:avLst/>
                <a:gdLst>
                  <a:gd name="T0" fmla="*/ 309 w 1024"/>
                  <a:gd name="T1" fmla="*/ 31 h 1011"/>
                  <a:gd name="T2" fmla="*/ 207 w 1024"/>
                  <a:gd name="T3" fmla="*/ 96 h 1011"/>
                  <a:gd name="T4" fmla="*/ 121 w 1024"/>
                  <a:gd name="T5" fmla="*/ 189 h 1011"/>
                  <a:gd name="T6" fmla="*/ 54 w 1024"/>
                  <a:gd name="T7" fmla="*/ 304 h 1011"/>
                  <a:gd name="T8" fmla="*/ 20 w 1024"/>
                  <a:gd name="T9" fmla="*/ 400 h 1011"/>
                  <a:gd name="T10" fmla="*/ 2 w 1024"/>
                  <a:gd name="T11" fmla="*/ 485 h 1011"/>
                  <a:gd name="T12" fmla="*/ 7 w 1024"/>
                  <a:gd name="T13" fmla="*/ 575 h 1011"/>
                  <a:gd name="T14" fmla="*/ 22 w 1024"/>
                  <a:gd name="T15" fmla="*/ 637 h 1011"/>
                  <a:gd name="T16" fmla="*/ 80 w 1024"/>
                  <a:gd name="T17" fmla="*/ 764 h 1011"/>
                  <a:gd name="T18" fmla="*/ 171 w 1024"/>
                  <a:gd name="T19" fmla="*/ 870 h 1011"/>
                  <a:gd name="T20" fmla="*/ 290 w 1024"/>
                  <a:gd name="T21" fmla="*/ 951 h 1011"/>
                  <a:gd name="T22" fmla="*/ 395 w 1024"/>
                  <a:gd name="T23" fmla="*/ 991 h 1011"/>
                  <a:gd name="T24" fmla="*/ 468 w 1024"/>
                  <a:gd name="T25" fmla="*/ 1007 h 1011"/>
                  <a:gd name="T26" fmla="*/ 564 w 1024"/>
                  <a:gd name="T27" fmla="*/ 1009 h 1011"/>
                  <a:gd name="T28" fmla="*/ 722 w 1024"/>
                  <a:gd name="T29" fmla="*/ 969 h 1011"/>
                  <a:gd name="T30" fmla="*/ 876 w 1024"/>
                  <a:gd name="T31" fmla="*/ 860 h 1011"/>
                  <a:gd name="T32" fmla="*/ 973 w 1024"/>
                  <a:gd name="T33" fmla="*/ 718 h 1011"/>
                  <a:gd name="T34" fmla="*/ 1000 w 1024"/>
                  <a:gd name="T35" fmla="*/ 645 h 1011"/>
                  <a:gd name="T36" fmla="*/ 1021 w 1024"/>
                  <a:gd name="T37" fmla="*/ 550 h 1011"/>
                  <a:gd name="T38" fmla="*/ 1021 w 1024"/>
                  <a:gd name="T39" fmla="*/ 429 h 1011"/>
                  <a:gd name="T40" fmla="*/ 994 w 1024"/>
                  <a:gd name="T41" fmla="*/ 316 h 1011"/>
                  <a:gd name="T42" fmla="*/ 942 w 1024"/>
                  <a:gd name="T43" fmla="*/ 216 h 1011"/>
                  <a:gd name="T44" fmla="*/ 868 w 1024"/>
                  <a:gd name="T45" fmla="*/ 130 h 1011"/>
                  <a:gd name="T46" fmla="*/ 773 w 1024"/>
                  <a:gd name="T47" fmla="*/ 64 h 1011"/>
                  <a:gd name="T48" fmla="*/ 662 w 1024"/>
                  <a:gd name="T49" fmla="*/ 19 h 1011"/>
                  <a:gd name="T50" fmla="*/ 535 w 1024"/>
                  <a:gd name="T51" fmla="*/ 0 h 1011"/>
                  <a:gd name="T52" fmla="*/ 454 w 1024"/>
                  <a:gd name="T53" fmla="*/ 1 h 1011"/>
                  <a:gd name="T54" fmla="*/ 337 w 1024"/>
                  <a:gd name="T55" fmla="*/ 20 h 1011"/>
                  <a:gd name="T56" fmla="*/ 616 w 1024"/>
                  <a:gd name="T57" fmla="*/ 351 h 1011"/>
                  <a:gd name="T58" fmla="*/ 687 w 1024"/>
                  <a:gd name="T59" fmla="*/ 432 h 1011"/>
                  <a:gd name="T60" fmla="*/ 695 w 1024"/>
                  <a:gd name="T61" fmla="*/ 534 h 1011"/>
                  <a:gd name="T62" fmla="*/ 642 w 1024"/>
                  <a:gd name="T63" fmla="*/ 630 h 1011"/>
                  <a:gd name="T64" fmla="*/ 563 w 1024"/>
                  <a:gd name="T65" fmla="*/ 681 h 1011"/>
                  <a:gd name="T66" fmla="*/ 523 w 1024"/>
                  <a:gd name="T67" fmla="*/ 691 h 1011"/>
                  <a:gd name="T68" fmla="*/ 470 w 1024"/>
                  <a:gd name="T69" fmla="*/ 684 h 1011"/>
                  <a:gd name="T70" fmla="*/ 390 w 1024"/>
                  <a:gd name="T71" fmla="*/ 630 h 1011"/>
                  <a:gd name="T72" fmla="*/ 338 w 1024"/>
                  <a:gd name="T73" fmla="*/ 527 h 1011"/>
                  <a:gd name="T74" fmla="*/ 337 w 1024"/>
                  <a:gd name="T75" fmla="*/ 456 h 1011"/>
                  <a:gd name="T76" fmla="*/ 358 w 1024"/>
                  <a:gd name="T77" fmla="*/ 403 h 1011"/>
                  <a:gd name="T78" fmla="*/ 378 w 1024"/>
                  <a:gd name="T79" fmla="*/ 377 h 1011"/>
                  <a:gd name="T80" fmla="*/ 426 w 1024"/>
                  <a:gd name="T81" fmla="*/ 337 h 1011"/>
                  <a:gd name="T82" fmla="*/ 479 w 1024"/>
                  <a:gd name="T83" fmla="*/ 319 h 1011"/>
                  <a:gd name="T84" fmla="*/ 554 w 1024"/>
                  <a:gd name="T85" fmla="*/ 325 h 1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24" h="1011">
                    <a:moveTo>
                      <a:pt x="337" y="20"/>
                    </a:moveTo>
                    <a:lnTo>
                      <a:pt x="309" y="31"/>
                    </a:lnTo>
                    <a:lnTo>
                      <a:pt x="257" y="60"/>
                    </a:lnTo>
                    <a:lnTo>
                      <a:pt x="207" y="96"/>
                    </a:lnTo>
                    <a:lnTo>
                      <a:pt x="162" y="140"/>
                    </a:lnTo>
                    <a:lnTo>
                      <a:pt x="121" y="189"/>
                    </a:lnTo>
                    <a:lnTo>
                      <a:pt x="84" y="244"/>
                    </a:lnTo>
                    <a:lnTo>
                      <a:pt x="54" y="304"/>
                    </a:lnTo>
                    <a:lnTo>
                      <a:pt x="29" y="367"/>
                    </a:lnTo>
                    <a:lnTo>
                      <a:pt x="20" y="400"/>
                    </a:lnTo>
                    <a:lnTo>
                      <a:pt x="11" y="433"/>
                    </a:lnTo>
                    <a:lnTo>
                      <a:pt x="2" y="485"/>
                    </a:lnTo>
                    <a:lnTo>
                      <a:pt x="0" y="528"/>
                    </a:lnTo>
                    <a:lnTo>
                      <a:pt x="7" y="575"/>
                    </a:lnTo>
                    <a:lnTo>
                      <a:pt x="13" y="603"/>
                    </a:lnTo>
                    <a:lnTo>
                      <a:pt x="22" y="637"/>
                    </a:lnTo>
                    <a:lnTo>
                      <a:pt x="47" y="703"/>
                    </a:lnTo>
                    <a:lnTo>
                      <a:pt x="80" y="764"/>
                    </a:lnTo>
                    <a:lnTo>
                      <a:pt x="122" y="820"/>
                    </a:lnTo>
                    <a:lnTo>
                      <a:pt x="171" y="870"/>
                    </a:lnTo>
                    <a:lnTo>
                      <a:pt x="227" y="914"/>
                    </a:lnTo>
                    <a:lnTo>
                      <a:pt x="290" y="951"/>
                    </a:lnTo>
                    <a:lnTo>
                      <a:pt x="359" y="980"/>
                    </a:lnTo>
                    <a:lnTo>
                      <a:pt x="395" y="991"/>
                    </a:lnTo>
                    <a:lnTo>
                      <a:pt x="419" y="998"/>
                    </a:lnTo>
                    <a:lnTo>
                      <a:pt x="468" y="1007"/>
                    </a:lnTo>
                    <a:lnTo>
                      <a:pt x="516" y="1011"/>
                    </a:lnTo>
                    <a:lnTo>
                      <a:pt x="564" y="1009"/>
                    </a:lnTo>
                    <a:lnTo>
                      <a:pt x="634" y="999"/>
                    </a:lnTo>
                    <a:lnTo>
                      <a:pt x="722" y="969"/>
                    </a:lnTo>
                    <a:lnTo>
                      <a:pt x="804" y="923"/>
                    </a:lnTo>
                    <a:lnTo>
                      <a:pt x="876" y="860"/>
                    </a:lnTo>
                    <a:lnTo>
                      <a:pt x="937" y="784"/>
                    </a:lnTo>
                    <a:lnTo>
                      <a:pt x="973" y="718"/>
                    </a:lnTo>
                    <a:lnTo>
                      <a:pt x="992" y="670"/>
                    </a:lnTo>
                    <a:lnTo>
                      <a:pt x="1000" y="645"/>
                    </a:lnTo>
                    <a:lnTo>
                      <a:pt x="1009" y="613"/>
                    </a:lnTo>
                    <a:lnTo>
                      <a:pt x="1021" y="550"/>
                    </a:lnTo>
                    <a:lnTo>
                      <a:pt x="1024" y="489"/>
                    </a:lnTo>
                    <a:lnTo>
                      <a:pt x="1021" y="429"/>
                    </a:lnTo>
                    <a:lnTo>
                      <a:pt x="1011" y="371"/>
                    </a:lnTo>
                    <a:lnTo>
                      <a:pt x="994" y="316"/>
                    </a:lnTo>
                    <a:lnTo>
                      <a:pt x="971" y="264"/>
                    </a:lnTo>
                    <a:lnTo>
                      <a:pt x="942" y="216"/>
                    </a:lnTo>
                    <a:lnTo>
                      <a:pt x="907" y="171"/>
                    </a:lnTo>
                    <a:lnTo>
                      <a:pt x="868" y="130"/>
                    </a:lnTo>
                    <a:lnTo>
                      <a:pt x="823" y="94"/>
                    </a:lnTo>
                    <a:lnTo>
                      <a:pt x="773" y="64"/>
                    </a:lnTo>
                    <a:lnTo>
                      <a:pt x="719" y="38"/>
                    </a:lnTo>
                    <a:lnTo>
                      <a:pt x="662" y="19"/>
                    </a:lnTo>
                    <a:lnTo>
                      <a:pt x="600" y="6"/>
                    </a:lnTo>
                    <a:lnTo>
                      <a:pt x="535" y="0"/>
                    </a:lnTo>
                    <a:lnTo>
                      <a:pt x="502" y="0"/>
                    </a:lnTo>
                    <a:lnTo>
                      <a:pt x="454" y="1"/>
                    </a:lnTo>
                    <a:lnTo>
                      <a:pt x="365" y="12"/>
                    </a:lnTo>
                    <a:lnTo>
                      <a:pt x="337" y="20"/>
                    </a:lnTo>
                    <a:close/>
                    <a:moveTo>
                      <a:pt x="588" y="338"/>
                    </a:moveTo>
                    <a:lnTo>
                      <a:pt x="616" y="351"/>
                    </a:lnTo>
                    <a:lnTo>
                      <a:pt x="659" y="388"/>
                    </a:lnTo>
                    <a:lnTo>
                      <a:pt x="687" y="432"/>
                    </a:lnTo>
                    <a:lnTo>
                      <a:pt x="698" y="482"/>
                    </a:lnTo>
                    <a:lnTo>
                      <a:pt x="695" y="534"/>
                    </a:lnTo>
                    <a:lnTo>
                      <a:pt x="676" y="585"/>
                    </a:lnTo>
                    <a:lnTo>
                      <a:pt x="642" y="630"/>
                    </a:lnTo>
                    <a:lnTo>
                      <a:pt x="594" y="667"/>
                    </a:lnTo>
                    <a:lnTo>
                      <a:pt x="563" y="681"/>
                    </a:lnTo>
                    <a:lnTo>
                      <a:pt x="550" y="686"/>
                    </a:lnTo>
                    <a:lnTo>
                      <a:pt x="523" y="691"/>
                    </a:lnTo>
                    <a:lnTo>
                      <a:pt x="496" y="690"/>
                    </a:lnTo>
                    <a:lnTo>
                      <a:pt x="470" y="684"/>
                    </a:lnTo>
                    <a:lnTo>
                      <a:pt x="433" y="667"/>
                    </a:lnTo>
                    <a:lnTo>
                      <a:pt x="390" y="630"/>
                    </a:lnTo>
                    <a:lnTo>
                      <a:pt x="358" y="582"/>
                    </a:lnTo>
                    <a:lnTo>
                      <a:pt x="338" y="527"/>
                    </a:lnTo>
                    <a:lnTo>
                      <a:pt x="334" y="484"/>
                    </a:lnTo>
                    <a:lnTo>
                      <a:pt x="337" y="456"/>
                    </a:lnTo>
                    <a:lnTo>
                      <a:pt x="345" y="429"/>
                    </a:lnTo>
                    <a:lnTo>
                      <a:pt x="358" y="403"/>
                    </a:lnTo>
                    <a:lnTo>
                      <a:pt x="367" y="391"/>
                    </a:lnTo>
                    <a:lnTo>
                      <a:pt x="378" y="377"/>
                    </a:lnTo>
                    <a:lnTo>
                      <a:pt x="401" y="354"/>
                    </a:lnTo>
                    <a:lnTo>
                      <a:pt x="426" y="337"/>
                    </a:lnTo>
                    <a:lnTo>
                      <a:pt x="452" y="325"/>
                    </a:lnTo>
                    <a:lnTo>
                      <a:pt x="479" y="319"/>
                    </a:lnTo>
                    <a:lnTo>
                      <a:pt x="508" y="318"/>
                    </a:lnTo>
                    <a:lnTo>
                      <a:pt x="554" y="325"/>
                    </a:lnTo>
                    <a:lnTo>
                      <a:pt x="588" y="3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Freeform 12"/>
              <p:cNvSpPr>
                <a:spLocks noEditPoints="1"/>
              </p:cNvSpPr>
              <p:nvPr/>
            </p:nvSpPr>
            <p:spPr bwMode="auto">
              <a:xfrm>
                <a:off x="4585" y="2639"/>
                <a:ext cx="447" cy="445"/>
              </a:xfrm>
              <a:custGeom>
                <a:avLst/>
                <a:gdLst>
                  <a:gd name="T0" fmla="*/ 318 w 1014"/>
                  <a:gd name="T1" fmla="*/ 26 h 1010"/>
                  <a:gd name="T2" fmla="*/ 226 w 1014"/>
                  <a:gd name="T3" fmla="*/ 72 h 1010"/>
                  <a:gd name="T4" fmla="*/ 145 w 1014"/>
                  <a:gd name="T5" fmla="*/ 139 h 1010"/>
                  <a:gd name="T6" fmla="*/ 77 w 1014"/>
                  <a:gd name="T7" fmla="*/ 221 h 1010"/>
                  <a:gd name="T8" fmla="*/ 39 w 1014"/>
                  <a:gd name="T9" fmla="*/ 292 h 1010"/>
                  <a:gd name="T10" fmla="*/ 15 w 1014"/>
                  <a:gd name="T11" fmla="*/ 362 h 1010"/>
                  <a:gd name="T12" fmla="*/ 0 w 1014"/>
                  <a:gd name="T13" fmla="*/ 470 h 1010"/>
                  <a:gd name="T14" fmla="*/ 4 w 1014"/>
                  <a:gd name="T15" fmla="*/ 582 h 1010"/>
                  <a:gd name="T16" fmla="*/ 26 w 1014"/>
                  <a:gd name="T17" fmla="*/ 681 h 1010"/>
                  <a:gd name="T18" fmla="*/ 48 w 1014"/>
                  <a:gd name="T19" fmla="*/ 728 h 1010"/>
                  <a:gd name="T20" fmla="*/ 109 w 1014"/>
                  <a:gd name="T21" fmla="*/ 821 h 1010"/>
                  <a:gd name="T22" fmla="*/ 186 w 1014"/>
                  <a:gd name="T23" fmla="*/ 896 h 1010"/>
                  <a:gd name="T24" fmla="*/ 276 w 1014"/>
                  <a:gd name="T25" fmla="*/ 954 h 1010"/>
                  <a:gd name="T26" fmla="*/ 374 w 1014"/>
                  <a:gd name="T27" fmla="*/ 992 h 1010"/>
                  <a:gd name="T28" fmla="*/ 478 w 1014"/>
                  <a:gd name="T29" fmla="*/ 1010 h 1010"/>
                  <a:gd name="T30" fmla="*/ 585 w 1014"/>
                  <a:gd name="T31" fmla="*/ 1005 h 1010"/>
                  <a:gd name="T32" fmla="*/ 690 w 1014"/>
                  <a:gd name="T33" fmla="*/ 978 h 1010"/>
                  <a:gd name="T34" fmla="*/ 765 w 1014"/>
                  <a:gd name="T35" fmla="*/ 942 h 1010"/>
                  <a:gd name="T36" fmla="*/ 872 w 1014"/>
                  <a:gd name="T37" fmla="*/ 857 h 1010"/>
                  <a:gd name="T38" fmla="*/ 971 w 1014"/>
                  <a:gd name="T39" fmla="*/ 705 h 1010"/>
                  <a:gd name="T40" fmla="*/ 1014 w 1014"/>
                  <a:gd name="T41" fmla="*/ 530 h 1010"/>
                  <a:gd name="T42" fmla="*/ 995 w 1014"/>
                  <a:gd name="T43" fmla="*/ 354 h 1010"/>
                  <a:gd name="T44" fmla="*/ 958 w 1014"/>
                  <a:gd name="T45" fmla="*/ 273 h 1010"/>
                  <a:gd name="T46" fmla="*/ 830 w 1014"/>
                  <a:gd name="T47" fmla="*/ 117 h 1010"/>
                  <a:gd name="T48" fmla="*/ 734 w 1014"/>
                  <a:gd name="T49" fmla="*/ 49 h 1010"/>
                  <a:gd name="T50" fmla="*/ 698 w 1014"/>
                  <a:gd name="T51" fmla="*/ 32 h 1010"/>
                  <a:gd name="T52" fmla="*/ 587 w 1014"/>
                  <a:gd name="T53" fmla="*/ 6 h 1010"/>
                  <a:gd name="T54" fmla="*/ 385 w 1014"/>
                  <a:gd name="T55" fmla="*/ 8 h 1010"/>
                  <a:gd name="T56" fmla="*/ 580 w 1014"/>
                  <a:gd name="T57" fmla="*/ 340 h 1010"/>
                  <a:gd name="T58" fmla="*/ 650 w 1014"/>
                  <a:gd name="T59" fmla="*/ 387 h 1010"/>
                  <a:gd name="T60" fmla="*/ 691 w 1014"/>
                  <a:gd name="T61" fmla="*/ 477 h 1010"/>
                  <a:gd name="T62" fmla="*/ 674 w 1014"/>
                  <a:gd name="T63" fmla="*/ 576 h 1010"/>
                  <a:gd name="T64" fmla="*/ 600 w 1014"/>
                  <a:gd name="T65" fmla="*/ 661 h 1010"/>
                  <a:gd name="T66" fmla="*/ 552 w 1014"/>
                  <a:gd name="T67" fmla="*/ 685 h 1010"/>
                  <a:gd name="T68" fmla="*/ 469 w 1014"/>
                  <a:gd name="T69" fmla="*/ 685 h 1010"/>
                  <a:gd name="T70" fmla="*/ 391 w 1014"/>
                  <a:gd name="T71" fmla="*/ 642 h 1010"/>
                  <a:gd name="T72" fmla="*/ 337 w 1014"/>
                  <a:gd name="T73" fmla="*/ 570 h 1010"/>
                  <a:gd name="T74" fmla="*/ 324 w 1014"/>
                  <a:gd name="T75" fmla="*/ 503 h 1010"/>
                  <a:gd name="T76" fmla="*/ 336 w 1014"/>
                  <a:gd name="T77" fmla="*/ 428 h 1010"/>
                  <a:gd name="T78" fmla="*/ 383 w 1014"/>
                  <a:gd name="T79" fmla="*/ 356 h 1010"/>
                  <a:gd name="T80" fmla="*/ 459 w 1014"/>
                  <a:gd name="T81" fmla="*/ 322 h 1010"/>
                  <a:gd name="T82" fmla="*/ 554 w 1014"/>
                  <a:gd name="T83" fmla="*/ 330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4" h="1010">
                    <a:moveTo>
                      <a:pt x="342" y="18"/>
                    </a:moveTo>
                    <a:lnTo>
                      <a:pt x="318" y="26"/>
                    </a:lnTo>
                    <a:lnTo>
                      <a:pt x="271" y="46"/>
                    </a:lnTo>
                    <a:lnTo>
                      <a:pt x="226" y="72"/>
                    </a:lnTo>
                    <a:lnTo>
                      <a:pt x="184" y="103"/>
                    </a:lnTo>
                    <a:lnTo>
                      <a:pt x="145" y="139"/>
                    </a:lnTo>
                    <a:lnTo>
                      <a:pt x="109" y="178"/>
                    </a:lnTo>
                    <a:lnTo>
                      <a:pt x="77" y="221"/>
                    </a:lnTo>
                    <a:lnTo>
                      <a:pt x="50" y="267"/>
                    </a:lnTo>
                    <a:lnTo>
                      <a:pt x="39" y="292"/>
                    </a:lnTo>
                    <a:lnTo>
                      <a:pt x="30" y="314"/>
                    </a:lnTo>
                    <a:lnTo>
                      <a:pt x="15" y="362"/>
                    </a:lnTo>
                    <a:lnTo>
                      <a:pt x="5" y="415"/>
                    </a:lnTo>
                    <a:lnTo>
                      <a:pt x="0" y="470"/>
                    </a:lnTo>
                    <a:lnTo>
                      <a:pt x="0" y="527"/>
                    </a:lnTo>
                    <a:lnTo>
                      <a:pt x="4" y="582"/>
                    </a:lnTo>
                    <a:lnTo>
                      <a:pt x="13" y="634"/>
                    </a:lnTo>
                    <a:lnTo>
                      <a:pt x="26" y="681"/>
                    </a:lnTo>
                    <a:lnTo>
                      <a:pt x="35" y="702"/>
                    </a:lnTo>
                    <a:lnTo>
                      <a:pt x="48" y="728"/>
                    </a:lnTo>
                    <a:lnTo>
                      <a:pt x="76" y="776"/>
                    </a:lnTo>
                    <a:lnTo>
                      <a:pt x="109" y="821"/>
                    </a:lnTo>
                    <a:lnTo>
                      <a:pt x="146" y="861"/>
                    </a:lnTo>
                    <a:lnTo>
                      <a:pt x="186" y="896"/>
                    </a:lnTo>
                    <a:lnTo>
                      <a:pt x="230" y="927"/>
                    </a:lnTo>
                    <a:lnTo>
                      <a:pt x="276" y="954"/>
                    </a:lnTo>
                    <a:lnTo>
                      <a:pt x="324" y="975"/>
                    </a:lnTo>
                    <a:lnTo>
                      <a:pt x="374" y="992"/>
                    </a:lnTo>
                    <a:lnTo>
                      <a:pt x="426" y="1003"/>
                    </a:lnTo>
                    <a:lnTo>
                      <a:pt x="478" y="1010"/>
                    </a:lnTo>
                    <a:lnTo>
                      <a:pt x="531" y="1010"/>
                    </a:lnTo>
                    <a:lnTo>
                      <a:pt x="585" y="1005"/>
                    </a:lnTo>
                    <a:lnTo>
                      <a:pt x="637" y="995"/>
                    </a:lnTo>
                    <a:lnTo>
                      <a:pt x="690" y="978"/>
                    </a:lnTo>
                    <a:lnTo>
                      <a:pt x="740" y="956"/>
                    </a:lnTo>
                    <a:lnTo>
                      <a:pt x="765" y="942"/>
                    </a:lnTo>
                    <a:lnTo>
                      <a:pt x="804" y="918"/>
                    </a:lnTo>
                    <a:lnTo>
                      <a:pt x="872" y="857"/>
                    </a:lnTo>
                    <a:lnTo>
                      <a:pt x="928" y="786"/>
                    </a:lnTo>
                    <a:lnTo>
                      <a:pt x="971" y="705"/>
                    </a:lnTo>
                    <a:lnTo>
                      <a:pt x="1000" y="619"/>
                    </a:lnTo>
                    <a:lnTo>
                      <a:pt x="1014" y="530"/>
                    </a:lnTo>
                    <a:lnTo>
                      <a:pt x="1013" y="441"/>
                    </a:lnTo>
                    <a:lnTo>
                      <a:pt x="995" y="354"/>
                    </a:lnTo>
                    <a:lnTo>
                      <a:pt x="979" y="313"/>
                    </a:lnTo>
                    <a:lnTo>
                      <a:pt x="958" y="273"/>
                    </a:lnTo>
                    <a:lnTo>
                      <a:pt x="901" y="192"/>
                    </a:lnTo>
                    <a:lnTo>
                      <a:pt x="830" y="117"/>
                    </a:lnTo>
                    <a:lnTo>
                      <a:pt x="773" y="73"/>
                    </a:lnTo>
                    <a:lnTo>
                      <a:pt x="734" y="49"/>
                    </a:lnTo>
                    <a:lnTo>
                      <a:pt x="715" y="40"/>
                    </a:lnTo>
                    <a:lnTo>
                      <a:pt x="698" y="32"/>
                    </a:lnTo>
                    <a:lnTo>
                      <a:pt x="657" y="19"/>
                    </a:lnTo>
                    <a:lnTo>
                      <a:pt x="587" y="6"/>
                    </a:lnTo>
                    <a:lnTo>
                      <a:pt x="485" y="0"/>
                    </a:lnTo>
                    <a:lnTo>
                      <a:pt x="385" y="8"/>
                    </a:lnTo>
                    <a:lnTo>
                      <a:pt x="342" y="18"/>
                    </a:lnTo>
                    <a:close/>
                    <a:moveTo>
                      <a:pt x="580" y="340"/>
                    </a:moveTo>
                    <a:lnTo>
                      <a:pt x="608" y="353"/>
                    </a:lnTo>
                    <a:lnTo>
                      <a:pt x="650" y="387"/>
                    </a:lnTo>
                    <a:lnTo>
                      <a:pt x="677" y="430"/>
                    </a:lnTo>
                    <a:lnTo>
                      <a:pt x="691" y="477"/>
                    </a:lnTo>
                    <a:lnTo>
                      <a:pt x="689" y="527"/>
                    </a:lnTo>
                    <a:lnTo>
                      <a:pt x="674" y="576"/>
                    </a:lnTo>
                    <a:lnTo>
                      <a:pt x="644" y="622"/>
                    </a:lnTo>
                    <a:lnTo>
                      <a:pt x="600" y="661"/>
                    </a:lnTo>
                    <a:lnTo>
                      <a:pt x="572" y="677"/>
                    </a:lnTo>
                    <a:lnTo>
                      <a:pt x="552" y="685"/>
                    </a:lnTo>
                    <a:lnTo>
                      <a:pt x="511" y="691"/>
                    </a:lnTo>
                    <a:lnTo>
                      <a:pt x="469" y="685"/>
                    </a:lnTo>
                    <a:lnTo>
                      <a:pt x="428" y="668"/>
                    </a:lnTo>
                    <a:lnTo>
                      <a:pt x="391" y="642"/>
                    </a:lnTo>
                    <a:lnTo>
                      <a:pt x="360" y="609"/>
                    </a:lnTo>
                    <a:lnTo>
                      <a:pt x="337" y="570"/>
                    </a:lnTo>
                    <a:lnTo>
                      <a:pt x="325" y="526"/>
                    </a:lnTo>
                    <a:lnTo>
                      <a:pt x="324" y="503"/>
                    </a:lnTo>
                    <a:lnTo>
                      <a:pt x="325" y="476"/>
                    </a:lnTo>
                    <a:lnTo>
                      <a:pt x="336" y="428"/>
                    </a:lnTo>
                    <a:lnTo>
                      <a:pt x="355" y="388"/>
                    </a:lnTo>
                    <a:lnTo>
                      <a:pt x="383" y="356"/>
                    </a:lnTo>
                    <a:lnTo>
                      <a:pt x="418" y="334"/>
                    </a:lnTo>
                    <a:lnTo>
                      <a:pt x="459" y="322"/>
                    </a:lnTo>
                    <a:lnTo>
                      <a:pt x="505" y="320"/>
                    </a:lnTo>
                    <a:lnTo>
                      <a:pt x="554" y="330"/>
                    </a:lnTo>
                    <a:lnTo>
                      <a:pt x="580" y="3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Freeform 13"/>
              <p:cNvSpPr>
                <a:spLocks noEditPoints="1"/>
              </p:cNvSpPr>
              <p:nvPr/>
            </p:nvSpPr>
            <p:spPr bwMode="auto">
              <a:xfrm>
                <a:off x="5355" y="2641"/>
                <a:ext cx="450" cy="443"/>
              </a:xfrm>
              <a:custGeom>
                <a:avLst/>
                <a:gdLst>
                  <a:gd name="T0" fmla="*/ 321 w 1019"/>
                  <a:gd name="T1" fmla="*/ 17 h 1005"/>
                  <a:gd name="T2" fmla="*/ 234 w 1019"/>
                  <a:gd name="T3" fmla="*/ 73 h 1005"/>
                  <a:gd name="T4" fmla="*/ 92 w 1019"/>
                  <a:gd name="T5" fmla="*/ 218 h 1005"/>
                  <a:gd name="T6" fmla="*/ 54 w 1019"/>
                  <a:gd name="T7" fmla="*/ 281 h 1005"/>
                  <a:gd name="T8" fmla="*/ 13 w 1019"/>
                  <a:gd name="T9" fmla="*/ 392 h 1005"/>
                  <a:gd name="T10" fmla="*/ 0 w 1019"/>
                  <a:gd name="T11" fmla="*/ 506 h 1005"/>
                  <a:gd name="T12" fmla="*/ 15 w 1019"/>
                  <a:gd name="T13" fmla="*/ 617 h 1005"/>
                  <a:gd name="T14" fmla="*/ 54 w 1019"/>
                  <a:gd name="T15" fmla="*/ 722 h 1005"/>
                  <a:gd name="T16" fmla="*/ 117 w 1019"/>
                  <a:gd name="T17" fmla="*/ 816 h 1005"/>
                  <a:gd name="T18" fmla="*/ 201 w 1019"/>
                  <a:gd name="T19" fmla="*/ 896 h 1005"/>
                  <a:gd name="T20" fmla="*/ 305 w 1019"/>
                  <a:gd name="T21" fmla="*/ 957 h 1005"/>
                  <a:gd name="T22" fmla="*/ 394 w 1019"/>
                  <a:gd name="T23" fmla="*/ 988 h 1005"/>
                  <a:gd name="T24" fmla="*/ 529 w 1019"/>
                  <a:gd name="T25" fmla="*/ 1005 h 1005"/>
                  <a:gd name="T26" fmla="*/ 700 w 1019"/>
                  <a:gd name="T27" fmla="*/ 971 h 1005"/>
                  <a:gd name="T28" fmla="*/ 848 w 1019"/>
                  <a:gd name="T29" fmla="*/ 880 h 1005"/>
                  <a:gd name="T30" fmla="*/ 962 w 1019"/>
                  <a:gd name="T31" fmla="*/ 739 h 1005"/>
                  <a:gd name="T32" fmla="*/ 992 w 1019"/>
                  <a:gd name="T33" fmla="*/ 675 h 1005"/>
                  <a:gd name="T34" fmla="*/ 1015 w 1019"/>
                  <a:gd name="T35" fmla="*/ 574 h 1005"/>
                  <a:gd name="T36" fmla="*/ 1018 w 1019"/>
                  <a:gd name="T37" fmla="*/ 462 h 1005"/>
                  <a:gd name="T38" fmla="*/ 1001 w 1019"/>
                  <a:gd name="T39" fmla="*/ 352 h 1005"/>
                  <a:gd name="T40" fmla="*/ 974 w 1019"/>
                  <a:gd name="T41" fmla="*/ 278 h 1005"/>
                  <a:gd name="T42" fmla="*/ 922 w 1019"/>
                  <a:gd name="T43" fmla="*/ 185 h 1005"/>
                  <a:gd name="T44" fmla="*/ 831 w 1019"/>
                  <a:gd name="T45" fmla="*/ 91 h 1005"/>
                  <a:gd name="T46" fmla="*/ 714 w 1019"/>
                  <a:gd name="T47" fmla="*/ 32 h 1005"/>
                  <a:gd name="T48" fmla="*/ 569 w 1019"/>
                  <a:gd name="T49" fmla="*/ 4 h 1005"/>
                  <a:gd name="T50" fmla="*/ 468 w 1019"/>
                  <a:gd name="T51" fmla="*/ 0 h 1005"/>
                  <a:gd name="T52" fmla="*/ 334 w 1019"/>
                  <a:gd name="T53" fmla="*/ 12 h 1005"/>
                  <a:gd name="T54" fmla="*/ 633 w 1019"/>
                  <a:gd name="T55" fmla="*/ 349 h 1005"/>
                  <a:gd name="T56" fmla="*/ 685 w 1019"/>
                  <a:gd name="T57" fmla="*/ 414 h 1005"/>
                  <a:gd name="T58" fmla="*/ 694 w 1019"/>
                  <a:gd name="T59" fmla="*/ 492 h 1005"/>
                  <a:gd name="T60" fmla="*/ 685 w 1019"/>
                  <a:gd name="T61" fmla="*/ 548 h 1005"/>
                  <a:gd name="T62" fmla="*/ 646 w 1019"/>
                  <a:gd name="T63" fmla="*/ 616 h 1005"/>
                  <a:gd name="T64" fmla="*/ 586 w 1019"/>
                  <a:gd name="T65" fmla="*/ 668 h 1005"/>
                  <a:gd name="T66" fmla="*/ 514 w 1019"/>
                  <a:gd name="T67" fmla="*/ 694 h 1005"/>
                  <a:gd name="T68" fmla="*/ 487 w 1019"/>
                  <a:gd name="T69" fmla="*/ 694 h 1005"/>
                  <a:gd name="T70" fmla="*/ 431 w 1019"/>
                  <a:gd name="T71" fmla="*/ 667 h 1005"/>
                  <a:gd name="T72" fmla="*/ 345 w 1019"/>
                  <a:gd name="T73" fmla="*/ 574 h 1005"/>
                  <a:gd name="T74" fmla="*/ 326 w 1019"/>
                  <a:gd name="T75" fmla="*/ 531 h 1005"/>
                  <a:gd name="T76" fmla="*/ 320 w 1019"/>
                  <a:gd name="T77" fmla="*/ 480 h 1005"/>
                  <a:gd name="T78" fmla="*/ 339 w 1019"/>
                  <a:gd name="T79" fmla="*/ 432 h 1005"/>
                  <a:gd name="T80" fmla="*/ 393 w 1019"/>
                  <a:gd name="T81" fmla="*/ 365 h 1005"/>
                  <a:gd name="T82" fmla="*/ 498 w 1019"/>
                  <a:gd name="T83" fmla="*/ 313 h 1005"/>
                  <a:gd name="T84" fmla="*/ 543 w 1019"/>
                  <a:gd name="T85" fmla="*/ 313 h 1005"/>
                  <a:gd name="T86" fmla="*/ 611 w 1019"/>
                  <a:gd name="T87" fmla="*/ 337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9" h="1005">
                    <a:moveTo>
                      <a:pt x="334" y="12"/>
                    </a:moveTo>
                    <a:lnTo>
                      <a:pt x="321" y="17"/>
                    </a:lnTo>
                    <a:lnTo>
                      <a:pt x="288" y="34"/>
                    </a:lnTo>
                    <a:lnTo>
                      <a:pt x="234" y="73"/>
                    </a:lnTo>
                    <a:lnTo>
                      <a:pt x="157" y="143"/>
                    </a:lnTo>
                    <a:lnTo>
                      <a:pt x="92" y="218"/>
                    </a:lnTo>
                    <a:lnTo>
                      <a:pt x="69" y="253"/>
                    </a:lnTo>
                    <a:lnTo>
                      <a:pt x="54" y="281"/>
                    </a:lnTo>
                    <a:lnTo>
                      <a:pt x="30" y="336"/>
                    </a:lnTo>
                    <a:lnTo>
                      <a:pt x="13" y="392"/>
                    </a:lnTo>
                    <a:lnTo>
                      <a:pt x="3" y="449"/>
                    </a:lnTo>
                    <a:lnTo>
                      <a:pt x="0" y="506"/>
                    </a:lnTo>
                    <a:lnTo>
                      <a:pt x="4" y="562"/>
                    </a:lnTo>
                    <a:lnTo>
                      <a:pt x="15" y="617"/>
                    </a:lnTo>
                    <a:lnTo>
                      <a:pt x="32" y="671"/>
                    </a:lnTo>
                    <a:lnTo>
                      <a:pt x="54" y="722"/>
                    </a:lnTo>
                    <a:lnTo>
                      <a:pt x="83" y="771"/>
                    </a:lnTo>
                    <a:lnTo>
                      <a:pt x="117" y="816"/>
                    </a:lnTo>
                    <a:lnTo>
                      <a:pt x="156" y="858"/>
                    </a:lnTo>
                    <a:lnTo>
                      <a:pt x="201" y="896"/>
                    </a:lnTo>
                    <a:lnTo>
                      <a:pt x="251" y="929"/>
                    </a:lnTo>
                    <a:lnTo>
                      <a:pt x="305" y="957"/>
                    </a:lnTo>
                    <a:lnTo>
                      <a:pt x="363" y="980"/>
                    </a:lnTo>
                    <a:lnTo>
                      <a:pt x="394" y="988"/>
                    </a:lnTo>
                    <a:lnTo>
                      <a:pt x="439" y="998"/>
                    </a:lnTo>
                    <a:lnTo>
                      <a:pt x="529" y="1005"/>
                    </a:lnTo>
                    <a:lnTo>
                      <a:pt x="616" y="995"/>
                    </a:lnTo>
                    <a:lnTo>
                      <a:pt x="700" y="971"/>
                    </a:lnTo>
                    <a:lnTo>
                      <a:pt x="778" y="932"/>
                    </a:lnTo>
                    <a:lnTo>
                      <a:pt x="848" y="880"/>
                    </a:lnTo>
                    <a:lnTo>
                      <a:pt x="910" y="815"/>
                    </a:lnTo>
                    <a:lnTo>
                      <a:pt x="962" y="739"/>
                    </a:lnTo>
                    <a:lnTo>
                      <a:pt x="983" y="697"/>
                    </a:lnTo>
                    <a:lnTo>
                      <a:pt x="992" y="675"/>
                    </a:lnTo>
                    <a:lnTo>
                      <a:pt x="1006" y="627"/>
                    </a:lnTo>
                    <a:lnTo>
                      <a:pt x="1015" y="574"/>
                    </a:lnTo>
                    <a:lnTo>
                      <a:pt x="1019" y="519"/>
                    </a:lnTo>
                    <a:lnTo>
                      <a:pt x="1018" y="462"/>
                    </a:lnTo>
                    <a:lnTo>
                      <a:pt x="1012" y="406"/>
                    </a:lnTo>
                    <a:lnTo>
                      <a:pt x="1001" y="352"/>
                    </a:lnTo>
                    <a:lnTo>
                      <a:pt x="985" y="302"/>
                    </a:lnTo>
                    <a:lnTo>
                      <a:pt x="974" y="278"/>
                    </a:lnTo>
                    <a:lnTo>
                      <a:pt x="958" y="245"/>
                    </a:lnTo>
                    <a:lnTo>
                      <a:pt x="922" y="185"/>
                    </a:lnTo>
                    <a:lnTo>
                      <a:pt x="879" y="134"/>
                    </a:lnTo>
                    <a:lnTo>
                      <a:pt x="831" y="91"/>
                    </a:lnTo>
                    <a:lnTo>
                      <a:pt x="776" y="57"/>
                    </a:lnTo>
                    <a:lnTo>
                      <a:pt x="714" y="32"/>
                    </a:lnTo>
                    <a:lnTo>
                      <a:pt x="646" y="14"/>
                    </a:lnTo>
                    <a:lnTo>
                      <a:pt x="569" y="4"/>
                    </a:lnTo>
                    <a:lnTo>
                      <a:pt x="528" y="2"/>
                    </a:lnTo>
                    <a:lnTo>
                      <a:pt x="468" y="0"/>
                    </a:lnTo>
                    <a:lnTo>
                      <a:pt x="363" y="6"/>
                    </a:lnTo>
                    <a:lnTo>
                      <a:pt x="334" y="12"/>
                    </a:lnTo>
                    <a:close/>
                    <a:moveTo>
                      <a:pt x="611" y="337"/>
                    </a:moveTo>
                    <a:lnTo>
                      <a:pt x="633" y="349"/>
                    </a:lnTo>
                    <a:lnTo>
                      <a:pt x="665" y="377"/>
                    </a:lnTo>
                    <a:lnTo>
                      <a:pt x="685" y="414"/>
                    </a:lnTo>
                    <a:lnTo>
                      <a:pt x="694" y="462"/>
                    </a:lnTo>
                    <a:lnTo>
                      <a:pt x="694" y="492"/>
                    </a:lnTo>
                    <a:lnTo>
                      <a:pt x="694" y="510"/>
                    </a:lnTo>
                    <a:lnTo>
                      <a:pt x="685" y="548"/>
                    </a:lnTo>
                    <a:lnTo>
                      <a:pt x="668" y="583"/>
                    </a:lnTo>
                    <a:lnTo>
                      <a:pt x="646" y="616"/>
                    </a:lnTo>
                    <a:lnTo>
                      <a:pt x="618" y="645"/>
                    </a:lnTo>
                    <a:lnTo>
                      <a:pt x="586" y="668"/>
                    </a:lnTo>
                    <a:lnTo>
                      <a:pt x="551" y="685"/>
                    </a:lnTo>
                    <a:lnTo>
                      <a:pt x="514" y="694"/>
                    </a:lnTo>
                    <a:lnTo>
                      <a:pt x="496" y="695"/>
                    </a:lnTo>
                    <a:lnTo>
                      <a:pt x="487" y="694"/>
                    </a:lnTo>
                    <a:lnTo>
                      <a:pt x="466" y="687"/>
                    </a:lnTo>
                    <a:lnTo>
                      <a:pt x="431" y="667"/>
                    </a:lnTo>
                    <a:lnTo>
                      <a:pt x="384" y="624"/>
                    </a:lnTo>
                    <a:lnTo>
                      <a:pt x="345" y="574"/>
                    </a:lnTo>
                    <a:lnTo>
                      <a:pt x="333" y="548"/>
                    </a:lnTo>
                    <a:lnTo>
                      <a:pt x="326" y="531"/>
                    </a:lnTo>
                    <a:lnTo>
                      <a:pt x="319" y="504"/>
                    </a:lnTo>
                    <a:lnTo>
                      <a:pt x="320" y="480"/>
                    </a:lnTo>
                    <a:lnTo>
                      <a:pt x="330" y="451"/>
                    </a:lnTo>
                    <a:lnTo>
                      <a:pt x="339" y="432"/>
                    </a:lnTo>
                    <a:lnTo>
                      <a:pt x="353" y="408"/>
                    </a:lnTo>
                    <a:lnTo>
                      <a:pt x="393" y="365"/>
                    </a:lnTo>
                    <a:lnTo>
                      <a:pt x="444" y="332"/>
                    </a:lnTo>
                    <a:lnTo>
                      <a:pt x="498" y="313"/>
                    </a:lnTo>
                    <a:lnTo>
                      <a:pt x="524" y="312"/>
                    </a:lnTo>
                    <a:lnTo>
                      <a:pt x="543" y="313"/>
                    </a:lnTo>
                    <a:lnTo>
                      <a:pt x="590" y="327"/>
                    </a:lnTo>
                    <a:lnTo>
                      <a:pt x="611" y="3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 16"/>
            <p:cNvGrpSpPr>
              <a:grpSpLocks noChangeAspect="1"/>
            </p:cNvGrpSpPr>
            <p:nvPr/>
          </p:nvGrpSpPr>
          <p:grpSpPr bwMode="auto">
            <a:xfrm>
              <a:off x="6689398" y="4714102"/>
              <a:ext cx="1251019" cy="1310648"/>
              <a:chOff x="2299" y="920"/>
              <a:chExt cx="3105" cy="3253"/>
            </a:xfrm>
          </p:grpSpPr>
          <p:sp>
            <p:nvSpPr>
              <p:cNvPr id="17" name="Freeform 17"/>
              <p:cNvSpPr>
                <a:spLocks noEditPoints="1"/>
              </p:cNvSpPr>
              <p:nvPr/>
            </p:nvSpPr>
            <p:spPr bwMode="auto">
              <a:xfrm>
                <a:off x="2772" y="920"/>
                <a:ext cx="453" cy="311"/>
              </a:xfrm>
              <a:custGeom>
                <a:avLst/>
                <a:gdLst>
                  <a:gd name="T0" fmla="*/ 141 w 411"/>
                  <a:gd name="T1" fmla="*/ 13 h 282"/>
                  <a:gd name="T2" fmla="*/ 120 w 411"/>
                  <a:gd name="T3" fmla="*/ 35 h 282"/>
                  <a:gd name="T4" fmla="*/ 123 w 411"/>
                  <a:gd name="T5" fmla="*/ 78 h 282"/>
                  <a:gd name="T6" fmla="*/ 124 w 411"/>
                  <a:gd name="T7" fmla="*/ 122 h 282"/>
                  <a:gd name="T8" fmla="*/ 105 w 411"/>
                  <a:gd name="T9" fmla="*/ 87 h 282"/>
                  <a:gd name="T10" fmla="*/ 80 w 411"/>
                  <a:gd name="T11" fmla="*/ 65 h 282"/>
                  <a:gd name="T12" fmla="*/ 65 w 411"/>
                  <a:gd name="T13" fmla="*/ 77 h 282"/>
                  <a:gd name="T14" fmla="*/ 20 w 411"/>
                  <a:gd name="T15" fmla="*/ 167 h 282"/>
                  <a:gd name="T16" fmla="*/ 0 w 411"/>
                  <a:gd name="T17" fmla="*/ 243 h 282"/>
                  <a:gd name="T18" fmla="*/ 7 w 411"/>
                  <a:gd name="T19" fmla="*/ 269 h 282"/>
                  <a:gd name="T20" fmla="*/ 48 w 411"/>
                  <a:gd name="T21" fmla="*/ 280 h 282"/>
                  <a:gd name="T22" fmla="*/ 200 w 411"/>
                  <a:gd name="T23" fmla="*/ 282 h 282"/>
                  <a:gd name="T24" fmla="*/ 380 w 411"/>
                  <a:gd name="T25" fmla="*/ 274 h 282"/>
                  <a:gd name="T26" fmla="*/ 410 w 411"/>
                  <a:gd name="T27" fmla="*/ 260 h 282"/>
                  <a:gd name="T28" fmla="*/ 392 w 411"/>
                  <a:gd name="T29" fmla="*/ 191 h 282"/>
                  <a:gd name="T30" fmla="*/ 330 w 411"/>
                  <a:gd name="T31" fmla="*/ 69 h 282"/>
                  <a:gd name="T32" fmla="*/ 315 w 411"/>
                  <a:gd name="T33" fmla="*/ 56 h 282"/>
                  <a:gd name="T34" fmla="*/ 297 w 411"/>
                  <a:gd name="T35" fmla="*/ 69 h 282"/>
                  <a:gd name="T36" fmla="*/ 287 w 411"/>
                  <a:gd name="T37" fmla="*/ 95 h 282"/>
                  <a:gd name="T38" fmla="*/ 267 w 411"/>
                  <a:gd name="T39" fmla="*/ 115 h 282"/>
                  <a:gd name="T40" fmla="*/ 260 w 411"/>
                  <a:gd name="T41" fmla="*/ 108 h 282"/>
                  <a:gd name="T42" fmla="*/ 267 w 411"/>
                  <a:gd name="T43" fmla="*/ 73 h 282"/>
                  <a:gd name="T44" fmla="*/ 275 w 411"/>
                  <a:gd name="T45" fmla="*/ 42 h 282"/>
                  <a:gd name="T46" fmla="*/ 253 w 411"/>
                  <a:gd name="T47" fmla="*/ 20 h 282"/>
                  <a:gd name="T48" fmla="*/ 207 w 411"/>
                  <a:gd name="T49" fmla="*/ 2 h 282"/>
                  <a:gd name="T50" fmla="*/ 183 w 411"/>
                  <a:gd name="T51" fmla="*/ 4 h 282"/>
                  <a:gd name="T52" fmla="*/ 233 w 411"/>
                  <a:gd name="T53" fmla="*/ 173 h 282"/>
                  <a:gd name="T54" fmla="*/ 247 w 411"/>
                  <a:gd name="T55" fmla="*/ 205 h 282"/>
                  <a:gd name="T56" fmla="*/ 238 w 411"/>
                  <a:gd name="T57" fmla="*/ 214 h 282"/>
                  <a:gd name="T58" fmla="*/ 217 w 411"/>
                  <a:gd name="T59" fmla="*/ 198 h 282"/>
                  <a:gd name="T60" fmla="*/ 205 w 411"/>
                  <a:gd name="T61" fmla="*/ 185 h 282"/>
                  <a:gd name="T62" fmla="*/ 177 w 411"/>
                  <a:gd name="T63" fmla="*/ 197 h 282"/>
                  <a:gd name="T64" fmla="*/ 153 w 411"/>
                  <a:gd name="T65" fmla="*/ 209 h 282"/>
                  <a:gd name="T66" fmla="*/ 150 w 411"/>
                  <a:gd name="T67" fmla="*/ 193 h 282"/>
                  <a:gd name="T68" fmla="*/ 158 w 411"/>
                  <a:gd name="T69" fmla="*/ 170 h 282"/>
                  <a:gd name="T70" fmla="*/ 190 w 411"/>
                  <a:gd name="T71" fmla="*/ 152 h 282"/>
                  <a:gd name="T72" fmla="*/ 207 w 411"/>
                  <a:gd name="T73" fmla="*/ 150 h 282"/>
                  <a:gd name="T74" fmla="*/ 233 w 411"/>
                  <a:gd name="T75" fmla="*/ 17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1" h="282">
                    <a:moveTo>
                      <a:pt x="153" y="10"/>
                    </a:moveTo>
                    <a:lnTo>
                      <a:pt x="141" y="13"/>
                    </a:lnTo>
                    <a:lnTo>
                      <a:pt x="126" y="20"/>
                    </a:lnTo>
                    <a:lnTo>
                      <a:pt x="120" y="35"/>
                    </a:lnTo>
                    <a:lnTo>
                      <a:pt x="121" y="60"/>
                    </a:lnTo>
                    <a:lnTo>
                      <a:pt x="123" y="78"/>
                    </a:lnTo>
                    <a:lnTo>
                      <a:pt x="128" y="112"/>
                    </a:lnTo>
                    <a:lnTo>
                      <a:pt x="124" y="122"/>
                    </a:lnTo>
                    <a:lnTo>
                      <a:pt x="113" y="102"/>
                    </a:lnTo>
                    <a:lnTo>
                      <a:pt x="105" y="87"/>
                    </a:lnTo>
                    <a:lnTo>
                      <a:pt x="87" y="67"/>
                    </a:lnTo>
                    <a:lnTo>
                      <a:pt x="80" y="65"/>
                    </a:lnTo>
                    <a:lnTo>
                      <a:pt x="76" y="66"/>
                    </a:lnTo>
                    <a:lnTo>
                      <a:pt x="65" y="77"/>
                    </a:lnTo>
                    <a:lnTo>
                      <a:pt x="46" y="109"/>
                    </a:lnTo>
                    <a:lnTo>
                      <a:pt x="20" y="167"/>
                    </a:lnTo>
                    <a:lnTo>
                      <a:pt x="2" y="224"/>
                    </a:lnTo>
                    <a:lnTo>
                      <a:pt x="0" y="243"/>
                    </a:lnTo>
                    <a:lnTo>
                      <a:pt x="0" y="257"/>
                    </a:lnTo>
                    <a:lnTo>
                      <a:pt x="7" y="269"/>
                    </a:lnTo>
                    <a:lnTo>
                      <a:pt x="17" y="275"/>
                    </a:lnTo>
                    <a:lnTo>
                      <a:pt x="48" y="280"/>
                    </a:lnTo>
                    <a:lnTo>
                      <a:pt x="132" y="282"/>
                    </a:lnTo>
                    <a:lnTo>
                      <a:pt x="200" y="282"/>
                    </a:lnTo>
                    <a:lnTo>
                      <a:pt x="299" y="281"/>
                    </a:lnTo>
                    <a:lnTo>
                      <a:pt x="380" y="274"/>
                    </a:lnTo>
                    <a:lnTo>
                      <a:pt x="406" y="266"/>
                    </a:lnTo>
                    <a:lnTo>
                      <a:pt x="410" y="260"/>
                    </a:lnTo>
                    <a:lnTo>
                      <a:pt x="411" y="247"/>
                    </a:lnTo>
                    <a:lnTo>
                      <a:pt x="392" y="191"/>
                    </a:lnTo>
                    <a:lnTo>
                      <a:pt x="361" y="122"/>
                    </a:lnTo>
                    <a:lnTo>
                      <a:pt x="330" y="69"/>
                    </a:lnTo>
                    <a:lnTo>
                      <a:pt x="318" y="58"/>
                    </a:lnTo>
                    <a:lnTo>
                      <a:pt x="315" y="56"/>
                    </a:lnTo>
                    <a:lnTo>
                      <a:pt x="308" y="58"/>
                    </a:lnTo>
                    <a:lnTo>
                      <a:pt x="297" y="69"/>
                    </a:lnTo>
                    <a:lnTo>
                      <a:pt x="292" y="82"/>
                    </a:lnTo>
                    <a:lnTo>
                      <a:pt x="287" y="95"/>
                    </a:lnTo>
                    <a:lnTo>
                      <a:pt x="273" y="113"/>
                    </a:lnTo>
                    <a:lnTo>
                      <a:pt x="267" y="115"/>
                    </a:lnTo>
                    <a:lnTo>
                      <a:pt x="263" y="114"/>
                    </a:lnTo>
                    <a:lnTo>
                      <a:pt x="260" y="108"/>
                    </a:lnTo>
                    <a:lnTo>
                      <a:pt x="261" y="90"/>
                    </a:lnTo>
                    <a:lnTo>
                      <a:pt x="267" y="73"/>
                    </a:lnTo>
                    <a:lnTo>
                      <a:pt x="272" y="60"/>
                    </a:lnTo>
                    <a:lnTo>
                      <a:pt x="275" y="42"/>
                    </a:lnTo>
                    <a:lnTo>
                      <a:pt x="270" y="30"/>
                    </a:lnTo>
                    <a:lnTo>
                      <a:pt x="253" y="20"/>
                    </a:lnTo>
                    <a:lnTo>
                      <a:pt x="240" y="15"/>
                    </a:lnTo>
                    <a:lnTo>
                      <a:pt x="207" y="2"/>
                    </a:lnTo>
                    <a:lnTo>
                      <a:pt x="195" y="0"/>
                    </a:lnTo>
                    <a:lnTo>
                      <a:pt x="183" y="4"/>
                    </a:lnTo>
                    <a:lnTo>
                      <a:pt x="153" y="10"/>
                    </a:lnTo>
                    <a:close/>
                    <a:moveTo>
                      <a:pt x="233" y="173"/>
                    </a:moveTo>
                    <a:lnTo>
                      <a:pt x="241" y="185"/>
                    </a:lnTo>
                    <a:lnTo>
                      <a:pt x="247" y="205"/>
                    </a:lnTo>
                    <a:lnTo>
                      <a:pt x="243" y="210"/>
                    </a:lnTo>
                    <a:lnTo>
                      <a:pt x="238" y="214"/>
                    </a:lnTo>
                    <a:lnTo>
                      <a:pt x="223" y="207"/>
                    </a:lnTo>
                    <a:lnTo>
                      <a:pt x="217" y="198"/>
                    </a:lnTo>
                    <a:lnTo>
                      <a:pt x="212" y="192"/>
                    </a:lnTo>
                    <a:lnTo>
                      <a:pt x="205" y="185"/>
                    </a:lnTo>
                    <a:lnTo>
                      <a:pt x="191" y="186"/>
                    </a:lnTo>
                    <a:lnTo>
                      <a:pt x="177" y="197"/>
                    </a:lnTo>
                    <a:lnTo>
                      <a:pt x="162" y="208"/>
                    </a:lnTo>
                    <a:lnTo>
                      <a:pt x="153" y="209"/>
                    </a:lnTo>
                    <a:lnTo>
                      <a:pt x="150" y="201"/>
                    </a:lnTo>
                    <a:lnTo>
                      <a:pt x="150" y="193"/>
                    </a:lnTo>
                    <a:lnTo>
                      <a:pt x="151" y="185"/>
                    </a:lnTo>
                    <a:lnTo>
                      <a:pt x="158" y="170"/>
                    </a:lnTo>
                    <a:lnTo>
                      <a:pt x="171" y="159"/>
                    </a:lnTo>
                    <a:lnTo>
                      <a:pt x="190" y="152"/>
                    </a:lnTo>
                    <a:lnTo>
                      <a:pt x="202" y="150"/>
                    </a:lnTo>
                    <a:lnTo>
                      <a:pt x="207" y="150"/>
                    </a:lnTo>
                    <a:lnTo>
                      <a:pt x="224" y="164"/>
                    </a:lnTo>
                    <a:lnTo>
                      <a:pt x="233" y="173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Freeform 18"/>
              <p:cNvSpPr>
                <a:spLocks/>
              </p:cNvSpPr>
              <p:nvPr/>
            </p:nvSpPr>
            <p:spPr bwMode="auto">
              <a:xfrm>
                <a:off x="2808" y="1267"/>
                <a:ext cx="385" cy="182"/>
              </a:xfrm>
              <a:custGeom>
                <a:avLst/>
                <a:gdLst>
                  <a:gd name="T0" fmla="*/ 0 w 349"/>
                  <a:gd name="T1" fmla="*/ 8 h 165"/>
                  <a:gd name="T2" fmla="*/ 7 w 349"/>
                  <a:gd name="T3" fmla="*/ 26 h 165"/>
                  <a:gd name="T4" fmla="*/ 29 w 349"/>
                  <a:gd name="T5" fmla="*/ 63 h 165"/>
                  <a:gd name="T6" fmla="*/ 45 w 349"/>
                  <a:gd name="T7" fmla="*/ 88 h 165"/>
                  <a:gd name="T8" fmla="*/ 80 w 349"/>
                  <a:gd name="T9" fmla="*/ 127 h 165"/>
                  <a:gd name="T10" fmla="*/ 116 w 349"/>
                  <a:gd name="T11" fmla="*/ 153 h 165"/>
                  <a:gd name="T12" fmla="*/ 154 w 349"/>
                  <a:gd name="T13" fmla="*/ 165 h 165"/>
                  <a:gd name="T14" fmla="*/ 191 w 349"/>
                  <a:gd name="T15" fmla="*/ 164 h 165"/>
                  <a:gd name="T16" fmla="*/ 229 w 349"/>
                  <a:gd name="T17" fmla="*/ 151 h 165"/>
                  <a:gd name="T18" fmla="*/ 265 w 349"/>
                  <a:gd name="T19" fmla="*/ 124 h 165"/>
                  <a:gd name="T20" fmla="*/ 299 w 349"/>
                  <a:gd name="T21" fmla="*/ 84 h 165"/>
                  <a:gd name="T22" fmla="*/ 315 w 349"/>
                  <a:gd name="T23" fmla="*/ 58 h 165"/>
                  <a:gd name="T24" fmla="*/ 349 w 349"/>
                  <a:gd name="T25" fmla="*/ 0 h 165"/>
                  <a:gd name="T26" fmla="*/ 175 w 349"/>
                  <a:gd name="T27" fmla="*/ 0 h 165"/>
                  <a:gd name="T28" fmla="*/ 105 w 349"/>
                  <a:gd name="T29" fmla="*/ 0 h 165"/>
                  <a:gd name="T30" fmla="*/ 10 w 349"/>
                  <a:gd name="T31" fmla="*/ 5 h 165"/>
                  <a:gd name="T32" fmla="*/ 0 w 349"/>
                  <a:gd name="T33" fmla="*/ 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9" h="165">
                    <a:moveTo>
                      <a:pt x="0" y="8"/>
                    </a:moveTo>
                    <a:lnTo>
                      <a:pt x="7" y="26"/>
                    </a:lnTo>
                    <a:lnTo>
                      <a:pt x="29" y="63"/>
                    </a:lnTo>
                    <a:lnTo>
                      <a:pt x="45" y="88"/>
                    </a:lnTo>
                    <a:lnTo>
                      <a:pt x="80" y="127"/>
                    </a:lnTo>
                    <a:lnTo>
                      <a:pt x="116" y="153"/>
                    </a:lnTo>
                    <a:lnTo>
                      <a:pt x="154" y="165"/>
                    </a:lnTo>
                    <a:lnTo>
                      <a:pt x="191" y="164"/>
                    </a:lnTo>
                    <a:lnTo>
                      <a:pt x="229" y="151"/>
                    </a:lnTo>
                    <a:lnTo>
                      <a:pt x="265" y="124"/>
                    </a:lnTo>
                    <a:lnTo>
                      <a:pt x="299" y="84"/>
                    </a:lnTo>
                    <a:lnTo>
                      <a:pt x="315" y="58"/>
                    </a:lnTo>
                    <a:lnTo>
                      <a:pt x="349" y="0"/>
                    </a:lnTo>
                    <a:lnTo>
                      <a:pt x="175" y="0"/>
                    </a:lnTo>
                    <a:lnTo>
                      <a:pt x="105" y="0"/>
                    </a:lnTo>
                    <a:lnTo>
                      <a:pt x="10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2299" y="1507"/>
                <a:ext cx="501" cy="1055"/>
              </a:xfrm>
              <a:custGeom>
                <a:avLst/>
                <a:gdLst>
                  <a:gd name="T0" fmla="*/ 338 w 454"/>
                  <a:gd name="T1" fmla="*/ 15 h 957"/>
                  <a:gd name="T2" fmla="*/ 248 w 454"/>
                  <a:gd name="T3" fmla="*/ 86 h 957"/>
                  <a:gd name="T4" fmla="*/ 162 w 454"/>
                  <a:gd name="T5" fmla="*/ 214 h 957"/>
                  <a:gd name="T6" fmla="*/ 101 w 454"/>
                  <a:gd name="T7" fmla="*/ 324 h 957"/>
                  <a:gd name="T8" fmla="*/ 79 w 454"/>
                  <a:gd name="T9" fmla="*/ 430 h 957"/>
                  <a:gd name="T10" fmla="*/ 80 w 454"/>
                  <a:gd name="T11" fmla="*/ 519 h 957"/>
                  <a:gd name="T12" fmla="*/ 95 w 454"/>
                  <a:gd name="T13" fmla="*/ 584 h 957"/>
                  <a:gd name="T14" fmla="*/ 111 w 454"/>
                  <a:gd name="T15" fmla="*/ 592 h 957"/>
                  <a:gd name="T16" fmla="*/ 99 w 454"/>
                  <a:gd name="T17" fmla="*/ 612 h 957"/>
                  <a:gd name="T18" fmla="*/ 54 w 454"/>
                  <a:gd name="T19" fmla="*/ 619 h 957"/>
                  <a:gd name="T20" fmla="*/ 13 w 454"/>
                  <a:gd name="T21" fmla="*/ 629 h 957"/>
                  <a:gd name="T22" fmla="*/ 1 w 454"/>
                  <a:gd name="T23" fmla="*/ 642 h 957"/>
                  <a:gd name="T24" fmla="*/ 6 w 454"/>
                  <a:gd name="T25" fmla="*/ 665 h 957"/>
                  <a:gd name="T26" fmla="*/ 77 w 454"/>
                  <a:gd name="T27" fmla="*/ 746 h 957"/>
                  <a:gd name="T28" fmla="*/ 134 w 454"/>
                  <a:gd name="T29" fmla="*/ 781 h 957"/>
                  <a:gd name="T30" fmla="*/ 152 w 454"/>
                  <a:gd name="T31" fmla="*/ 783 h 957"/>
                  <a:gd name="T32" fmla="*/ 217 w 454"/>
                  <a:gd name="T33" fmla="*/ 813 h 957"/>
                  <a:gd name="T34" fmla="*/ 301 w 454"/>
                  <a:gd name="T35" fmla="*/ 888 h 957"/>
                  <a:gd name="T36" fmla="*/ 312 w 454"/>
                  <a:gd name="T37" fmla="*/ 914 h 957"/>
                  <a:gd name="T38" fmla="*/ 332 w 454"/>
                  <a:gd name="T39" fmla="*/ 948 h 957"/>
                  <a:gd name="T40" fmla="*/ 359 w 454"/>
                  <a:gd name="T41" fmla="*/ 957 h 957"/>
                  <a:gd name="T42" fmla="*/ 389 w 454"/>
                  <a:gd name="T43" fmla="*/ 947 h 957"/>
                  <a:gd name="T44" fmla="*/ 377 w 454"/>
                  <a:gd name="T45" fmla="*/ 920 h 957"/>
                  <a:gd name="T46" fmla="*/ 369 w 454"/>
                  <a:gd name="T47" fmla="*/ 902 h 957"/>
                  <a:gd name="T48" fmla="*/ 386 w 454"/>
                  <a:gd name="T49" fmla="*/ 863 h 957"/>
                  <a:gd name="T50" fmla="*/ 415 w 454"/>
                  <a:gd name="T51" fmla="*/ 861 h 957"/>
                  <a:gd name="T52" fmla="*/ 431 w 454"/>
                  <a:gd name="T53" fmla="*/ 873 h 957"/>
                  <a:gd name="T54" fmla="*/ 452 w 454"/>
                  <a:gd name="T55" fmla="*/ 869 h 957"/>
                  <a:gd name="T56" fmla="*/ 453 w 454"/>
                  <a:gd name="T57" fmla="*/ 853 h 957"/>
                  <a:gd name="T58" fmla="*/ 413 w 454"/>
                  <a:gd name="T59" fmla="*/ 813 h 957"/>
                  <a:gd name="T60" fmla="*/ 371 w 454"/>
                  <a:gd name="T61" fmla="*/ 804 h 957"/>
                  <a:gd name="T62" fmla="*/ 347 w 454"/>
                  <a:gd name="T63" fmla="*/ 804 h 957"/>
                  <a:gd name="T64" fmla="*/ 264 w 454"/>
                  <a:gd name="T65" fmla="*/ 765 h 957"/>
                  <a:gd name="T66" fmla="*/ 214 w 454"/>
                  <a:gd name="T67" fmla="*/ 717 h 957"/>
                  <a:gd name="T68" fmla="*/ 207 w 454"/>
                  <a:gd name="T69" fmla="*/ 677 h 957"/>
                  <a:gd name="T70" fmla="*/ 211 w 454"/>
                  <a:gd name="T71" fmla="*/ 539 h 957"/>
                  <a:gd name="T72" fmla="*/ 224 w 454"/>
                  <a:gd name="T73" fmla="*/ 424 h 957"/>
                  <a:gd name="T74" fmla="*/ 262 w 454"/>
                  <a:gd name="T75" fmla="*/ 334 h 957"/>
                  <a:gd name="T76" fmla="*/ 295 w 454"/>
                  <a:gd name="T77" fmla="*/ 288 h 957"/>
                  <a:gd name="T78" fmla="*/ 344 w 454"/>
                  <a:gd name="T79" fmla="*/ 240 h 957"/>
                  <a:gd name="T80" fmla="*/ 382 w 454"/>
                  <a:gd name="T81" fmla="*/ 232 h 957"/>
                  <a:gd name="T82" fmla="*/ 429 w 454"/>
                  <a:gd name="T83" fmla="*/ 115 h 957"/>
                  <a:gd name="T84" fmla="*/ 422 w 454"/>
                  <a:gd name="T85" fmla="*/ 7 h 957"/>
                  <a:gd name="T86" fmla="*/ 397 w 454"/>
                  <a:gd name="T87" fmla="*/ 4 h 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4" h="957">
                    <a:moveTo>
                      <a:pt x="362" y="10"/>
                    </a:moveTo>
                    <a:lnTo>
                      <a:pt x="338" y="15"/>
                    </a:lnTo>
                    <a:lnTo>
                      <a:pt x="294" y="39"/>
                    </a:lnTo>
                    <a:lnTo>
                      <a:pt x="248" y="86"/>
                    </a:lnTo>
                    <a:lnTo>
                      <a:pt x="195" y="161"/>
                    </a:lnTo>
                    <a:lnTo>
                      <a:pt x="162" y="214"/>
                    </a:lnTo>
                    <a:lnTo>
                      <a:pt x="135" y="259"/>
                    </a:lnTo>
                    <a:lnTo>
                      <a:pt x="101" y="324"/>
                    </a:lnTo>
                    <a:lnTo>
                      <a:pt x="84" y="374"/>
                    </a:lnTo>
                    <a:lnTo>
                      <a:pt x="79" y="430"/>
                    </a:lnTo>
                    <a:lnTo>
                      <a:pt x="79" y="467"/>
                    </a:lnTo>
                    <a:lnTo>
                      <a:pt x="80" y="519"/>
                    </a:lnTo>
                    <a:lnTo>
                      <a:pt x="87" y="567"/>
                    </a:lnTo>
                    <a:lnTo>
                      <a:pt x="95" y="584"/>
                    </a:lnTo>
                    <a:lnTo>
                      <a:pt x="101" y="587"/>
                    </a:lnTo>
                    <a:lnTo>
                      <a:pt x="111" y="592"/>
                    </a:lnTo>
                    <a:lnTo>
                      <a:pt x="113" y="602"/>
                    </a:lnTo>
                    <a:lnTo>
                      <a:pt x="99" y="612"/>
                    </a:lnTo>
                    <a:lnTo>
                      <a:pt x="72" y="618"/>
                    </a:lnTo>
                    <a:lnTo>
                      <a:pt x="54" y="619"/>
                    </a:lnTo>
                    <a:lnTo>
                      <a:pt x="35" y="620"/>
                    </a:lnTo>
                    <a:lnTo>
                      <a:pt x="13" y="629"/>
                    </a:lnTo>
                    <a:lnTo>
                      <a:pt x="3" y="637"/>
                    </a:lnTo>
                    <a:lnTo>
                      <a:pt x="1" y="642"/>
                    </a:lnTo>
                    <a:lnTo>
                      <a:pt x="0" y="648"/>
                    </a:lnTo>
                    <a:lnTo>
                      <a:pt x="6" y="665"/>
                    </a:lnTo>
                    <a:lnTo>
                      <a:pt x="30" y="699"/>
                    </a:lnTo>
                    <a:lnTo>
                      <a:pt x="77" y="746"/>
                    </a:lnTo>
                    <a:lnTo>
                      <a:pt x="114" y="772"/>
                    </a:lnTo>
                    <a:lnTo>
                      <a:pt x="134" y="781"/>
                    </a:lnTo>
                    <a:lnTo>
                      <a:pt x="142" y="782"/>
                    </a:lnTo>
                    <a:lnTo>
                      <a:pt x="152" y="783"/>
                    </a:lnTo>
                    <a:lnTo>
                      <a:pt x="175" y="791"/>
                    </a:lnTo>
                    <a:lnTo>
                      <a:pt x="217" y="813"/>
                    </a:lnTo>
                    <a:lnTo>
                      <a:pt x="272" y="856"/>
                    </a:lnTo>
                    <a:lnTo>
                      <a:pt x="301" y="888"/>
                    </a:lnTo>
                    <a:lnTo>
                      <a:pt x="311" y="906"/>
                    </a:lnTo>
                    <a:lnTo>
                      <a:pt x="312" y="914"/>
                    </a:lnTo>
                    <a:lnTo>
                      <a:pt x="314" y="926"/>
                    </a:lnTo>
                    <a:lnTo>
                      <a:pt x="332" y="948"/>
                    </a:lnTo>
                    <a:lnTo>
                      <a:pt x="344" y="954"/>
                    </a:lnTo>
                    <a:lnTo>
                      <a:pt x="359" y="957"/>
                    </a:lnTo>
                    <a:lnTo>
                      <a:pt x="379" y="956"/>
                    </a:lnTo>
                    <a:lnTo>
                      <a:pt x="389" y="947"/>
                    </a:lnTo>
                    <a:lnTo>
                      <a:pt x="385" y="931"/>
                    </a:lnTo>
                    <a:lnTo>
                      <a:pt x="377" y="920"/>
                    </a:lnTo>
                    <a:lnTo>
                      <a:pt x="373" y="915"/>
                    </a:lnTo>
                    <a:lnTo>
                      <a:pt x="369" y="902"/>
                    </a:lnTo>
                    <a:lnTo>
                      <a:pt x="371" y="883"/>
                    </a:lnTo>
                    <a:lnTo>
                      <a:pt x="386" y="863"/>
                    </a:lnTo>
                    <a:lnTo>
                      <a:pt x="403" y="858"/>
                    </a:lnTo>
                    <a:lnTo>
                      <a:pt x="415" y="861"/>
                    </a:lnTo>
                    <a:lnTo>
                      <a:pt x="421" y="865"/>
                    </a:lnTo>
                    <a:lnTo>
                      <a:pt x="431" y="873"/>
                    </a:lnTo>
                    <a:lnTo>
                      <a:pt x="448" y="874"/>
                    </a:lnTo>
                    <a:lnTo>
                      <a:pt x="452" y="869"/>
                    </a:lnTo>
                    <a:lnTo>
                      <a:pt x="454" y="864"/>
                    </a:lnTo>
                    <a:lnTo>
                      <a:pt x="453" y="853"/>
                    </a:lnTo>
                    <a:lnTo>
                      <a:pt x="441" y="835"/>
                    </a:lnTo>
                    <a:lnTo>
                      <a:pt x="413" y="813"/>
                    </a:lnTo>
                    <a:lnTo>
                      <a:pt x="383" y="802"/>
                    </a:lnTo>
                    <a:lnTo>
                      <a:pt x="371" y="804"/>
                    </a:lnTo>
                    <a:lnTo>
                      <a:pt x="364" y="805"/>
                    </a:lnTo>
                    <a:lnTo>
                      <a:pt x="347" y="804"/>
                    </a:lnTo>
                    <a:lnTo>
                      <a:pt x="313" y="792"/>
                    </a:lnTo>
                    <a:lnTo>
                      <a:pt x="264" y="765"/>
                    </a:lnTo>
                    <a:lnTo>
                      <a:pt x="224" y="733"/>
                    </a:lnTo>
                    <a:lnTo>
                      <a:pt x="214" y="717"/>
                    </a:lnTo>
                    <a:lnTo>
                      <a:pt x="211" y="709"/>
                    </a:lnTo>
                    <a:lnTo>
                      <a:pt x="207" y="677"/>
                    </a:lnTo>
                    <a:lnTo>
                      <a:pt x="207" y="601"/>
                    </a:lnTo>
                    <a:lnTo>
                      <a:pt x="211" y="539"/>
                    </a:lnTo>
                    <a:lnTo>
                      <a:pt x="215" y="491"/>
                    </a:lnTo>
                    <a:lnTo>
                      <a:pt x="224" y="424"/>
                    </a:lnTo>
                    <a:lnTo>
                      <a:pt x="238" y="376"/>
                    </a:lnTo>
                    <a:lnTo>
                      <a:pt x="262" y="334"/>
                    </a:lnTo>
                    <a:lnTo>
                      <a:pt x="279" y="309"/>
                    </a:lnTo>
                    <a:lnTo>
                      <a:pt x="295" y="288"/>
                    </a:lnTo>
                    <a:lnTo>
                      <a:pt x="321" y="258"/>
                    </a:lnTo>
                    <a:lnTo>
                      <a:pt x="344" y="240"/>
                    </a:lnTo>
                    <a:lnTo>
                      <a:pt x="368" y="233"/>
                    </a:lnTo>
                    <a:lnTo>
                      <a:pt x="382" y="232"/>
                    </a:lnTo>
                    <a:lnTo>
                      <a:pt x="429" y="232"/>
                    </a:lnTo>
                    <a:lnTo>
                      <a:pt x="429" y="115"/>
                    </a:lnTo>
                    <a:lnTo>
                      <a:pt x="428" y="68"/>
                    </a:lnTo>
                    <a:lnTo>
                      <a:pt x="422" y="7"/>
                    </a:lnTo>
                    <a:lnTo>
                      <a:pt x="417" y="0"/>
                    </a:lnTo>
                    <a:lnTo>
                      <a:pt x="397" y="4"/>
                    </a:lnTo>
                    <a:lnTo>
                      <a:pt x="362" y="1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 20"/>
              <p:cNvSpPr>
                <a:spLocks/>
              </p:cNvSpPr>
              <p:nvPr/>
            </p:nvSpPr>
            <p:spPr bwMode="auto">
              <a:xfrm>
                <a:off x="2846" y="1506"/>
                <a:ext cx="276" cy="257"/>
              </a:xfrm>
              <a:custGeom>
                <a:avLst/>
                <a:gdLst>
                  <a:gd name="T0" fmla="*/ 0 w 250"/>
                  <a:gd name="T1" fmla="*/ 116 h 233"/>
                  <a:gd name="T2" fmla="*/ 0 w 250"/>
                  <a:gd name="T3" fmla="*/ 233 h 233"/>
                  <a:gd name="T4" fmla="*/ 125 w 250"/>
                  <a:gd name="T5" fmla="*/ 233 h 233"/>
                  <a:gd name="T6" fmla="*/ 250 w 250"/>
                  <a:gd name="T7" fmla="*/ 233 h 233"/>
                  <a:gd name="T8" fmla="*/ 250 w 250"/>
                  <a:gd name="T9" fmla="*/ 126 h 233"/>
                  <a:gd name="T10" fmla="*/ 250 w 250"/>
                  <a:gd name="T11" fmla="*/ 84 h 233"/>
                  <a:gd name="T12" fmla="*/ 245 w 250"/>
                  <a:gd name="T13" fmla="*/ 42 h 233"/>
                  <a:gd name="T14" fmla="*/ 236 w 250"/>
                  <a:gd name="T15" fmla="*/ 23 h 233"/>
                  <a:gd name="T16" fmla="*/ 222 w 250"/>
                  <a:gd name="T17" fmla="*/ 11 h 233"/>
                  <a:gd name="T18" fmla="*/ 199 w 250"/>
                  <a:gd name="T19" fmla="*/ 4 h 233"/>
                  <a:gd name="T20" fmla="*/ 149 w 250"/>
                  <a:gd name="T21" fmla="*/ 0 h 233"/>
                  <a:gd name="T22" fmla="*/ 98 w 250"/>
                  <a:gd name="T23" fmla="*/ 0 h 233"/>
                  <a:gd name="T24" fmla="*/ 0 w 250"/>
                  <a:gd name="T25" fmla="*/ 0 h 233"/>
                  <a:gd name="T26" fmla="*/ 0 w 250"/>
                  <a:gd name="T27" fmla="*/ 11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0" h="233">
                    <a:moveTo>
                      <a:pt x="0" y="116"/>
                    </a:moveTo>
                    <a:lnTo>
                      <a:pt x="0" y="233"/>
                    </a:lnTo>
                    <a:lnTo>
                      <a:pt x="125" y="233"/>
                    </a:lnTo>
                    <a:lnTo>
                      <a:pt x="250" y="233"/>
                    </a:lnTo>
                    <a:lnTo>
                      <a:pt x="250" y="126"/>
                    </a:lnTo>
                    <a:lnTo>
                      <a:pt x="250" y="84"/>
                    </a:lnTo>
                    <a:lnTo>
                      <a:pt x="245" y="42"/>
                    </a:lnTo>
                    <a:lnTo>
                      <a:pt x="236" y="23"/>
                    </a:lnTo>
                    <a:lnTo>
                      <a:pt x="222" y="11"/>
                    </a:lnTo>
                    <a:lnTo>
                      <a:pt x="199" y="4"/>
                    </a:lnTo>
                    <a:lnTo>
                      <a:pt x="149" y="0"/>
                    </a:lnTo>
                    <a:lnTo>
                      <a:pt x="98" y="0"/>
                    </a:lnTo>
                    <a:lnTo>
                      <a:pt x="0" y="0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21"/>
              <p:cNvSpPr>
                <a:spLocks/>
              </p:cNvSpPr>
              <p:nvPr/>
            </p:nvSpPr>
            <p:spPr bwMode="auto">
              <a:xfrm>
                <a:off x="3194" y="1527"/>
                <a:ext cx="744" cy="382"/>
              </a:xfrm>
              <a:custGeom>
                <a:avLst/>
                <a:gdLst>
                  <a:gd name="T0" fmla="*/ 0 w 675"/>
                  <a:gd name="T1" fmla="*/ 106 h 347"/>
                  <a:gd name="T2" fmla="*/ 0 w 675"/>
                  <a:gd name="T3" fmla="*/ 143 h 347"/>
                  <a:gd name="T4" fmla="*/ 3 w 675"/>
                  <a:gd name="T5" fmla="*/ 188 h 347"/>
                  <a:gd name="T6" fmla="*/ 9 w 675"/>
                  <a:gd name="T7" fmla="*/ 205 h 347"/>
                  <a:gd name="T8" fmla="*/ 15 w 675"/>
                  <a:gd name="T9" fmla="*/ 210 h 347"/>
                  <a:gd name="T10" fmla="*/ 31 w 675"/>
                  <a:gd name="T11" fmla="*/ 212 h 347"/>
                  <a:gd name="T12" fmla="*/ 47 w 675"/>
                  <a:gd name="T13" fmla="*/ 211 h 347"/>
                  <a:gd name="T14" fmla="*/ 58 w 675"/>
                  <a:gd name="T15" fmla="*/ 211 h 347"/>
                  <a:gd name="T16" fmla="*/ 90 w 675"/>
                  <a:gd name="T17" fmla="*/ 218 h 347"/>
                  <a:gd name="T18" fmla="*/ 154 w 675"/>
                  <a:gd name="T19" fmla="*/ 241 h 347"/>
                  <a:gd name="T20" fmla="*/ 199 w 675"/>
                  <a:gd name="T21" fmla="*/ 262 h 347"/>
                  <a:gd name="T22" fmla="*/ 247 w 675"/>
                  <a:gd name="T23" fmla="*/ 285 h 347"/>
                  <a:gd name="T24" fmla="*/ 345 w 675"/>
                  <a:gd name="T25" fmla="*/ 318 h 347"/>
                  <a:gd name="T26" fmla="*/ 409 w 675"/>
                  <a:gd name="T27" fmla="*/ 329 h 347"/>
                  <a:gd name="T28" fmla="*/ 443 w 675"/>
                  <a:gd name="T29" fmla="*/ 330 h 347"/>
                  <a:gd name="T30" fmla="*/ 469 w 675"/>
                  <a:gd name="T31" fmla="*/ 326 h 347"/>
                  <a:gd name="T32" fmla="*/ 482 w 675"/>
                  <a:gd name="T33" fmla="*/ 315 h 347"/>
                  <a:gd name="T34" fmla="*/ 484 w 675"/>
                  <a:gd name="T35" fmla="*/ 307 h 347"/>
                  <a:gd name="T36" fmla="*/ 485 w 675"/>
                  <a:gd name="T37" fmla="*/ 296 h 347"/>
                  <a:gd name="T38" fmla="*/ 494 w 675"/>
                  <a:gd name="T39" fmla="*/ 282 h 347"/>
                  <a:gd name="T40" fmla="*/ 500 w 675"/>
                  <a:gd name="T41" fmla="*/ 281 h 347"/>
                  <a:gd name="T42" fmla="*/ 507 w 675"/>
                  <a:gd name="T43" fmla="*/ 282 h 347"/>
                  <a:gd name="T44" fmla="*/ 516 w 675"/>
                  <a:gd name="T45" fmla="*/ 296 h 347"/>
                  <a:gd name="T46" fmla="*/ 517 w 675"/>
                  <a:gd name="T47" fmla="*/ 306 h 347"/>
                  <a:gd name="T48" fmla="*/ 519 w 675"/>
                  <a:gd name="T49" fmla="*/ 315 h 347"/>
                  <a:gd name="T50" fmla="*/ 539 w 675"/>
                  <a:gd name="T51" fmla="*/ 332 h 347"/>
                  <a:gd name="T52" fmla="*/ 571 w 675"/>
                  <a:gd name="T53" fmla="*/ 344 h 347"/>
                  <a:gd name="T54" fmla="*/ 605 w 675"/>
                  <a:gd name="T55" fmla="*/ 347 h 347"/>
                  <a:gd name="T56" fmla="*/ 619 w 675"/>
                  <a:gd name="T57" fmla="*/ 344 h 347"/>
                  <a:gd name="T58" fmla="*/ 627 w 675"/>
                  <a:gd name="T59" fmla="*/ 339 h 347"/>
                  <a:gd name="T60" fmla="*/ 650 w 675"/>
                  <a:gd name="T61" fmla="*/ 306 h 347"/>
                  <a:gd name="T62" fmla="*/ 660 w 675"/>
                  <a:gd name="T63" fmla="*/ 284 h 347"/>
                  <a:gd name="T64" fmla="*/ 668 w 675"/>
                  <a:gd name="T65" fmla="*/ 266 h 347"/>
                  <a:gd name="T66" fmla="*/ 675 w 675"/>
                  <a:gd name="T67" fmla="*/ 243 h 347"/>
                  <a:gd name="T68" fmla="*/ 671 w 675"/>
                  <a:gd name="T69" fmla="*/ 229 h 347"/>
                  <a:gd name="T70" fmla="*/ 656 w 675"/>
                  <a:gd name="T71" fmla="*/ 218 h 347"/>
                  <a:gd name="T72" fmla="*/ 644 w 675"/>
                  <a:gd name="T73" fmla="*/ 212 h 347"/>
                  <a:gd name="T74" fmla="*/ 626 w 675"/>
                  <a:gd name="T75" fmla="*/ 202 h 347"/>
                  <a:gd name="T76" fmla="*/ 613 w 675"/>
                  <a:gd name="T77" fmla="*/ 184 h 347"/>
                  <a:gd name="T78" fmla="*/ 611 w 675"/>
                  <a:gd name="T79" fmla="*/ 170 h 347"/>
                  <a:gd name="T80" fmla="*/ 612 w 675"/>
                  <a:gd name="T81" fmla="*/ 162 h 347"/>
                  <a:gd name="T82" fmla="*/ 615 w 675"/>
                  <a:gd name="T83" fmla="*/ 149 h 347"/>
                  <a:gd name="T84" fmla="*/ 614 w 675"/>
                  <a:gd name="T85" fmla="*/ 134 h 347"/>
                  <a:gd name="T86" fmla="*/ 602 w 675"/>
                  <a:gd name="T87" fmla="*/ 134 h 347"/>
                  <a:gd name="T88" fmla="*/ 583 w 675"/>
                  <a:gd name="T89" fmla="*/ 150 h 347"/>
                  <a:gd name="T90" fmla="*/ 570 w 675"/>
                  <a:gd name="T91" fmla="*/ 164 h 347"/>
                  <a:gd name="T92" fmla="*/ 561 w 675"/>
                  <a:gd name="T93" fmla="*/ 173 h 347"/>
                  <a:gd name="T94" fmla="*/ 534 w 675"/>
                  <a:gd name="T95" fmla="*/ 185 h 347"/>
                  <a:gd name="T96" fmla="*/ 500 w 675"/>
                  <a:gd name="T97" fmla="*/ 190 h 347"/>
                  <a:gd name="T98" fmla="*/ 459 w 675"/>
                  <a:gd name="T99" fmla="*/ 189 h 347"/>
                  <a:gd name="T100" fmla="*/ 414 w 675"/>
                  <a:gd name="T101" fmla="*/ 181 h 347"/>
                  <a:gd name="T102" fmla="*/ 367 w 675"/>
                  <a:gd name="T103" fmla="*/ 168 h 347"/>
                  <a:gd name="T104" fmla="*/ 318 w 675"/>
                  <a:gd name="T105" fmla="*/ 149 h 347"/>
                  <a:gd name="T106" fmla="*/ 271 w 675"/>
                  <a:gd name="T107" fmla="*/ 125 h 347"/>
                  <a:gd name="T108" fmla="*/ 249 w 675"/>
                  <a:gd name="T109" fmla="*/ 111 h 347"/>
                  <a:gd name="T110" fmla="*/ 171 w 675"/>
                  <a:gd name="T111" fmla="*/ 60 h 347"/>
                  <a:gd name="T112" fmla="*/ 92 w 675"/>
                  <a:gd name="T113" fmla="*/ 15 h 347"/>
                  <a:gd name="T114" fmla="*/ 54 w 675"/>
                  <a:gd name="T115" fmla="*/ 1 h 347"/>
                  <a:gd name="T116" fmla="*/ 29 w 675"/>
                  <a:gd name="T117" fmla="*/ 0 h 347"/>
                  <a:gd name="T118" fmla="*/ 13 w 675"/>
                  <a:gd name="T119" fmla="*/ 13 h 347"/>
                  <a:gd name="T120" fmla="*/ 4 w 675"/>
                  <a:gd name="T121" fmla="*/ 40 h 347"/>
                  <a:gd name="T122" fmla="*/ 1 w 675"/>
                  <a:gd name="T123" fmla="*/ 80 h 347"/>
                  <a:gd name="T124" fmla="*/ 0 w 675"/>
                  <a:gd name="T125" fmla="*/ 106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5" h="347">
                    <a:moveTo>
                      <a:pt x="0" y="106"/>
                    </a:moveTo>
                    <a:lnTo>
                      <a:pt x="0" y="143"/>
                    </a:lnTo>
                    <a:lnTo>
                      <a:pt x="3" y="188"/>
                    </a:lnTo>
                    <a:lnTo>
                      <a:pt x="9" y="205"/>
                    </a:lnTo>
                    <a:lnTo>
                      <a:pt x="15" y="210"/>
                    </a:lnTo>
                    <a:lnTo>
                      <a:pt x="31" y="212"/>
                    </a:lnTo>
                    <a:lnTo>
                      <a:pt x="47" y="211"/>
                    </a:lnTo>
                    <a:lnTo>
                      <a:pt x="58" y="211"/>
                    </a:lnTo>
                    <a:lnTo>
                      <a:pt x="90" y="218"/>
                    </a:lnTo>
                    <a:lnTo>
                      <a:pt x="154" y="241"/>
                    </a:lnTo>
                    <a:lnTo>
                      <a:pt x="199" y="262"/>
                    </a:lnTo>
                    <a:lnTo>
                      <a:pt x="247" y="285"/>
                    </a:lnTo>
                    <a:lnTo>
                      <a:pt x="345" y="318"/>
                    </a:lnTo>
                    <a:lnTo>
                      <a:pt x="409" y="329"/>
                    </a:lnTo>
                    <a:lnTo>
                      <a:pt x="443" y="330"/>
                    </a:lnTo>
                    <a:lnTo>
                      <a:pt x="469" y="326"/>
                    </a:lnTo>
                    <a:lnTo>
                      <a:pt x="482" y="315"/>
                    </a:lnTo>
                    <a:lnTo>
                      <a:pt x="484" y="307"/>
                    </a:lnTo>
                    <a:lnTo>
                      <a:pt x="485" y="296"/>
                    </a:lnTo>
                    <a:lnTo>
                      <a:pt x="494" y="282"/>
                    </a:lnTo>
                    <a:lnTo>
                      <a:pt x="500" y="281"/>
                    </a:lnTo>
                    <a:lnTo>
                      <a:pt x="507" y="282"/>
                    </a:lnTo>
                    <a:lnTo>
                      <a:pt x="516" y="296"/>
                    </a:lnTo>
                    <a:lnTo>
                      <a:pt x="517" y="306"/>
                    </a:lnTo>
                    <a:lnTo>
                      <a:pt x="519" y="315"/>
                    </a:lnTo>
                    <a:lnTo>
                      <a:pt x="539" y="332"/>
                    </a:lnTo>
                    <a:lnTo>
                      <a:pt x="571" y="344"/>
                    </a:lnTo>
                    <a:lnTo>
                      <a:pt x="605" y="347"/>
                    </a:lnTo>
                    <a:lnTo>
                      <a:pt x="619" y="344"/>
                    </a:lnTo>
                    <a:lnTo>
                      <a:pt x="627" y="339"/>
                    </a:lnTo>
                    <a:lnTo>
                      <a:pt x="650" y="306"/>
                    </a:lnTo>
                    <a:lnTo>
                      <a:pt x="660" y="284"/>
                    </a:lnTo>
                    <a:lnTo>
                      <a:pt x="668" y="266"/>
                    </a:lnTo>
                    <a:lnTo>
                      <a:pt x="675" y="243"/>
                    </a:lnTo>
                    <a:lnTo>
                      <a:pt x="671" y="229"/>
                    </a:lnTo>
                    <a:lnTo>
                      <a:pt x="656" y="218"/>
                    </a:lnTo>
                    <a:lnTo>
                      <a:pt x="644" y="212"/>
                    </a:lnTo>
                    <a:lnTo>
                      <a:pt x="626" y="202"/>
                    </a:lnTo>
                    <a:lnTo>
                      <a:pt x="613" y="184"/>
                    </a:lnTo>
                    <a:lnTo>
                      <a:pt x="611" y="170"/>
                    </a:lnTo>
                    <a:lnTo>
                      <a:pt x="612" y="162"/>
                    </a:lnTo>
                    <a:lnTo>
                      <a:pt x="615" y="149"/>
                    </a:lnTo>
                    <a:lnTo>
                      <a:pt x="614" y="134"/>
                    </a:lnTo>
                    <a:lnTo>
                      <a:pt x="602" y="134"/>
                    </a:lnTo>
                    <a:lnTo>
                      <a:pt x="583" y="150"/>
                    </a:lnTo>
                    <a:lnTo>
                      <a:pt x="570" y="164"/>
                    </a:lnTo>
                    <a:lnTo>
                      <a:pt x="561" y="173"/>
                    </a:lnTo>
                    <a:lnTo>
                      <a:pt x="534" y="185"/>
                    </a:lnTo>
                    <a:lnTo>
                      <a:pt x="500" y="190"/>
                    </a:lnTo>
                    <a:lnTo>
                      <a:pt x="459" y="189"/>
                    </a:lnTo>
                    <a:lnTo>
                      <a:pt x="414" y="181"/>
                    </a:lnTo>
                    <a:lnTo>
                      <a:pt x="367" y="168"/>
                    </a:lnTo>
                    <a:lnTo>
                      <a:pt x="318" y="149"/>
                    </a:lnTo>
                    <a:lnTo>
                      <a:pt x="271" y="125"/>
                    </a:lnTo>
                    <a:lnTo>
                      <a:pt x="249" y="111"/>
                    </a:lnTo>
                    <a:lnTo>
                      <a:pt x="171" y="60"/>
                    </a:lnTo>
                    <a:lnTo>
                      <a:pt x="92" y="15"/>
                    </a:lnTo>
                    <a:lnTo>
                      <a:pt x="54" y="1"/>
                    </a:lnTo>
                    <a:lnTo>
                      <a:pt x="29" y="0"/>
                    </a:lnTo>
                    <a:lnTo>
                      <a:pt x="13" y="13"/>
                    </a:lnTo>
                    <a:lnTo>
                      <a:pt x="4" y="40"/>
                    </a:lnTo>
                    <a:lnTo>
                      <a:pt x="1" y="8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22"/>
              <p:cNvSpPr>
                <a:spLocks noEditPoints="1"/>
              </p:cNvSpPr>
              <p:nvPr/>
            </p:nvSpPr>
            <p:spPr bwMode="auto">
              <a:xfrm>
                <a:off x="3855" y="1524"/>
                <a:ext cx="992" cy="992"/>
              </a:xfrm>
              <a:custGeom>
                <a:avLst/>
                <a:gdLst>
                  <a:gd name="T0" fmla="*/ 361 w 900"/>
                  <a:gd name="T1" fmla="*/ 65 h 900"/>
                  <a:gd name="T2" fmla="*/ 300 w 900"/>
                  <a:gd name="T3" fmla="*/ 97 h 900"/>
                  <a:gd name="T4" fmla="*/ 214 w 900"/>
                  <a:gd name="T5" fmla="*/ 104 h 900"/>
                  <a:gd name="T6" fmla="*/ 186 w 900"/>
                  <a:gd name="T7" fmla="*/ 89 h 900"/>
                  <a:gd name="T8" fmla="*/ 131 w 900"/>
                  <a:gd name="T9" fmla="*/ 130 h 900"/>
                  <a:gd name="T10" fmla="*/ 90 w 900"/>
                  <a:gd name="T11" fmla="*/ 184 h 900"/>
                  <a:gd name="T12" fmla="*/ 105 w 900"/>
                  <a:gd name="T13" fmla="*/ 214 h 900"/>
                  <a:gd name="T14" fmla="*/ 86 w 900"/>
                  <a:gd name="T15" fmla="*/ 307 h 900"/>
                  <a:gd name="T16" fmla="*/ 33 w 900"/>
                  <a:gd name="T17" fmla="*/ 383 h 900"/>
                  <a:gd name="T18" fmla="*/ 9 w 900"/>
                  <a:gd name="T19" fmla="*/ 395 h 900"/>
                  <a:gd name="T20" fmla="*/ 13 w 900"/>
                  <a:gd name="T21" fmla="*/ 505 h 900"/>
                  <a:gd name="T22" fmla="*/ 39 w 900"/>
                  <a:gd name="T23" fmla="*/ 524 h 900"/>
                  <a:gd name="T24" fmla="*/ 85 w 900"/>
                  <a:gd name="T25" fmla="*/ 590 h 900"/>
                  <a:gd name="T26" fmla="*/ 86 w 900"/>
                  <a:gd name="T27" fmla="*/ 673 h 900"/>
                  <a:gd name="T28" fmla="*/ 62 w 900"/>
                  <a:gd name="T29" fmla="*/ 707 h 900"/>
                  <a:gd name="T30" fmla="*/ 108 w 900"/>
                  <a:gd name="T31" fmla="*/ 765 h 900"/>
                  <a:gd name="T32" fmla="*/ 169 w 900"/>
                  <a:gd name="T33" fmla="*/ 809 h 900"/>
                  <a:gd name="T34" fmla="*/ 204 w 900"/>
                  <a:gd name="T35" fmla="*/ 796 h 900"/>
                  <a:gd name="T36" fmla="*/ 321 w 900"/>
                  <a:gd name="T37" fmla="*/ 815 h 900"/>
                  <a:gd name="T38" fmla="*/ 365 w 900"/>
                  <a:gd name="T39" fmla="*/ 864 h 900"/>
                  <a:gd name="T40" fmla="*/ 392 w 900"/>
                  <a:gd name="T41" fmla="*/ 897 h 900"/>
                  <a:gd name="T42" fmla="*/ 465 w 900"/>
                  <a:gd name="T43" fmla="*/ 900 h 900"/>
                  <a:gd name="T44" fmla="*/ 519 w 900"/>
                  <a:gd name="T45" fmla="*/ 875 h 900"/>
                  <a:gd name="T46" fmla="*/ 535 w 900"/>
                  <a:gd name="T47" fmla="*/ 838 h 900"/>
                  <a:gd name="T48" fmla="*/ 658 w 900"/>
                  <a:gd name="T49" fmla="*/ 791 h 900"/>
                  <a:gd name="T50" fmla="*/ 698 w 900"/>
                  <a:gd name="T51" fmla="*/ 805 h 900"/>
                  <a:gd name="T52" fmla="*/ 754 w 900"/>
                  <a:gd name="T53" fmla="*/ 779 h 900"/>
                  <a:gd name="T54" fmla="*/ 801 w 900"/>
                  <a:gd name="T55" fmla="*/ 725 h 900"/>
                  <a:gd name="T56" fmla="*/ 795 w 900"/>
                  <a:gd name="T57" fmla="*/ 685 h 900"/>
                  <a:gd name="T58" fmla="*/ 789 w 900"/>
                  <a:gd name="T59" fmla="*/ 615 h 900"/>
                  <a:gd name="T60" fmla="*/ 859 w 900"/>
                  <a:gd name="T61" fmla="*/ 518 h 900"/>
                  <a:gd name="T62" fmla="*/ 893 w 900"/>
                  <a:gd name="T63" fmla="*/ 511 h 900"/>
                  <a:gd name="T64" fmla="*/ 898 w 900"/>
                  <a:gd name="T65" fmla="*/ 445 h 900"/>
                  <a:gd name="T66" fmla="*/ 884 w 900"/>
                  <a:gd name="T67" fmla="*/ 385 h 900"/>
                  <a:gd name="T68" fmla="*/ 858 w 900"/>
                  <a:gd name="T69" fmla="*/ 381 h 900"/>
                  <a:gd name="T70" fmla="*/ 810 w 900"/>
                  <a:gd name="T71" fmla="*/ 335 h 900"/>
                  <a:gd name="T72" fmla="*/ 787 w 900"/>
                  <a:gd name="T73" fmla="*/ 249 h 900"/>
                  <a:gd name="T74" fmla="*/ 816 w 900"/>
                  <a:gd name="T75" fmla="*/ 211 h 900"/>
                  <a:gd name="T76" fmla="*/ 804 w 900"/>
                  <a:gd name="T77" fmla="*/ 157 h 900"/>
                  <a:gd name="T78" fmla="*/ 747 w 900"/>
                  <a:gd name="T79" fmla="*/ 93 h 900"/>
                  <a:gd name="T80" fmla="*/ 686 w 900"/>
                  <a:gd name="T81" fmla="*/ 107 h 900"/>
                  <a:gd name="T82" fmla="*/ 629 w 900"/>
                  <a:gd name="T83" fmla="*/ 114 h 900"/>
                  <a:gd name="T84" fmla="*/ 545 w 900"/>
                  <a:gd name="T85" fmla="*/ 73 h 900"/>
                  <a:gd name="T86" fmla="*/ 518 w 900"/>
                  <a:gd name="T87" fmla="*/ 34 h 900"/>
                  <a:gd name="T88" fmla="*/ 495 w 900"/>
                  <a:gd name="T89" fmla="*/ 3 h 900"/>
                  <a:gd name="T90" fmla="*/ 420 w 900"/>
                  <a:gd name="T91" fmla="*/ 0 h 900"/>
                  <a:gd name="T92" fmla="*/ 368 w 900"/>
                  <a:gd name="T93" fmla="*/ 27 h 900"/>
                  <a:gd name="T94" fmla="*/ 529 w 900"/>
                  <a:gd name="T95" fmla="*/ 283 h 900"/>
                  <a:gd name="T96" fmla="*/ 615 w 900"/>
                  <a:gd name="T97" fmla="*/ 370 h 900"/>
                  <a:gd name="T98" fmla="*/ 631 w 900"/>
                  <a:gd name="T99" fmla="*/ 489 h 900"/>
                  <a:gd name="T100" fmla="*/ 596 w 900"/>
                  <a:gd name="T101" fmla="*/ 574 h 900"/>
                  <a:gd name="T102" fmla="*/ 468 w 900"/>
                  <a:gd name="T103" fmla="*/ 647 h 900"/>
                  <a:gd name="T104" fmla="*/ 326 w 900"/>
                  <a:gd name="T105" fmla="*/ 610 h 900"/>
                  <a:gd name="T106" fmla="*/ 266 w 900"/>
                  <a:gd name="T107" fmla="*/ 529 h 900"/>
                  <a:gd name="T108" fmla="*/ 260 w 900"/>
                  <a:gd name="T109" fmla="*/ 400 h 900"/>
                  <a:gd name="T110" fmla="*/ 331 w 900"/>
                  <a:gd name="T111" fmla="*/ 297 h 900"/>
                  <a:gd name="T112" fmla="*/ 432 w 900"/>
                  <a:gd name="T113" fmla="*/ 256 h 900"/>
                  <a:gd name="T114" fmla="*/ 508 w 900"/>
                  <a:gd name="T115" fmla="*/ 274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00" h="900">
                    <a:moveTo>
                      <a:pt x="368" y="39"/>
                    </a:moveTo>
                    <a:lnTo>
                      <a:pt x="368" y="49"/>
                    </a:lnTo>
                    <a:lnTo>
                      <a:pt x="361" y="65"/>
                    </a:lnTo>
                    <a:lnTo>
                      <a:pt x="345" y="79"/>
                    </a:lnTo>
                    <a:lnTo>
                      <a:pt x="318" y="91"/>
                    </a:lnTo>
                    <a:lnTo>
                      <a:pt x="300" y="97"/>
                    </a:lnTo>
                    <a:lnTo>
                      <a:pt x="264" y="107"/>
                    </a:lnTo>
                    <a:lnTo>
                      <a:pt x="230" y="109"/>
                    </a:lnTo>
                    <a:lnTo>
                      <a:pt x="214" y="104"/>
                    </a:lnTo>
                    <a:lnTo>
                      <a:pt x="206" y="99"/>
                    </a:lnTo>
                    <a:lnTo>
                      <a:pt x="200" y="93"/>
                    </a:lnTo>
                    <a:lnTo>
                      <a:pt x="186" y="89"/>
                    </a:lnTo>
                    <a:lnTo>
                      <a:pt x="169" y="96"/>
                    </a:lnTo>
                    <a:lnTo>
                      <a:pt x="146" y="115"/>
                    </a:lnTo>
                    <a:lnTo>
                      <a:pt x="131" y="130"/>
                    </a:lnTo>
                    <a:lnTo>
                      <a:pt x="116" y="145"/>
                    </a:lnTo>
                    <a:lnTo>
                      <a:pt x="97" y="167"/>
                    </a:lnTo>
                    <a:lnTo>
                      <a:pt x="90" y="184"/>
                    </a:lnTo>
                    <a:lnTo>
                      <a:pt x="94" y="199"/>
                    </a:lnTo>
                    <a:lnTo>
                      <a:pt x="100" y="207"/>
                    </a:lnTo>
                    <a:lnTo>
                      <a:pt x="105" y="214"/>
                    </a:lnTo>
                    <a:lnTo>
                      <a:pt x="111" y="231"/>
                    </a:lnTo>
                    <a:lnTo>
                      <a:pt x="104" y="266"/>
                    </a:lnTo>
                    <a:lnTo>
                      <a:pt x="86" y="307"/>
                    </a:lnTo>
                    <a:lnTo>
                      <a:pt x="72" y="338"/>
                    </a:lnTo>
                    <a:lnTo>
                      <a:pt x="47" y="371"/>
                    </a:lnTo>
                    <a:lnTo>
                      <a:pt x="33" y="383"/>
                    </a:lnTo>
                    <a:lnTo>
                      <a:pt x="28" y="384"/>
                    </a:lnTo>
                    <a:lnTo>
                      <a:pt x="21" y="385"/>
                    </a:lnTo>
                    <a:lnTo>
                      <a:pt x="9" y="395"/>
                    </a:lnTo>
                    <a:lnTo>
                      <a:pt x="0" y="424"/>
                    </a:lnTo>
                    <a:lnTo>
                      <a:pt x="1" y="473"/>
                    </a:lnTo>
                    <a:lnTo>
                      <a:pt x="13" y="505"/>
                    </a:lnTo>
                    <a:lnTo>
                      <a:pt x="25" y="519"/>
                    </a:lnTo>
                    <a:lnTo>
                      <a:pt x="33" y="522"/>
                    </a:lnTo>
                    <a:lnTo>
                      <a:pt x="39" y="524"/>
                    </a:lnTo>
                    <a:lnTo>
                      <a:pt x="54" y="536"/>
                    </a:lnTo>
                    <a:lnTo>
                      <a:pt x="74" y="565"/>
                    </a:lnTo>
                    <a:lnTo>
                      <a:pt x="85" y="590"/>
                    </a:lnTo>
                    <a:lnTo>
                      <a:pt x="95" y="625"/>
                    </a:lnTo>
                    <a:lnTo>
                      <a:pt x="95" y="656"/>
                    </a:lnTo>
                    <a:lnTo>
                      <a:pt x="86" y="673"/>
                    </a:lnTo>
                    <a:lnTo>
                      <a:pt x="78" y="682"/>
                    </a:lnTo>
                    <a:lnTo>
                      <a:pt x="70" y="691"/>
                    </a:lnTo>
                    <a:lnTo>
                      <a:pt x="62" y="707"/>
                    </a:lnTo>
                    <a:lnTo>
                      <a:pt x="69" y="724"/>
                    </a:lnTo>
                    <a:lnTo>
                      <a:pt x="90" y="748"/>
                    </a:lnTo>
                    <a:lnTo>
                      <a:pt x="108" y="765"/>
                    </a:lnTo>
                    <a:lnTo>
                      <a:pt x="125" y="781"/>
                    </a:lnTo>
                    <a:lnTo>
                      <a:pt x="150" y="801"/>
                    </a:lnTo>
                    <a:lnTo>
                      <a:pt x="169" y="809"/>
                    </a:lnTo>
                    <a:lnTo>
                      <a:pt x="186" y="806"/>
                    </a:lnTo>
                    <a:lnTo>
                      <a:pt x="195" y="800"/>
                    </a:lnTo>
                    <a:lnTo>
                      <a:pt x="204" y="796"/>
                    </a:lnTo>
                    <a:lnTo>
                      <a:pt x="227" y="791"/>
                    </a:lnTo>
                    <a:lnTo>
                      <a:pt x="267" y="795"/>
                    </a:lnTo>
                    <a:lnTo>
                      <a:pt x="321" y="815"/>
                    </a:lnTo>
                    <a:lnTo>
                      <a:pt x="351" y="838"/>
                    </a:lnTo>
                    <a:lnTo>
                      <a:pt x="363" y="855"/>
                    </a:lnTo>
                    <a:lnTo>
                      <a:pt x="365" y="864"/>
                    </a:lnTo>
                    <a:lnTo>
                      <a:pt x="367" y="875"/>
                    </a:lnTo>
                    <a:lnTo>
                      <a:pt x="375" y="889"/>
                    </a:lnTo>
                    <a:lnTo>
                      <a:pt x="392" y="897"/>
                    </a:lnTo>
                    <a:lnTo>
                      <a:pt x="421" y="900"/>
                    </a:lnTo>
                    <a:lnTo>
                      <a:pt x="443" y="900"/>
                    </a:lnTo>
                    <a:lnTo>
                      <a:pt x="465" y="900"/>
                    </a:lnTo>
                    <a:lnTo>
                      <a:pt x="494" y="897"/>
                    </a:lnTo>
                    <a:lnTo>
                      <a:pt x="511" y="889"/>
                    </a:lnTo>
                    <a:lnTo>
                      <a:pt x="519" y="875"/>
                    </a:lnTo>
                    <a:lnTo>
                      <a:pt x="521" y="864"/>
                    </a:lnTo>
                    <a:lnTo>
                      <a:pt x="523" y="855"/>
                    </a:lnTo>
                    <a:lnTo>
                      <a:pt x="535" y="838"/>
                    </a:lnTo>
                    <a:lnTo>
                      <a:pt x="565" y="815"/>
                    </a:lnTo>
                    <a:lnTo>
                      <a:pt x="618" y="795"/>
                    </a:lnTo>
                    <a:lnTo>
                      <a:pt x="658" y="791"/>
                    </a:lnTo>
                    <a:lnTo>
                      <a:pt x="681" y="796"/>
                    </a:lnTo>
                    <a:lnTo>
                      <a:pt x="690" y="800"/>
                    </a:lnTo>
                    <a:lnTo>
                      <a:pt x="698" y="805"/>
                    </a:lnTo>
                    <a:lnTo>
                      <a:pt x="714" y="808"/>
                    </a:lnTo>
                    <a:lnTo>
                      <a:pt x="732" y="799"/>
                    </a:lnTo>
                    <a:lnTo>
                      <a:pt x="754" y="779"/>
                    </a:lnTo>
                    <a:lnTo>
                      <a:pt x="768" y="764"/>
                    </a:lnTo>
                    <a:lnTo>
                      <a:pt x="782" y="748"/>
                    </a:lnTo>
                    <a:lnTo>
                      <a:pt x="801" y="725"/>
                    </a:lnTo>
                    <a:lnTo>
                      <a:pt x="806" y="708"/>
                    </a:lnTo>
                    <a:lnTo>
                      <a:pt x="801" y="693"/>
                    </a:lnTo>
                    <a:lnTo>
                      <a:pt x="795" y="685"/>
                    </a:lnTo>
                    <a:lnTo>
                      <a:pt x="789" y="677"/>
                    </a:lnTo>
                    <a:lnTo>
                      <a:pt x="784" y="656"/>
                    </a:lnTo>
                    <a:lnTo>
                      <a:pt x="789" y="615"/>
                    </a:lnTo>
                    <a:lnTo>
                      <a:pt x="814" y="559"/>
                    </a:lnTo>
                    <a:lnTo>
                      <a:pt x="840" y="529"/>
                    </a:lnTo>
                    <a:lnTo>
                      <a:pt x="859" y="518"/>
                    </a:lnTo>
                    <a:lnTo>
                      <a:pt x="868" y="517"/>
                    </a:lnTo>
                    <a:lnTo>
                      <a:pt x="879" y="517"/>
                    </a:lnTo>
                    <a:lnTo>
                      <a:pt x="893" y="511"/>
                    </a:lnTo>
                    <a:lnTo>
                      <a:pt x="899" y="496"/>
                    </a:lnTo>
                    <a:lnTo>
                      <a:pt x="900" y="467"/>
                    </a:lnTo>
                    <a:lnTo>
                      <a:pt x="898" y="445"/>
                    </a:lnTo>
                    <a:lnTo>
                      <a:pt x="897" y="426"/>
                    </a:lnTo>
                    <a:lnTo>
                      <a:pt x="892" y="399"/>
                    </a:lnTo>
                    <a:lnTo>
                      <a:pt x="884" y="385"/>
                    </a:lnTo>
                    <a:lnTo>
                      <a:pt x="872" y="380"/>
                    </a:lnTo>
                    <a:lnTo>
                      <a:pt x="865" y="380"/>
                    </a:lnTo>
                    <a:lnTo>
                      <a:pt x="858" y="381"/>
                    </a:lnTo>
                    <a:lnTo>
                      <a:pt x="844" y="376"/>
                    </a:lnTo>
                    <a:lnTo>
                      <a:pt x="823" y="356"/>
                    </a:lnTo>
                    <a:lnTo>
                      <a:pt x="810" y="335"/>
                    </a:lnTo>
                    <a:lnTo>
                      <a:pt x="799" y="313"/>
                    </a:lnTo>
                    <a:lnTo>
                      <a:pt x="787" y="277"/>
                    </a:lnTo>
                    <a:lnTo>
                      <a:pt x="787" y="249"/>
                    </a:lnTo>
                    <a:lnTo>
                      <a:pt x="799" y="227"/>
                    </a:lnTo>
                    <a:lnTo>
                      <a:pt x="810" y="217"/>
                    </a:lnTo>
                    <a:lnTo>
                      <a:pt x="816" y="211"/>
                    </a:lnTo>
                    <a:lnTo>
                      <a:pt x="823" y="198"/>
                    </a:lnTo>
                    <a:lnTo>
                      <a:pt x="819" y="182"/>
                    </a:lnTo>
                    <a:lnTo>
                      <a:pt x="804" y="157"/>
                    </a:lnTo>
                    <a:lnTo>
                      <a:pt x="791" y="140"/>
                    </a:lnTo>
                    <a:lnTo>
                      <a:pt x="774" y="119"/>
                    </a:lnTo>
                    <a:lnTo>
                      <a:pt x="747" y="93"/>
                    </a:lnTo>
                    <a:lnTo>
                      <a:pt x="724" y="85"/>
                    </a:lnTo>
                    <a:lnTo>
                      <a:pt x="700" y="95"/>
                    </a:lnTo>
                    <a:lnTo>
                      <a:pt x="686" y="107"/>
                    </a:lnTo>
                    <a:lnTo>
                      <a:pt x="678" y="113"/>
                    </a:lnTo>
                    <a:lnTo>
                      <a:pt x="661" y="119"/>
                    </a:lnTo>
                    <a:lnTo>
                      <a:pt x="629" y="114"/>
                    </a:lnTo>
                    <a:lnTo>
                      <a:pt x="590" y="97"/>
                    </a:lnTo>
                    <a:lnTo>
                      <a:pt x="572" y="89"/>
                    </a:lnTo>
                    <a:lnTo>
                      <a:pt x="545" y="73"/>
                    </a:lnTo>
                    <a:lnTo>
                      <a:pt x="527" y="58"/>
                    </a:lnTo>
                    <a:lnTo>
                      <a:pt x="519" y="42"/>
                    </a:lnTo>
                    <a:lnTo>
                      <a:pt x="518" y="34"/>
                    </a:lnTo>
                    <a:lnTo>
                      <a:pt x="518" y="24"/>
                    </a:lnTo>
                    <a:lnTo>
                      <a:pt x="511" y="10"/>
                    </a:lnTo>
                    <a:lnTo>
                      <a:pt x="495" y="3"/>
                    </a:lnTo>
                    <a:lnTo>
                      <a:pt x="465" y="0"/>
                    </a:lnTo>
                    <a:lnTo>
                      <a:pt x="443" y="0"/>
                    </a:lnTo>
                    <a:lnTo>
                      <a:pt x="420" y="0"/>
                    </a:lnTo>
                    <a:lnTo>
                      <a:pt x="389" y="3"/>
                    </a:lnTo>
                    <a:lnTo>
                      <a:pt x="374" y="11"/>
                    </a:lnTo>
                    <a:lnTo>
                      <a:pt x="368" y="27"/>
                    </a:lnTo>
                    <a:lnTo>
                      <a:pt x="368" y="39"/>
                    </a:lnTo>
                    <a:close/>
                    <a:moveTo>
                      <a:pt x="508" y="274"/>
                    </a:moveTo>
                    <a:lnTo>
                      <a:pt x="529" y="283"/>
                    </a:lnTo>
                    <a:lnTo>
                      <a:pt x="565" y="307"/>
                    </a:lnTo>
                    <a:lnTo>
                      <a:pt x="594" y="337"/>
                    </a:lnTo>
                    <a:lnTo>
                      <a:pt x="615" y="370"/>
                    </a:lnTo>
                    <a:lnTo>
                      <a:pt x="629" y="408"/>
                    </a:lnTo>
                    <a:lnTo>
                      <a:pt x="634" y="448"/>
                    </a:lnTo>
                    <a:lnTo>
                      <a:pt x="631" y="489"/>
                    </a:lnTo>
                    <a:lnTo>
                      <a:pt x="619" y="530"/>
                    </a:lnTo>
                    <a:lnTo>
                      <a:pt x="610" y="550"/>
                    </a:lnTo>
                    <a:lnTo>
                      <a:pt x="596" y="574"/>
                    </a:lnTo>
                    <a:lnTo>
                      <a:pt x="560" y="610"/>
                    </a:lnTo>
                    <a:lnTo>
                      <a:pt x="516" y="635"/>
                    </a:lnTo>
                    <a:lnTo>
                      <a:pt x="468" y="647"/>
                    </a:lnTo>
                    <a:lnTo>
                      <a:pt x="418" y="647"/>
                    </a:lnTo>
                    <a:lnTo>
                      <a:pt x="370" y="635"/>
                    </a:lnTo>
                    <a:lnTo>
                      <a:pt x="326" y="610"/>
                    </a:lnTo>
                    <a:lnTo>
                      <a:pt x="290" y="574"/>
                    </a:lnTo>
                    <a:lnTo>
                      <a:pt x="276" y="550"/>
                    </a:lnTo>
                    <a:lnTo>
                      <a:pt x="266" y="529"/>
                    </a:lnTo>
                    <a:lnTo>
                      <a:pt x="255" y="486"/>
                    </a:lnTo>
                    <a:lnTo>
                      <a:pt x="253" y="442"/>
                    </a:lnTo>
                    <a:lnTo>
                      <a:pt x="260" y="400"/>
                    </a:lnTo>
                    <a:lnTo>
                      <a:pt x="276" y="361"/>
                    </a:lnTo>
                    <a:lnTo>
                      <a:pt x="300" y="326"/>
                    </a:lnTo>
                    <a:lnTo>
                      <a:pt x="331" y="297"/>
                    </a:lnTo>
                    <a:lnTo>
                      <a:pt x="368" y="276"/>
                    </a:lnTo>
                    <a:lnTo>
                      <a:pt x="390" y="269"/>
                    </a:lnTo>
                    <a:lnTo>
                      <a:pt x="432" y="256"/>
                    </a:lnTo>
                    <a:lnTo>
                      <a:pt x="448" y="252"/>
                    </a:lnTo>
                    <a:lnTo>
                      <a:pt x="463" y="255"/>
                    </a:lnTo>
                    <a:lnTo>
                      <a:pt x="508" y="274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23"/>
              <p:cNvSpPr>
                <a:spLocks/>
              </p:cNvSpPr>
              <p:nvPr/>
            </p:nvSpPr>
            <p:spPr bwMode="auto">
              <a:xfrm>
                <a:off x="4315" y="1708"/>
                <a:ext cx="1089" cy="1138"/>
              </a:xfrm>
              <a:custGeom>
                <a:avLst/>
                <a:gdLst>
                  <a:gd name="T0" fmla="*/ 642 w 987"/>
                  <a:gd name="T1" fmla="*/ 115 h 1033"/>
                  <a:gd name="T2" fmla="*/ 605 w 987"/>
                  <a:gd name="T3" fmla="*/ 161 h 1033"/>
                  <a:gd name="T4" fmla="*/ 555 w 987"/>
                  <a:gd name="T5" fmla="*/ 229 h 1033"/>
                  <a:gd name="T6" fmla="*/ 550 w 987"/>
                  <a:gd name="T7" fmla="*/ 240 h 1033"/>
                  <a:gd name="T8" fmla="*/ 554 w 987"/>
                  <a:gd name="T9" fmla="*/ 244 h 1033"/>
                  <a:gd name="T10" fmla="*/ 591 w 987"/>
                  <a:gd name="T11" fmla="*/ 249 h 1033"/>
                  <a:gd name="T12" fmla="*/ 618 w 987"/>
                  <a:gd name="T13" fmla="*/ 250 h 1033"/>
                  <a:gd name="T14" fmla="*/ 688 w 987"/>
                  <a:gd name="T15" fmla="*/ 250 h 1033"/>
                  <a:gd name="T16" fmla="*/ 677 w 987"/>
                  <a:gd name="T17" fmla="*/ 328 h 1033"/>
                  <a:gd name="T18" fmla="*/ 673 w 987"/>
                  <a:gd name="T19" fmla="*/ 351 h 1033"/>
                  <a:gd name="T20" fmla="*/ 662 w 987"/>
                  <a:gd name="T21" fmla="*/ 399 h 1033"/>
                  <a:gd name="T22" fmla="*/ 635 w 987"/>
                  <a:gd name="T23" fmla="*/ 473 h 1033"/>
                  <a:gd name="T24" fmla="*/ 582 w 987"/>
                  <a:gd name="T25" fmla="*/ 570 h 1033"/>
                  <a:gd name="T26" fmla="*/ 514 w 987"/>
                  <a:gd name="T27" fmla="*/ 660 h 1033"/>
                  <a:gd name="T28" fmla="*/ 475 w 987"/>
                  <a:gd name="T29" fmla="*/ 698 h 1033"/>
                  <a:gd name="T30" fmla="*/ 436 w 987"/>
                  <a:gd name="T31" fmla="*/ 734 h 1033"/>
                  <a:gd name="T32" fmla="*/ 351 w 987"/>
                  <a:gd name="T33" fmla="*/ 794 h 1033"/>
                  <a:gd name="T34" fmla="*/ 259 w 987"/>
                  <a:gd name="T35" fmla="*/ 840 h 1033"/>
                  <a:gd name="T36" fmla="*/ 157 w 987"/>
                  <a:gd name="T37" fmla="*/ 874 h 1033"/>
                  <a:gd name="T38" fmla="*/ 102 w 987"/>
                  <a:gd name="T39" fmla="*/ 887 h 1033"/>
                  <a:gd name="T40" fmla="*/ 61 w 987"/>
                  <a:gd name="T41" fmla="*/ 896 h 1033"/>
                  <a:gd name="T42" fmla="*/ 6 w 987"/>
                  <a:gd name="T43" fmla="*/ 914 h 1033"/>
                  <a:gd name="T44" fmla="*/ 0 w 987"/>
                  <a:gd name="T45" fmla="*/ 920 h 1033"/>
                  <a:gd name="T46" fmla="*/ 0 w 987"/>
                  <a:gd name="T47" fmla="*/ 983 h 1033"/>
                  <a:gd name="T48" fmla="*/ 0 w 987"/>
                  <a:gd name="T49" fmla="*/ 999 h 1033"/>
                  <a:gd name="T50" fmla="*/ 4 w 987"/>
                  <a:gd name="T51" fmla="*/ 1020 h 1033"/>
                  <a:gd name="T52" fmla="*/ 16 w 987"/>
                  <a:gd name="T53" fmla="*/ 1030 h 1033"/>
                  <a:gd name="T54" fmla="*/ 40 w 987"/>
                  <a:gd name="T55" fmla="*/ 1033 h 1033"/>
                  <a:gd name="T56" fmla="*/ 58 w 987"/>
                  <a:gd name="T57" fmla="*/ 1033 h 1033"/>
                  <a:gd name="T58" fmla="*/ 88 w 987"/>
                  <a:gd name="T59" fmla="*/ 1031 h 1033"/>
                  <a:gd name="T60" fmla="*/ 188 w 987"/>
                  <a:gd name="T61" fmla="*/ 1009 h 1033"/>
                  <a:gd name="T62" fmla="*/ 242 w 987"/>
                  <a:gd name="T63" fmla="*/ 993 h 1033"/>
                  <a:gd name="T64" fmla="*/ 300 w 987"/>
                  <a:gd name="T65" fmla="*/ 973 h 1033"/>
                  <a:gd name="T66" fmla="*/ 409 w 987"/>
                  <a:gd name="T67" fmla="*/ 922 h 1033"/>
                  <a:gd name="T68" fmla="*/ 507 w 987"/>
                  <a:gd name="T69" fmla="*/ 858 h 1033"/>
                  <a:gd name="T70" fmla="*/ 593 w 987"/>
                  <a:gd name="T71" fmla="*/ 783 h 1033"/>
                  <a:gd name="T72" fmla="*/ 668 w 987"/>
                  <a:gd name="T73" fmla="*/ 696 h 1033"/>
                  <a:gd name="T74" fmla="*/ 729 w 987"/>
                  <a:gd name="T75" fmla="*/ 599 h 1033"/>
                  <a:gd name="T76" fmla="*/ 778 w 987"/>
                  <a:gd name="T77" fmla="*/ 491 h 1033"/>
                  <a:gd name="T78" fmla="*/ 813 w 987"/>
                  <a:gd name="T79" fmla="*/ 374 h 1033"/>
                  <a:gd name="T80" fmla="*/ 825 w 987"/>
                  <a:gd name="T81" fmla="*/ 312 h 1033"/>
                  <a:gd name="T82" fmla="*/ 828 w 987"/>
                  <a:gd name="T83" fmla="*/ 291 h 1033"/>
                  <a:gd name="T84" fmla="*/ 837 w 987"/>
                  <a:gd name="T85" fmla="*/ 265 h 1033"/>
                  <a:gd name="T86" fmla="*/ 853 w 987"/>
                  <a:gd name="T87" fmla="*/ 253 h 1033"/>
                  <a:gd name="T88" fmla="*/ 885 w 987"/>
                  <a:gd name="T89" fmla="*/ 250 h 1033"/>
                  <a:gd name="T90" fmla="*/ 910 w 987"/>
                  <a:gd name="T91" fmla="*/ 250 h 1033"/>
                  <a:gd name="T92" fmla="*/ 987 w 987"/>
                  <a:gd name="T93" fmla="*/ 250 h 1033"/>
                  <a:gd name="T94" fmla="*/ 875 w 987"/>
                  <a:gd name="T95" fmla="*/ 125 h 1033"/>
                  <a:gd name="T96" fmla="*/ 829 w 987"/>
                  <a:gd name="T97" fmla="*/ 75 h 1033"/>
                  <a:gd name="T98" fmla="*/ 761 w 987"/>
                  <a:gd name="T99" fmla="*/ 7 h 1033"/>
                  <a:gd name="T100" fmla="*/ 748 w 987"/>
                  <a:gd name="T101" fmla="*/ 0 h 1033"/>
                  <a:gd name="T102" fmla="*/ 738 w 987"/>
                  <a:gd name="T103" fmla="*/ 6 h 1033"/>
                  <a:gd name="T104" fmla="*/ 680 w 987"/>
                  <a:gd name="T105" fmla="*/ 69 h 1033"/>
                  <a:gd name="T106" fmla="*/ 642 w 987"/>
                  <a:gd name="T107" fmla="*/ 115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7" h="1033">
                    <a:moveTo>
                      <a:pt x="642" y="115"/>
                    </a:moveTo>
                    <a:lnTo>
                      <a:pt x="605" y="161"/>
                    </a:lnTo>
                    <a:lnTo>
                      <a:pt x="555" y="229"/>
                    </a:lnTo>
                    <a:lnTo>
                      <a:pt x="550" y="240"/>
                    </a:lnTo>
                    <a:lnTo>
                      <a:pt x="554" y="244"/>
                    </a:lnTo>
                    <a:lnTo>
                      <a:pt x="591" y="249"/>
                    </a:lnTo>
                    <a:lnTo>
                      <a:pt x="618" y="250"/>
                    </a:lnTo>
                    <a:lnTo>
                      <a:pt x="688" y="250"/>
                    </a:lnTo>
                    <a:lnTo>
                      <a:pt x="677" y="328"/>
                    </a:lnTo>
                    <a:lnTo>
                      <a:pt x="673" y="351"/>
                    </a:lnTo>
                    <a:lnTo>
                      <a:pt x="662" y="399"/>
                    </a:lnTo>
                    <a:lnTo>
                      <a:pt x="635" y="473"/>
                    </a:lnTo>
                    <a:lnTo>
                      <a:pt x="582" y="570"/>
                    </a:lnTo>
                    <a:lnTo>
                      <a:pt x="514" y="660"/>
                    </a:lnTo>
                    <a:lnTo>
                      <a:pt x="475" y="698"/>
                    </a:lnTo>
                    <a:lnTo>
                      <a:pt x="436" y="734"/>
                    </a:lnTo>
                    <a:lnTo>
                      <a:pt x="351" y="794"/>
                    </a:lnTo>
                    <a:lnTo>
                      <a:pt x="259" y="840"/>
                    </a:lnTo>
                    <a:lnTo>
                      <a:pt x="157" y="874"/>
                    </a:lnTo>
                    <a:lnTo>
                      <a:pt x="102" y="887"/>
                    </a:lnTo>
                    <a:lnTo>
                      <a:pt x="61" y="896"/>
                    </a:lnTo>
                    <a:lnTo>
                      <a:pt x="6" y="914"/>
                    </a:lnTo>
                    <a:lnTo>
                      <a:pt x="0" y="920"/>
                    </a:lnTo>
                    <a:lnTo>
                      <a:pt x="0" y="983"/>
                    </a:lnTo>
                    <a:lnTo>
                      <a:pt x="0" y="999"/>
                    </a:lnTo>
                    <a:lnTo>
                      <a:pt x="4" y="1020"/>
                    </a:lnTo>
                    <a:lnTo>
                      <a:pt x="16" y="1030"/>
                    </a:lnTo>
                    <a:lnTo>
                      <a:pt x="40" y="1033"/>
                    </a:lnTo>
                    <a:lnTo>
                      <a:pt x="58" y="1033"/>
                    </a:lnTo>
                    <a:lnTo>
                      <a:pt x="88" y="1031"/>
                    </a:lnTo>
                    <a:lnTo>
                      <a:pt x="188" y="1009"/>
                    </a:lnTo>
                    <a:lnTo>
                      <a:pt x="242" y="993"/>
                    </a:lnTo>
                    <a:lnTo>
                      <a:pt x="300" y="973"/>
                    </a:lnTo>
                    <a:lnTo>
                      <a:pt x="409" y="922"/>
                    </a:lnTo>
                    <a:lnTo>
                      <a:pt x="507" y="858"/>
                    </a:lnTo>
                    <a:lnTo>
                      <a:pt x="593" y="783"/>
                    </a:lnTo>
                    <a:lnTo>
                      <a:pt x="668" y="696"/>
                    </a:lnTo>
                    <a:lnTo>
                      <a:pt x="729" y="599"/>
                    </a:lnTo>
                    <a:lnTo>
                      <a:pt x="778" y="491"/>
                    </a:lnTo>
                    <a:lnTo>
                      <a:pt x="813" y="374"/>
                    </a:lnTo>
                    <a:lnTo>
                      <a:pt x="825" y="312"/>
                    </a:lnTo>
                    <a:lnTo>
                      <a:pt x="828" y="291"/>
                    </a:lnTo>
                    <a:lnTo>
                      <a:pt x="837" y="265"/>
                    </a:lnTo>
                    <a:lnTo>
                      <a:pt x="853" y="253"/>
                    </a:lnTo>
                    <a:lnTo>
                      <a:pt x="885" y="250"/>
                    </a:lnTo>
                    <a:lnTo>
                      <a:pt x="910" y="250"/>
                    </a:lnTo>
                    <a:lnTo>
                      <a:pt x="987" y="250"/>
                    </a:lnTo>
                    <a:lnTo>
                      <a:pt x="875" y="125"/>
                    </a:lnTo>
                    <a:lnTo>
                      <a:pt x="829" y="75"/>
                    </a:lnTo>
                    <a:lnTo>
                      <a:pt x="761" y="7"/>
                    </a:lnTo>
                    <a:lnTo>
                      <a:pt x="748" y="0"/>
                    </a:lnTo>
                    <a:lnTo>
                      <a:pt x="738" y="6"/>
                    </a:lnTo>
                    <a:lnTo>
                      <a:pt x="680" y="69"/>
                    </a:lnTo>
                    <a:lnTo>
                      <a:pt x="642" y="115"/>
                    </a:ln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24"/>
              <p:cNvSpPr>
                <a:spLocks noEditPoints="1"/>
              </p:cNvSpPr>
              <p:nvPr/>
            </p:nvSpPr>
            <p:spPr bwMode="auto">
              <a:xfrm>
                <a:off x="2573" y="1799"/>
                <a:ext cx="824" cy="1232"/>
              </a:xfrm>
              <a:custGeom>
                <a:avLst/>
                <a:gdLst>
                  <a:gd name="T0" fmla="*/ 122 w 748"/>
                  <a:gd name="T1" fmla="*/ 500 h 1118"/>
                  <a:gd name="T2" fmla="*/ 160 w 748"/>
                  <a:gd name="T3" fmla="*/ 519 h 1118"/>
                  <a:gd name="T4" fmla="*/ 230 w 748"/>
                  <a:gd name="T5" fmla="*/ 597 h 1118"/>
                  <a:gd name="T6" fmla="*/ 224 w 748"/>
                  <a:gd name="T7" fmla="*/ 645 h 1118"/>
                  <a:gd name="T8" fmla="*/ 184 w 748"/>
                  <a:gd name="T9" fmla="*/ 630 h 1118"/>
                  <a:gd name="T10" fmla="*/ 152 w 748"/>
                  <a:gd name="T11" fmla="*/ 630 h 1118"/>
                  <a:gd name="T12" fmla="*/ 181 w 748"/>
                  <a:gd name="T13" fmla="*/ 676 h 1118"/>
                  <a:gd name="T14" fmla="*/ 177 w 748"/>
                  <a:gd name="T15" fmla="*/ 705 h 1118"/>
                  <a:gd name="T16" fmla="*/ 141 w 748"/>
                  <a:gd name="T17" fmla="*/ 727 h 1118"/>
                  <a:gd name="T18" fmla="*/ 128 w 748"/>
                  <a:gd name="T19" fmla="*/ 870 h 1118"/>
                  <a:gd name="T20" fmla="*/ 41 w 748"/>
                  <a:gd name="T21" fmla="*/ 1051 h 1118"/>
                  <a:gd name="T22" fmla="*/ 1 w 748"/>
                  <a:gd name="T23" fmla="*/ 1089 h 1118"/>
                  <a:gd name="T24" fmla="*/ 58 w 748"/>
                  <a:gd name="T25" fmla="*/ 1117 h 1118"/>
                  <a:gd name="T26" fmla="*/ 244 w 748"/>
                  <a:gd name="T27" fmla="*/ 1115 h 1118"/>
                  <a:gd name="T28" fmla="*/ 294 w 748"/>
                  <a:gd name="T29" fmla="*/ 1028 h 1118"/>
                  <a:gd name="T30" fmla="*/ 337 w 748"/>
                  <a:gd name="T31" fmla="*/ 692 h 1118"/>
                  <a:gd name="T32" fmla="*/ 371 w 748"/>
                  <a:gd name="T33" fmla="*/ 559 h 1118"/>
                  <a:gd name="T34" fmla="*/ 414 w 748"/>
                  <a:gd name="T35" fmla="*/ 860 h 1118"/>
                  <a:gd name="T36" fmla="*/ 599 w 748"/>
                  <a:gd name="T37" fmla="*/ 1117 h 1118"/>
                  <a:gd name="T38" fmla="*/ 737 w 748"/>
                  <a:gd name="T39" fmla="*/ 1108 h 1118"/>
                  <a:gd name="T40" fmla="*/ 747 w 748"/>
                  <a:gd name="T41" fmla="*/ 1076 h 1118"/>
                  <a:gd name="T42" fmla="*/ 697 w 748"/>
                  <a:gd name="T43" fmla="*/ 1042 h 1118"/>
                  <a:gd name="T44" fmla="*/ 609 w 748"/>
                  <a:gd name="T45" fmla="*/ 625 h 1118"/>
                  <a:gd name="T46" fmla="*/ 633 w 748"/>
                  <a:gd name="T47" fmla="*/ 0 h 1118"/>
                  <a:gd name="T48" fmla="*/ 114 w 748"/>
                  <a:gd name="T49" fmla="*/ 259 h 1118"/>
                  <a:gd name="T50" fmla="*/ 239 w 748"/>
                  <a:gd name="T51" fmla="*/ 64 h 1118"/>
                  <a:gd name="T52" fmla="*/ 218 w 748"/>
                  <a:gd name="T53" fmla="*/ 82 h 1118"/>
                  <a:gd name="T54" fmla="*/ 193 w 748"/>
                  <a:gd name="T55" fmla="*/ 58 h 1118"/>
                  <a:gd name="T56" fmla="*/ 206 w 748"/>
                  <a:gd name="T57" fmla="*/ 18 h 1118"/>
                  <a:gd name="T58" fmla="*/ 235 w 748"/>
                  <a:gd name="T59" fmla="*/ 28 h 1118"/>
                  <a:gd name="T60" fmla="*/ 562 w 748"/>
                  <a:gd name="T61" fmla="*/ 46 h 1118"/>
                  <a:gd name="T62" fmla="*/ 522 w 748"/>
                  <a:gd name="T63" fmla="*/ 79 h 1118"/>
                  <a:gd name="T64" fmla="*/ 503 w 748"/>
                  <a:gd name="T65" fmla="*/ 46 h 1118"/>
                  <a:gd name="T66" fmla="*/ 531 w 748"/>
                  <a:gd name="T67" fmla="*/ 17 h 1118"/>
                  <a:gd name="T68" fmla="*/ 558 w 748"/>
                  <a:gd name="T69" fmla="*/ 35 h 1118"/>
                  <a:gd name="T70" fmla="*/ 195 w 748"/>
                  <a:gd name="T71" fmla="*/ 419 h 1118"/>
                  <a:gd name="T72" fmla="*/ 162 w 748"/>
                  <a:gd name="T73" fmla="*/ 434 h 1118"/>
                  <a:gd name="T74" fmla="*/ 186 w 748"/>
                  <a:gd name="T75" fmla="*/ 395 h 1118"/>
                  <a:gd name="T76" fmla="*/ 231 w 748"/>
                  <a:gd name="T77" fmla="*/ 334 h 1118"/>
                  <a:gd name="T78" fmla="*/ 249 w 748"/>
                  <a:gd name="T79" fmla="*/ 317 h 1118"/>
                  <a:gd name="T80" fmla="*/ 248 w 748"/>
                  <a:gd name="T81" fmla="*/ 349 h 1118"/>
                  <a:gd name="T82" fmla="*/ 529 w 748"/>
                  <a:gd name="T83" fmla="*/ 367 h 1118"/>
                  <a:gd name="T84" fmla="*/ 582 w 748"/>
                  <a:gd name="T85" fmla="*/ 430 h 1118"/>
                  <a:gd name="T86" fmla="*/ 560 w 748"/>
                  <a:gd name="T87" fmla="*/ 439 h 1118"/>
                  <a:gd name="T88" fmla="*/ 508 w 748"/>
                  <a:gd name="T89" fmla="*/ 381 h 1118"/>
                  <a:gd name="T90" fmla="*/ 494 w 748"/>
                  <a:gd name="T91" fmla="*/ 318 h 1118"/>
                  <a:gd name="T92" fmla="*/ 518 w 748"/>
                  <a:gd name="T93" fmla="*/ 337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48" h="1118">
                    <a:moveTo>
                      <a:pt x="114" y="259"/>
                    </a:moveTo>
                    <a:lnTo>
                      <a:pt x="115" y="411"/>
                    </a:lnTo>
                    <a:lnTo>
                      <a:pt x="122" y="500"/>
                    </a:lnTo>
                    <a:lnTo>
                      <a:pt x="135" y="516"/>
                    </a:lnTo>
                    <a:lnTo>
                      <a:pt x="144" y="517"/>
                    </a:lnTo>
                    <a:lnTo>
                      <a:pt x="160" y="519"/>
                    </a:lnTo>
                    <a:lnTo>
                      <a:pt x="190" y="535"/>
                    </a:lnTo>
                    <a:lnTo>
                      <a:pt x="215" y="563"/>
                    </a:lnTo>
                    <a:lnTo>
                      <a:pt x="230" y="597"/>
                    </a:lnTo>
                    <a:lnTo>
                      <a:pt x="231" y="614"/>
                    </a:lnTo>
                    <a:lnTo>
                      <a:pt x="230" y="628"/>
                    </a:lnTo>
                    <a:lnTo>
                      <a:pt x="224" y="645"/>
                    </a:lnTo>
                    <a:lnTo>
                      <a:pt x="213" y="649"/>
                    </a:lnTo>
                    <a:lnTo>
                      <a:pt x="195" y="640"/>
                    </a:lnTo>
                    <a:lnTo>
                      <a:pt x="184" y="630"/>
                    </a:lnTo>
                    <a:lnTo>
                      <a:pt x="173" y="620"/>
                    </a:lnTo>
                    <a:lnTo>
                      <a:pt x="157" y="618"/>
                    </a:lnTo>
                    <a:lnTo>
                      <a:pt x="152" y="630"/>
                    </a:lnTo>
                    <a:lnTo>
                      <a:pt x="161" y="652"/>
                    </a:lnTo>
                    <a:lnTo>
                      <a:pt x="171" y="665"/>
                    </a:lnTo>
                    <a:lnTo>
                      <a:pt x="181" y="676"/>
                    </a:lnTo>
                    <a:lnTo>
                      <a:pt x="191" y="689"/>
                    </a:lnTo>
                    <a:lnTo>
                      <a:pt x="190" y="698"/>
                    </a:lnTo>
                    <a:lnTo>
                      <a:pt x="177" y="705"/>
                    </a:lnTo>
                    <a:lnTo>
                      <a:pt x="166" y="709"/>
                    </a:lnTo>
                    <a:lnTo>
                      <a:pt x="156" y="712"/>
                    </a:lnTo>
                    <a:lnTo>
                      <a:pt x="141" y="727"/>
                    </a:lnTo>
                    <a:lnTo>
                      <a:pt x="133" y="761"/>
                    </a:lnTo>
                    <a:lnTo>
                      <a:pt x="129" y="823"/>
                    </a:lnTo>
                    <a:lnTo>
                      <a:pt x="128" y="870"/>
                    </a:lnTo>
                    <a:lnTo>
                      <a:pt x="123" y="1022"/>
                    </a:lnTo>
                    <a:lnTo>
                      <a:pt x="64" y="1042"/>
                    </a:lnTo>
                    <a:lnTo>
                      <a:pt x="41" y="1051"/>
                    </a:lnTo>
                    <a:lnTo>
                      <a:pt x="14" y="1070"/>
                    </a:lnTo>
                    <a:lnTo>
                      <a:pt x="3" y="1083"/>
                    </a:lnTo>
                    <a:lnTo>
                      <a:pt x="1" y="1089"/>
                    </a:lnTo>
                    <a:lnTo>
                      <a:pt x="0" y="1097"/>
                    </a:lnTo>
                    <a:lnTo>
                      <a:pt x="9" y="1109"/>
                    </a:lnTo>
                    <a:lnTo>
                      <a:pt x="58" y="1117"/>
                    </a:lnTo>
                    <a:lnTo>
                      <a:pt x="136" y="1117"/>
                    </a:lnTo>
                    <a:lnTo>
                      <a:pt x="192" y="1118"/>
                    </a:lnTo>
                    <a:lnTo>
                      <a:pt x="244" y="1115"/>
                    </a:lnTo>
                    <a:lnTo>
                      <a:pt x="267" y="1102"/>
                    </a:lnTo>
                    <a:lnTo>
                      <a:pt x="283" y="1075"/>
                    </a:lnTo>
                    <a:lnTo>
                      <a:pt x="294" y="1028"/>
                    </a:lnTo>
                    <a:lnTo>
                      <a:pt x="310" y="912"/>
                    </a:lnTo>
                    <a:lnTo>
                      <a:pt x="324" y="787"/>
                    </a:lnTo>
                    <a:lnTo>
                      <a:pt x="337" y="692"/>
                    </a:lnTo>
                    <a:lnTo>
                      <a:pt x="360" y="564"/>
                    </a:lnTo>
                    <a:lnTo>
                      <a:pt x="366" y="550"/>
                    </a:lnTo>
                    <a:lnTo>
                      <a:pt x="371" y="559"/>
                    </a:lnTo>
                    <a:lnTo>
                      <a:pt x="387" y="646"/>
                    </a:lnTo>
                    <a:lnTo>
                      <a:pt x="396" y="709"/>
                    </a:lnTo>
                    <a:lnTo>
                      <a:pt x="414" y="860"/>
                    </a:lnTo>
                    <a:lnTo>
                      <a:pt x="433" y="992"/>
                    </a:lnTo>
                    <a:lnTo>
                      <a:pt x="451" y="1117"/>
                    </a:lnTo>
                    <a:lnTo>
                      <a:pt x="599" y="1117"/>
                    </a:lnTo>
                    <a:lnTo>
                      <a:pt x="646" y="1117"/>
                    </a:lnTo>
                    <a:lnTo>
                      <a:pt x="707" y="1115"/>
                    </a:lnTo>
                    <a:lnTo>
                      <a:pt x="737" y="1108"/>
                    </a:lnTo>
                    <a:lnTo>
                      <a:pt x="747" y="1095"/>
                    </a:lnTo>
                    <a:lnTo>
                      <a:pt x="748" y="1085"/>
                    </a:lnTo>
                    <a:lnTo>
                      <a:pt x="747" y="1076"/>
                    </a:lnTo>
                    <a:lnTo>
                      <a:pt x="740" y="1062"/>
                    </a:lnTo>
                    <a:lnTo>
                      <a:pt x="724" y="1051"/>
                    </a:lnTo>
                    <a:lnTo>
                      <a:pt x="697" y="1042"/>
                    </a:lnTo>
                    <a:lnTo>
                      <a:pt x="678" y="1039"/>
                    </a:lnTo>
                    <a:lnTo>
                      <a:pt x="606" y="1024"/>
                    </a:lnTo>
                    <a:lnTo>
                      <a:pt x="609" y="625"/>
                    </a:lnTo>
                    <a:lnTo>
                      <a:pt x="615" y="290"/>
                    </a:lnTo>
                    <a:lnTo>
                      <a:pt x="623" y="112"/>
                    </a:lnTo>
                    <a:lnTo>
                      <a:pt x="633" y="0"/>
                    </a:lnTo>
                    <a:lnTo>
                      <a:pt x="374" y="0"/>
                    </a:lnTo>
                    <a:lnTo>
                      <a:pt x="114" y="0"/>
                    </a:lnTo>
                    <a:lnTo>
                      <a:pt x="114" y="259"/>
                    </a:lnTo>
                    <a:close/>
                    <a:moveTo>
                      <a:pt x="241" y="35"/>
                    </a:moveTo>
                    <a:lnTo>
                      <a:pt x="244" y="44"/>
                    </a:lnTo>
                    <a:lnTo>
                      <a:pt x="239" y="64"/>
                    </a:lnTo>
                    <a:lnTo>
                      <a:pt x="233" y="72"/>
                    </a:lnTo>
                    <a:lnTo>
                      <a:pt x="227" y="77"/>
                    </a:lnTo>
                    <a:lnTo>
                      <a:pt x="218" y="82"/>
                    </a:lnTo>
                    <a:lnTo>
                      <a:pt x="206" y="79"/>
                    </a:lnTo>
                    <a:lnTo>
                      <a:pt x="198" y="67"/>
                    </a:lnTo>
                    <a:lnTo>
                      <a:pt x="193" y="58"/>
                    </a:lnTo>
                    <a:lnTo>
                      <a:pt x="190" y="40"/>
                    </a:lnTo>
                    <a:lnTo>
                      <a:pt x="195" y="26"/>
                    </a:lnTo>
                    <a:lnTo>
                      <a:pt x="206" y="18"/>
                    </a:lnTo>
                    <a:lnTo>
                      <a:pt x="214" y="17"/>
                    </a:lnTo>
                    <a:lnTo>
                      <a:pt x="221" y="18"/>
                    </a:lnTo>
                    <a:lnTo>
                      <a:pt x="235" y="28"/>
                    </a:lnTo>
                    <a:lnTo>
                      <a:pt x="241" y="35"/>
                    </a:lnTo>
                    <a:close/>
                    <a:moveTo>
                      <a:pt x="558" y="35"/>
                    </a:moveTo>
                    <a:lnTo>
                      <a:pt x="562" y="46"/>
                    </a:lnTo>
                    <a:lnTo>
                      <a:pt x="557" y="66"/>
                    </a:lnTo>
                    <a:lnTo>
                      <a:pt x="542" y="79"/>
                    </a:lnTo>
                    <a:lnTo>
                      <a:pt x="522" y="79"/>
                    </a:lnTo>
                    <a:lnTo>
                      <a:pt x="513" y="72"/>
                    </a:lnTo>
                    <a:lnTo>
                      <a:pt x="506" y="64"/>
                    </a:lnTo>
                    <a:lnTo>
                      <a:pt x="503" y="46"/>
                    </a:lnTo>
                    <a:lnTo>
                      <a:pt x="509" y="29"/>
                    </a:lnTo>
                    <a:lnTo>
                      <a:pt x="522" y="18"/>
                    </a:lnTo>
                    <a:lnTo>
                      <a:pt x="531" y="17"/>
                    </a:lnTo>
                    <a:lnTo>
                      <a:pt x="538" y="18"/>
                    </a:lnTo>
                    <a:lnTo>
                      <a:pt x="552" y="28"/>
                    </a:lnTo>
                    <a:lnTo>
                      <a:pt x="558" y="35"/>
                    </a:lnTo>
                    <a:close/>
                    <a:moveTo>
                      <a:pt x="236" y="370"/>
                    </a:moveTo>
                    <a:lnTo>
                      <a:pt x="221" y="393"/>
                    </a:lnTo>
                    <a:lnTo>
                      <a:pt x="195" y="419"/>
                    </a:lnTo>
                    <a:lnTo>
                      <a:pt x="178" y="430"/>
                    </a:lnTo>
                    <a:lnTo>
                      <a:pt x="171" y="432"/>
                    </a:lnTo>
                    <a:lnTo>
                      <a:pt x="162" y="434"/>
                    </a:lnTo>
                    <a:lnTo>
                      <a:pt x="153" y="432"/>
                    </a:lnTo>
                    <a:lnTo>
                      <a:pt x="162" y="418"/>
                    </a:lnTo>
                    <a:lnTo>
                      <a:pt x="186" y="395"/>
                    </a:lnTo>
                    <a:lnTo>
                      <a:pt x="204" y="376"/>
                    </a:lnTo>
                    <a:lnTo>
                      <a:pt x="228" y="343"/>
                    </a:lnTo>
                    <a:lnTo>
                      <a:pt x="231" y="334"/>
                    </a:lnTo>
                    <a:lnTo>
                      <a:pt x="232" y="327"/>
                    </a:lnTo>
                    <a:lnTo>
                      <a:pt x="242" y="318"/>
                    </a:lnTo>
                    <a:lnTo>
                      <a:pt x="249" y="317"/>
                    </a:lnTo>
                    <a:lnTo>
                      <a:pt x="253" y="318"/>
                    </a:lnTo>
                    <a:lnTo>
                      <a:pt x="255" y="326"/>
                    </a:lnTo>
                    <a:lnTo>
                      <a:pt x="248" y="349"/>
                    </a:lnTo>
                    <a:lnTo>
                      <a:pt x="236" y="370"/>
                    </a:lnTo>
                    <a:close/>
                    <a:moveTo>
                      <a:pt x="523" y="350"/>
                    </a:moveTo>
                    <a:lnTo>
                      <a:pt x="529" y="367"/>
                    </a:lnTo>
                    <a:lnTo>
                      <a:pt x="554" y="403"/>
                    </a:lnTo>
                    <a:lnTo>
                      <a:pt x="569" y="417"/>
                    </a:lnTo>
                    <a:lnTo>
                      <a:pt x="582" y="430"/>
                    </a:lnTo>
                    <a:lnTo>
                      <a:pt x="591" y="446"/>
                    </a:lnTo>
                    <a:lnTo>
                      <a:pt x="583" y="449"/>
                    </a:lnTo>
                    <a:lnTo>
                      <a:pt x="560" y="439"/>
                    </a:lnTo>
                    <a:lnTo>
                      <a:pt x="544" y="427"/>
                    </a:lnTo>
                    <a:lnTo>
                      <a:pt x="532" y="416"/>
                    </a:lnTo>
                    <a:lnTo>
                      <a:pt x="508" y="381"/>
                    </a:lnTo>
                    <a:lnTo>
                      <a:pt x="493" y="345"/>
                    </a:lnTo>
                    <a:lnTo>
                      <a:pt x="490" y="325"/>
                    </a:lnTo>
                    <a:lnTo>
                      <a:pt x="494" y="318"/>
                    </a:lnTo>
                    <a:lnTo>
                      <a:pt x="498" y="317"/>
                    </a:lnTo>
                    <a:lnTo>
                      <a:pt x="504" y="319"/>
                    </a:lnTo>
                    <a:lnTo>
                      <a:pt x="518" y="337"/>
                    </a:lnTo>
                    <a:lnTo>
                      <a:pt x="523" y="35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25"/>
              <p:cNvSpPr>
                <a:spLocks noEditPoints="1"/>
              </p:cNvSpPr>
              <p:nvPr/>
            </p:nvSpPr>
            <p:spPr bwMode="auto">
              <a:xfrm>
                <a:off x="3310" y="2002"/>
                <a:ext cx="614" cy="617"/>
              </a:xfrm>
              <a:custGeom>
                <a:avLst/>
                <a:gdLst>
                  <a:gd name="T0" fmla="*/ 131 w 557"/>
                  <a:gd name="T1" fmla="*/ 49 h 560"/>
                  <a:gd name="T2" fmla="*/ 136 w 557"/>
                  <a:gd name="T3" fmla="*/ 63 h 560"/>
                  <a:gd name="T4" fmla="*/ 104 w 557"/>
                  <a:gd name="T5" fmla="*/ 115 h 560"/>
                  <a:gd name="T6" fmla="*/ 53 w 557"/>
                  <a:gd name="T7" fmla="*/ 134 h 560"/>
                  <a:gd name="T8" fmla="*/ 3 w 557"/>
                  <a:gd name="T9" fmla="*/ 183 h 560"/>
                  <a:gd name="T10" fmla="*/ 10 w 557"/>
                  <a:gd name="T11" fmla="*/ 213 h 560"/>
                  <a:gd name="T12" fmla="*/ 27 w 557"/>
                  <a:gd name="T13" fmla="*/ 252 h 560"/>
                  <a:gd name="T14" fmla="*/ 16 w 557"/>
                  <a:gd name="T15" fmla="*/ 338 h 560"/>
                  <a:gd name="T16" fmla="*/ 5 w 557"/>
                  <a:gd name="T17" fmla="*/ 354 h 560"/>
                  <a:gd name="T18" fmla="*/ 32 w 557"/>
                  <a:gd name="T19" fmla="*/ 418 h 560"/>
                  <a:gd name="T20" fmla="*/ 62 w 557"/>
                  <a:gd name="T21" fmla="*/ 426 h 560"/>
                  <a:gd name="T22" fmla="*/ 122 w 557"/>
                  <a:gd name="T23" fmla="*/ 492 h 560"/>
                  <a:gd name="T24" fmla="*/ 121 w 557"/>
                  <a:gd name="T25" fmla="*/ 520 h 560"/>
                  <a:gd name="T26" fmla="*/ 179 w 557"/>
                  <a:gd name="T27" fmla="*/ 557 h 560"/>
                  <a:gd name="T28" fmla="*/ 209 w 557"/>
                  <a:gd name="T29" fmla="*/ 551 h 560"/>
                  <a:gd name="T30" fmla="*/ 249 w 557"/>
                  <a:gd name="T31" fmla="*/ 534 h 560"/>
                  <a:gd name="T32" fmla="*/ 334 w 557"/>
                  <a:gd name="T33" fmla="*/ 545 h 560"/>
                  <a:gd name="T34" fmla="*/ 351 w 557"/>
                  <a:gd name="T35" fmla="*/ 556 h 560"/>
                  <a:gd name="T36" fmla="*/ 419 w 557"/>
                  <a:gd name="T37" fmla="*/ 521 h 560"/>
                  <a:gd name="T38" fmla="*/ 421 w 557"/>
                  <a:gd name="T39" fmla="*/ 501 h 560"/>
                  <a:gd name="T40" fmla="*/ 466 w 557"/>
                  <a:gd name="T41" fmla="*/ 441 h 560"/>
                  <a:gd name="T42" fmla="*/ 509 w 557"/>
                  <a:gd name="T43" fmla="*/ 428 h 560"/>
                  <a:gd name="T44" fmla="*/ 538 w 557"/>
                  <a:gd name="T45" fmla="*/ 411 h 560"/>
                  <a:gd name="T46" fmla="*/ 544 w 557"/>
                  <a:gd name="T47" fmla="*/ 342 h 560"/>
                  <a:gd name="T48" fmla="*/ 521 w 557"/>
                  <a:gd name="T49" fmla="*/ 291 h 560"/>
                  <a:gd name="T50" fmla="*/ 542 w 557"/>
                  <a:gd name="T51" fmla="*/ 223 h 560"/>
                  <a:gd name="T52" fmla="*/ 556 w 557"/>
                  <a:gd name="T53" fmla="*/ 188 h 560"/>
                  <a:gd name="T54" fmla="*/ 519 w 557"/>
                  <a:gd name="T55" fmla="*/ 141 h 560"/>
                  <a:gd name="T56" fmla="*/ 498 w 557"/>
                  <a:gd name="T57" fmla="*/ 141 h 560"/>
                  <a:gd name="T58" fmla="*/ 443 w 557"/>
                  <a:gd name="T59" fmla="*/ 101 h 560"/>
                  <a:gd name="T60" fmla="*/ 435 w 557"/>
                  <a:gd name="T61" fmla="*/ 58 h 560"/>
                  <a:gd name="T62" fmla="*/ 421 w 557"/>
                  <a:gd name="T63" fmla="*/ 22 h 560"/>
                  <a:gd name="T64" fmla="*/ 359 w 557"/>
                  <a:gd name="T65" fmla="*/ 1 h 560"/>
                  <a:gd name="T66" fmla="*/ 347 w 557"/>
                  <a:gd name="T67" fmla="*/ 17 h 560"/>
                  <a:gd name="T68" fmla="*/ 265 w 557"/>
                  <a:gd name="T69" fmla="*/ 32 h 560"/>
                  <a:gd name="T70" fmla="*/ 220 w 557"/>
                  <a:gd name="T71" fmla="*/ 16 h 560"/>
                  <a:gd name="T72" fmla="*/ 187 w 557"/>
                  <a:gd name="T73" fmla="*/ 2 h 560"/>
                  <a:gd name="T74" fmla="*/ 319 w 557"/>
                  <a:gd name="T75" fmla="*/ 166 h 560"/>
                  <a:gd name="T76" fmla="*/ 387 w 557"/>
                  <a:gd name="T77" fmla="*/ 233 h 560"/>
                  <a:gd name="T78" fmla="*/ 404 w 557"/>
                  <a:gd name="T79" fmla="*/ 294 h 560"/>
                  <a:gd name="T80" fmla="*/ 381 w 557"/>
                  <a:gd name="T81" fmla="*/ 349 h 560"/>
                  <a:gd name="T82" fmla="*/ 306 w 557"/>
                  <a:gd name="T83" fmla="*/ 405 h 560"/>
                  <a:gd name="T84" fmla="*/ 243 w 557"/>
                  <a:gd name="T85" fmla="*/ 405 h 560"/>
                  <a:gd name="T86" fmla="*/ 175 w 557"/>
                  <a:gd name="T87" fmla="*/ 348 h 560"/>
                  <a:gd name="T88" fmla="*/ 146 w 557"/>
                  <a:gd name="T89" fmla="*/ 292 h 560"/>
                  <a:gd name="T90" fmla="*/ 162 w 557"/>
                  <a:gd name="T91" fmla="*/ 238 h 560"/>
                  <a:gd name="T92" fmla="*/ 229 w 557"/>
                  <a:gd name="T93" fmla="*/ 171 h 560"/>
                  <a:gd name="T94" fmla="*/ 319 w 557"/>
                  <a:gd name="T95" fmla="*/ 166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7" h="560">
                    <a:moveTo>
                      <a:pt x="152" y="23"/>
                    </a:moveTo>
                    <a:lnTo>
                      <a:pt x="140" y="33"/>
                    </a:lnTo>
                    <a:lnTo>
                      <a:pt x="131" y="49"/>
                    </a:lnTo>
                    <a:lnTo>
                      <a:pt x="131" y="57"/>
                    </a:lnTo>
                    <a:lnTo>
                      <a:pt x="134" y="60"/>
                    </a:lnTo>
                    <a:lnTo>
                      <a:pt x="136" y="63"/>
                    </a:lnTo>
                    <a:lnTo>
                      <a:pt x="136" y="73"/>
                    </a:lnTo>
                    <a:lnTo>
                      <a:pt x="128" y="91"/>
                    </a:lnTo>
                    <a:lnTo>
                      <a:pt x="104" y="115"/>
                    </a:lnTo>
                    <a:lnTo>
                      <a:pt x="74" y="131"/>
                    </a:lnTo>
                    <a:lnTo>
                      <a:pt x="60" y="133"/>
                    </a:lnTo>
                    <a:lnTo>
                      <a:pt x="53" y="134"/>
                    </a:lnTo>
                    <a:lnTo>
                      <a:pt x="39" y="139"/>
                    </a:lnTo>
                    <a:lnTo>
                      <a:pt x="20" y="155"/>
                    </a:lnTo>
                    <a:lnTo>
                      <a:pt x="3" y="183"/>
                    </a:lnTo>
                    <a:lnTo>
                      <a:pt x="0" y="202"/>
                    </a:lnTo>
                    <a:lnTo>
                      <a:pt x="5" y="211"/>
                    </a:lnTo>
                    <a:lnTo>
                      <a:pt x="10" y="213"/>
                    </a:lnTo>
                    <a:lnTo>
                      <a:pt x="14" y="215"/>
                    </a:lnTo>
                    <a:lnTo>
                      <a:pt x="21" y="226"/>
                    </a:lnTo>
                    <a:lnTo>
                      <a:pt x="27" y="252"/>
                    </a:lnTo>
                    <a:lnTo>
                      <a:pt x="28" y="296"/>
                    </a:lnTo>
                    <a:lnTo>
                      <a:pt x="22" y="325"/>
                    </a:lnTo>
                    <a:lnTo>
                      <a:pt x="16" y="338"/>
                    </a:lnTo>
                    <a:lnTo>
                      <a:pt x="12" y="341"/>
                    </a:lnTo>
                    <a:lnTo>
                      <a:pt x="8" y="344"/>
                    </a:lnTo>
                    <a:lnTo>
                      <a:pt x="5" y="354"/>
                    </a:lnTo>
                    <a:lnTo>
                      <a:pt x="6" y="373"/>
                    </a:lnTo>
                    <a:lnTo>
                      <a:pt x="18" y="402"/>
                    </a:lnTo>
                    <a:lnTo>
                      <a:pt x="32" y="418"/>
                    </a:lnTo>
                    <a:lnTo>
                      <a:pt x="43" y="424"/>
                    </a:lnTo>
                    <a:lnTo>
                      <a:pt x="49" y="425"/>
                    </a:lnTo>
                    <a:lnTo>
                      <a:pt x="62" y="426"/>
                    </a:lnTo>
                    <a:lnTo>
                      <a:pt x="90" y="442"/>
                    </a:lnTo>
                    <a:lnTo>
                      <a:pt x="112" y="466"/>
                    </a:lnTo>
                    <a:lnTo>
                      <a:pt x="122" y="492"/>
                    </a:lnTo>
                    <a:lnTo>
                      <a:pt x="120" y="503"/>
                    </a:lnTo>
                    <a:lnTo>
                      <a:pt x="119" y="509"/>
                    </a:lnTo>
                    <a:lnTo>
                      <a:pt x="121" y="520"/>
                    </a:lnTo>
                    <a:lnTo>
                      <a:pt x="137" y="538"/>
                    </a:lnTo>
                    <a:lnTo>
                      <a:pt x="157" y="548"/>
                    </a:lnTo>
                    <a:lnTo>
                      <a:pt x="179" y="557"/>
                    </a:lnTo>
                    <a:lnTo>
                      <a:pt x="199" y="560"/>
                    </a:lnTo>
                    <a:lnTo>
                      <a:pt x="207" y="555"/>
                    </a:lnTo>
                    <a:lnTo>
                      <a:pt x="209" y="551"/>
                    </a:lnTo>
                    <a:lnTo>
                      <a:pt x="211" y="547"/>
                    </a:lnTo>
                    <a:lnTo>
                      <a:pt x="222" y="540"/>
                    </a:lnTo>
                    <a:lnTo>
                      <a:pt x="249" y="534"/>
                    </a:lnTo>
                    <a:lnTo>
                      <a:pt x="293" y="533"/>
                    </a:lnTo>
                    <a:lnTo>
                      <a:pt x="321" y="539"/>
                    </a:lnTo>
                    <a:lnTo>
                      <a:pt x="334" y="545"/>
                    </a:lnTo>
                    <a:lnTo>
                      <a:pt x="337" y="550"/>
                    </a:lnTo>
                    <a:lnTo>
                      <a:pt x="340" y="553"/>
                    </a:lnTo>
                    <a:lnTo>
                      <a:pt x="351" y="556"/>
                    </a:lnTo>
                    <a:lnTo>
                      <a:pt x="372" y="553"/>
                    </a:lnTo>
                    <a:lnTo>
                      <a:pt x="404" y="537"/>
                    </a:lnTo>
                    <a:lnTo>
                      <a:pt x="419" y="521"/>
                    </a:lnTo>
                    <a:lnTo>
                      <a:pt x="423" y="511"/>
                    </a:lnTo>
                    <a:lnTo>
                      <a:pt x="422" y="506"/>
                    </a:lnTo>
                    <a:lnTo>
                      <a:pt x="421" y="501"/>
                    </a:lnTo>
                    <a:lnTo>
                      <a:pt x="424" y="489"/>
                    </a:lnTo>
                    <a:lnTo>
                      <a:pt x="437" y="468"/>
                    </a:lnTo>
                    <a:lnTo>
                      <a:pt x="466" y="441"/>
                    </a:lnTo>
                    <a:lnTo>
                      <a:pt x="489" y="429"/>
                    </a:lnTo>
                    <a:lnTo>
                      <a:pt x="503" y="427"/>
                    </a:lnTo>
                    <a:lnTo>
                      <a:pt x="509" y="428"/>
                    </a:lnTo>
                    <a:lnTo>
                      <a:pt x="514" y="429"/>
                    </a:lnTo>
                    <a:lnTo>
                      <a:pt x="524" y="426"/>
                    </a:lnTo>
                    <a:lnTo>
                      <a:pt x="538" y="411"/>
                    </a:lnTo>
                    <a:lnTo>
                      <a:pt x="549" y="380"/>
                    </a:lnTo>
                    <a:lnTo>
                      <a:pt x="549" y="356"/>
                    </a:lnTo>
                    <a:lnTo>
                      <a:pt x="544" y="342"/>
                    </a:lnTo>
                    <a:lnTo>
                      <a:pt x="540" y="336"/>
                    </a:lnTo>
                    <a:lnTo>
                      <a:pt x="531" y="323"/>
                    </a:lnTo>
                    <a:lnTo>
                      <a:pt x="521" y="291"/>
                    </a:lnTo>
                    <a:lnTo>
                      <a:pt x="522" y="259"/>
                    </a:lnTo>
                    <a:lnTo>
                      <a:pt x="532" y="232"/>
                    </a:lnTo>
                    <a:lnTo>
                      <a:pt x="542" y="223"/>
                    </a:lnTo>
                    <a:lnTo>
                      <a:pt x="549" y="218"/>
                    </a:lnTo>
                    <a:lnTo>
                      <a:pt x="557" y="207"/>
                    </a:lnTo>
                    <a:lnTo>
                      <a:pt x="556" y="188"/>
                    </a:lnTo>
                    <a:lnTo>
                      <a:pt x="545" y="168"/>
                    </a:lnTo>
                    <a:lnTo>
                      <a:pt x="537" y="154"/>
                    </a:lnTo>
                    <a:lnTo>
                      <a:pt x="519" y="141"/>
                    </a:lnTo>
                    <a:lnTo>
                      <a:pt x="508" y="138"/>
                    </a:lnTo>
                    <a:lnTo>
                      <a:pt x="504" y="140"/>
                    </a:lnTo>
                    <a:lnTo>
                      <a:pt x="498" y="141"/>
                    </a:lnTo>
                    <a:lnTo>
                      <a:pt x="485" y="139"/>
                    </a:lnTo>
                    <a:lnTo>
                      <a:pt x="465" y="128"/>
                    </a:lnTo>
                    <a:lnTo>
                      <a:pt x="443" y="101"/>
                    </a:lnTo>
                    <a:lnTo>
                      <a:pt x="434" y="78"/>
                    </a:lnTo>
                    <a:lnTo>
                      <a:pt x="433" y="64"/>
                    </a:lnTo>
                    <a:lnTo>
                      <a:pt x="435" y="58"/>
                    </a:lnTo>
                    <a:lnTo>
                      <a:pt x="437" y="51"/>
                    </a:lnTo>
                    <a:lnTo>
                      <a:pt x="435" y="39"/>
                    </a:lnTo>
                    <a:lnTo>
                      <a:pt x="421" y="22"/>
                    </a:lnTo>
                    <a:lnTo>
                      <a:pt x="400" y="11"/>
                    </a:lnTo>
                    <a:lnTo>
                      <a:pt x="377" y="2"/>
                    </a:lnTo>
                    <a:lnTo>
                      <a:pt x="359" y="1"/>
                    </a:lnTo>
                    <a:lnTo>
                      <a:pt x="351" y="7"/>
                    </a:lnTo>
                    <a:lnTo>
                      <a:pt x="349" y="13"/>
                    </a:lnTo>
                    <a:lnTo>
                      <a:pt x="347" y="17"/>
                    </a:lnTo>
                    <a:lnTo>
                      <a:pt x="336" y="24"/>
                    </a:lnTo>
                    <a:lnTo>
                      <a:pt x="310" y="31"/>
                    </a:lnTo>
                    <a:lnTo>
                      <a:pt x="265" y="32"/>
                    </a:lnTo>
                    <a:lnTo>
                      <a:pt x="237" y="27"/>
                    </a:lnTo>
                    <a:lnTo>
                      <a:pt x="224" y="20"/>
                    </a:lnTo>
                    <a:lnTo>
                      <a:pt x="220" y="16"/>
                    </a:lnTo>
                    <a:lnTo>
                      <a:pt x="215" y="8"/>
                    </a:lnTo>
                    <a:lnTo>
                      <a:pt x="203" y="0"/>
                    </a:lnTo>
                    <a:lnTo>
                      <a:pt x="187" y="2"/>
                    </a:lnTo>
                    <a:lnTo>
                      <a:pt x="166" y="13"/>
                    </a:lnTo>
                    <a:lnTo>
                      <a:pt x="152" y="23"/>
                    </a:lnTo>
                    <a:close/>
                    <a:moveTo>
                      <a:pt x="319" y="166"/>
                    </a:moveTo>
                    <a:lnTo>
                      <a:pt x="337" y="175"/>
                    </a:lnTo>
                    <a:lnTo>
                      <a:pt x="374" y="212"/>
                    </a:lnTo>
                    <a:lnTo>
                      <a:pt x="387" y="233"/>
                    </a:lnTo>
                    <a:lnTo>
                      <a:pt x="394" y="248"/>
                    </a:lnTo>
                    <a:lnTo>
                      <a:pt x="403" y="273"/>
                    </a:lnTo>
                    <a:lnTo>
                      <a:pt x="404" y="294"/>
                    </a:lnTo>
                    <a:lnTo>
                      <a:pt x="398" y="316"/>
                    </a:lnTo>
                    <a:lnTo>
                      <a:pt x="392" y="330"/>
                    </a:lnTo>
                    <a:lnTo>
                      <a:pt x="381" y="349"/>
                    </a:lnTo>
                    <a:lnTo>
                      <a:pt x="342" y="386"/>
                    </a:lnTo>
                    <a:lnTo>
                      <a:pt x="320" y="398"/>
                    </a:lnTo>
                    <a:lnTo>
                      <a:pt x="306" y="405"/>
                    </a:lnTo>
                    <a:lnTo>
                      <a:pt x="283" y="412"/>
                    </a:lnTo>
                    <a:lnTo>
                      <a:pt x="264" y="412"/>
                    </a:lnTo>
                    <a:lnTo>
                      <a:pt x="243" y="405"/>
                    </a:lnTo>
                    <a:lnTo>
                      <a:pt x="230" y="398"/>
                    </a:lnTo>
                    <a:lnTo>
                      <a:pt x="212" y="386"/>
                    </a:lnTo>
                    <a:lnTo>
                      <a:pt x="175" y="348"/>
                    </a:lnTo>
                    <a:lnTo>
                      <a:pt x="162" y="328"/>
                    </a:lnTo>
                    <a:lnTo>
                      <a:pt x="155" y="314"/>
                    </a:lnTo>
                    <a:lnTo>
                      <a:pt x="146" y="292"/>
                    </a:lnTo>
                    <a:lnTo>
                      <a:pt x="146" y="274"/>
                    </a:lnTo>
                    <a:lnTo>
                      <a:pt x="155" y="252"/>
                    </a:lnTo>
                    <a:lnTo>
                      <a:pt x="162" y="238"/>
                    </a:lnTo>
                    <a:lnTo>
                      <a:pt x="175" y="219"/>
                    </a:lnTo>
                    <a:lnTo>
                      <a:pt x="211" y="182"/>
                    </a:lnTo>
                    <a:lnTo>
                      <a:pt x="229" y="171"/>
                    </a:lnTo>
                    <a:lnTo>
                      <a:pt x="259" y="156"/>
                    </a:lnTo>
                    <a:lnTo>
                      <a:pt x="289" y="154"/>
                    </a:lnTo>
                    <a:lnTo>
                      <a:pt x="319" y="166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Freeform 26"/>
              <p:cNvSpPr>
                <a:spLocks noEditPoints="1"/>
              </p:cNvSpPr>
              <p:nvPr/>
            </p:nvSpPr>
            <p:spPr bwMode="auto">
              <a:xfrm>
                <a:off x="3746" y="2479"/>
                <a:ext cx="459" cy="465"/>
              </a:xfrm>
              <a:custGeom>
                <a:avLst/>
                <a:gdLst>
                  <a:gd name="T0" fmla="*/ 211 w 417"/>
                  <a:gd name="T1" fmla="*/ 23 h 422"/>
                  <a:gd name="T2" fmla="*/ 168 w 417"/>
                  <a:gd name="T3" fmla="*/ 38 h 422"/>
                  <a:gd name="T4" fmla="*/ 110 w 417"/>
                  <a:gd name="T5" fmla="*/ 42 h 422"/>
                  <a:gd name="T6" fmla="*/ 75 w 417"/>
                  <a:gd name="T7" fmla="*/ 61 h 422"/>
                  <a:gd name="T8" fmla="*/ 72 w 417"/>
                  <a:gd name="T9" fmla="*/ 83 h 422"/>
                  <a:gd name="T10" fmla="*/ 49 w 417"/>
                  <a:gd name="T11" fmla="*/ 136 h 422"/>
                  <a:gd name="T12" fmla="*/ 24 w 417"/>
                  <a:gd name="T13" fmla="*/ 150 h 422"/>
                  <a:gd name="T14" fmla="*/ 10 w 417"/>
                  <a:gd name="T15" fmla="*/ 156 h 422"/>
                  <a:gd name="T16" fmla="*/ 0 w 417"/>
                  <a:gd name="T17" fmla="*/ 183 h 422"/>
                  <a:gd name="T18" fmla="*/ 11 w 417"/>
                  <a:gd name="T19" fmla="*/ 215 h 422"/>
                  <a:gd name="T20" fmla="*/ 22 w 417"/>
                  <a:gd name="T21" fmla="*/ 217 h 422"/>
                  <a:gd name="T22" fmla="*/ 34 w 417"/>
                  <a:gd name="T23" fmla="*/ 244 h 422"/>
                  <a:gd name="T24" fmla="*/ 32 w 417"/>
                  <a:gd name="T25" fmla="*/ 288 h 422"/>
                  <a:gd name="T26" fmla="*/ 43 w 417"/>
                  <a:gd name="T27" fmla="*/ 342 h 422"/>
                  <a:gd name="T28" fmla="*/ 84 w 417"/>
                  <a:gd name="T29" fmla="*/ 355 h 422"/>
                  <a:gd name="T30" fmla="*/ 126 w 417"/>
                  <a:gd name="T31" fmla="*/ 375 h 422"/>
                  <a:gd name="T32" fmla="*/ 134 w 417"/>
                  <a:gd name="T33" fmla="*/ 390 h 422"/>
                  <a:gd name="T34" fmla="*/ 147 w 417"/>
                  <a:gd name="T35" fmla="*/ 418 h 422"/>
                  <a:gd name="T36" fmla="*/ 197 w 417"/>
                  <a:gd name="T37" fmla="*/ 414 h 422"/>
                  <a:gd name="T38" fmla="*/ 228 w 417"/>
                  <a:gd name="T39" fmla="*/ 396 h 422"/>
                  <a:gd name="T40" fmla="*/ 282 w 417"/>
                  <a:gd name="T41" fmla="*/ 392 h 422"/>
                  <a:gd name="T42" fmla="*/ 315 w 417"/>
                  <a:gd name="T43" fmla="*/ 390 h 422"/>
                  <a:gd name="T44" fmla="*/ 342 w 417"/>
                  <a:gd name="T45" fmla="*/ 350 h 422"/>
                  <a:gd name="T46" fmla="*/ 348 w 417"/>
                  <a:gd name="T47" fmla="*/ 322 h 422"/>
                  <a:gd name="T48" fmla="*/ 382 w 417"/>
                  <a:gd name="T49" fmla="*/ 285 h 422"/>
                  <a:gd name="T50" fmla="*/ 411 w 417"/>
                  <a:gd name="T51" fmla="*/ 255 h 422"/>
                  <a:gd name="T52" fmla="*/ 411 w 417"/>
                  <a:gd name="T53" fmla="*/ 218 h 422"/>
                  <a:gd name="T54" fmla="*/ 393 w 417"/>
                  <a:gd name="T55" fmla="*/ 208 h 422"/>
                  <a:gd name="T56" fmla="*/ 373 w 417"/>
                  <a:gd name="T57" fmla="*/ 156 h 422"/>
                  <a:gd name="T58" fmla="*/ 380 w 417"/>
                  <a:gd name="T59" fmla="*/ 134 h 422"/>
                  <a:gd name="T60" fmla="*/ 388 w 417"/>
                  <a:gd name="T61" fmla="*/ 133 h 422"/>
                  <a:gd name="T62" fmla="*/ 392 w 417"/>
                  <a:gd name="T63" fmla="*/ 116 h 422"/>
                  <a:gd name="T64" fmla="*/ 376 w 417"/>
                  <a:gd name="T65" fmla="*/ 87 h 422"/>
                  <a:gd name="T66" fmla="*/ 354 w 417"/>
                  <a:gd name="T67" fmla="*/ 74 h 422"/>
                  <a:gd name="T68" fmla="*/ 341 w 417"/>
                  <a:gd name="T69" fmla="*/ 79 h 422"/>
                  <a:gd name="T70" fmla="*/ 299 w 417"/>
                  <a:gd name="T71" fmla="*/ 65 h 422"/>
                  <a:gd name="T72" fmla="*/ 279 w 417"/>
                  <a:gd name="T73" fmla="*/ 32 h 422"/>
                  <a:gd name="T74" fmla="*/ 256 w 417"/>
                  <a:gd name="T75" fmla="*/ 4 h 422"/>
                  <a:gd name="T76" fmla="*/ 219 w 417"/>
                  <a:gd name="T77" fmla="*/ 8 h 422"/>
                  <a:gd name="T78" fmla="*/ 267 w 417"/>
                  <a:gd name="T79" fmla="*/ 150 h 422"/>
                  <a:gd name="T80" fmla="*/ 292 w 417"/>
                  <a:gd name="T81" fmla="*/ 187 h 422"/>
                  <a:gd name="T82" fmla="*/ 297 w 417"/>
                  <a:gd name="T83" fmla="*/ 238 h 422"/>
                  <a:gd name="T84" fmla="*/ 273 w 417"/>
                  <a:gd name="T85" fmla="*/ 280 h 422"/>
                  <a:gd name="T86" fmla="*/ 224 w 417"/>
                  <a:gd name="T87" fmla="*/ 303 h 422"/>
                  <a:gd name="T88" fmla="*/ 193 w 417"/>
                  <a:gd name="T89" fmla="*/ 302 h 422"/>
                  <a:gd name="T90" fmla="*/ 143 w 417"/>
                  <a:gd name="T91" fmla="*/ 276 h 422"/>
                  <a:gd name="T92" fmla="*/ 119 w 417"/>
                  <a:gd name="T93" fmla="*/ 229 h 422"/>
                  <a:gd name="T94" fmla="*/ 125 w 417"/>
                  <a:gd name="T95" fmla="*/ 176 h 422"/>
                  <a:gd name="T96" fmla="*/ 154 w 417"/>
                  <a:gd name="T97" fmla="*/ 143 h 422"/>
                  <a:gd name="T98" fmla="*/ 201 w 417"/>
                  <a:gd name="T99" fmla="*/ 119 h 422"/>
                  <a:gd name="T100" fmla="*/ 253 w 417"/>
                  <a:gd name="T101" fmla="*/ 13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17" h="422">
                    <a:moveTo>
                      <a:pt x="214" y="18"/>
                    </a:moveTo>
                    <a:lnTo>
                      <a:pt x="211" y="23"/>
                    </a:lnTo>
                    <a:lnTo>
                      <a:pt x="199" y="30"/>
                    </a:lnTo>
                    <a:lnTo>
                      <a:pt x="168" y="38"/>
                    </a:lnTo>
                    <a:lnTo>
                      <a:pt x="142" y="40"/>
                    </a:lnTo>
                    <a:lnTo>
                      <a:pt x="110" y="42"/>
                    </a:lnTo>
                    <a:lnTo>
                      <a:pt x="83" y="51"/>
                    </a:lnTo>
                    <a:lnTo>
                      <a:pt x="75" y="61"/>
                    </a:lnTo>
                    <a:lnTo>
                      <a:pt x="74" y="67"/>
                    </a:lnTo>
                    <a:lnTo>
                      <a:pt x="72" y="83"/>
                    </a:lnTo>
                    <a:lnTo>
                      <a:pt x="63" y="113"/>
                    </a:lnTo>
                    <a:lnTo>
                      <a:pt x="49" y="136"/>
                    </a:lnTo>
                    <a:lnTo>
                      <a:pt x="32" y="149"/>
                    </a:lnTo>
                    <a:lnTo>
                      <a:pt x="24" y="150"/>
                    </a:lnTo>
                    <a:lnTo>
                      <a:pt x="19" y="150"/>
                    </a:lnTo>
                    <a:lnTo>
                      <a:pt x="10" y="156"/>
                    </a:lnTo>
                    <a:lnTo>
                      <a:pt x="2" y="170"/>
                    </a:lnTo>
                    <a:lnTo>
                      <a:pt x="0" y="183"/>
                    </a:lnTo>
                    <a:lnTo>
                      <a:pt x="1" y="197"/>
                    </a:lnTo>
                    <a:lnTo>
                      <a:pt x="11" y="215"/>
                    </a:lnTo>
                    <a:lnTo>
                      <a:pt x="19" y="217"/>
                    </a:lnTo>
                    <a:lnTo>
                      <a:pt x="22" y="217"/>
                    </a:lnTo>
                    <a:lnTo>
                      <a:pt x="28" y="224"/>
                    </a:lnTo>
                    <a:lnTo>
                      <a:pt x="34" y="244"/>
                    </a:lnTo>
                    <a:lnTo>
                      <a:pt x="34" y="262"/>
                    </a:lnTo>
                    <a:lnTo>
                      <a:pt x="32" y="288"/>
                    </a:lnTo>
                    <a:lnTo>
                      <a:pt x="33" y="323"/>
                    </a:lnTo>
                    <a:lnTo>
                      <a:pt x="43" y="342"/>
                    </a:lnTo>
                    <a:lnTo>
                      <a:pt x="66" y="351"/>
                    </a:lnTo>
                    <a:lnTo>
                      <a:pt x="84" y="355"/>
                    </a:lnTo>
                    <a:lnTo>
                      <a:pt x="104" y="361"/>
                    </a:lnTo>
                    <a:lnTo>
                      <a:pt x="126" y="375"/>
                    </a:lnTo>
                    <a:lnTo>
                      <a:pt x="133" y="385"/>
                    </a:lnTo>
                    <a:lnTo>
                      <a:pt x="134" y="390"/>
                    </a:lnTo>
                    <a:lnTo>
                      <a:pt x="135" y="402"/>
                    </a:lnTo>
                    <a:lnTo>
                      <a:pt x="147" y="418"/>
                    </a:lnTo>
                    <a:lnTo>
                      <a:pt x="169" y="422"/>
                    </a:lnTo>
                    <a:lnTo>
                      <a:pt x="197" y="414"/>
                    </a:lnTo>
                    <a:lnTo>
                      <a:pt x="212" y="405"/>
                    </a:lnTo>
                    <a:lnTo>
                      <a:pt x="228" y="396"/>
                    </a:lnTo>
                    <a:lnTo>
                      <a:pt x="267" y="388"/>
                    </a:lnTo>
                    <a:lnTo>
                      <a:pt x="282" y="392"/>
                    </a:lnTo>
                    <a:lnTo>
                      <a:pt x="294" y="394"/>
                    </a:lnTo>
                    <a:lnTo>
                      <a:pt x="315" y="390"/>
                    </a:lnTo>
                    <a:lnTo>
                      <a:pt x="331" y="375"/>
                    </a:lnTo>
                    <a:lnTo>
                      <a:pt x="342" y="350"/>
                    </a:lnTo>
                    <a:lnTo>
                      <a:pt x="345" y="333"/>
                    </a:lnTo>
                    <a:lnTo>
                      <a:pt x="348" y="322"/>
                    </a:lnTo>
                    <a:lnTo>
                      <a:pt x="368" y="296"/>
                    </a:lnTo>
                    <a:lnTo>
                      <a:pt x="382" y="285"/>
                    </a:lnTo>
                    <a:lnTo>
                      <a:pt x="394" y="276"/>
                    </a:lnTo>
                    <a:lnTo>
                      <a:pt x="411" y="255"/>
                    </a:lnTo>
                    <a:lnTo>
                      <a:pt x="417" y="234"/>
                    </a:lnTo>
                    <a:lnTo>
                      <a:pt x="411" y="218"/>
                    </a:lnTo>
                    <a:lnTo>
                      <a:pt x="402" y="213"/>
                    </a:lnTo>
                    <a:lnTo>
                      <a:pt x="393" y="208"/>
                    </a:lnTo>
                    <a:lnTo>
                      <a:pt x="380" y="185"/>
                    </a:lnTo>
                    <a:lnTo>
                      <a:pt x="373" y="156"/>
                    </a:lnTo>
                    <a:lnTo>
                      <a:pt x="375" y="140"/>
                    </a:lnTo>
                    <a:lnTo>
                      <a:pt x="380" y="134"/>
                    </a:lnTo>
                    <a:lnTo>
                      <a:pt x="384" y="133"/>
                    </a:lnTo>
                    <a:lnTo>
                      <a:pt x="388" y="133"/>
                    </a:lnTo>
                    <a:lnTo>
                      <a:pt x="393" y="129"/>
                    </a:lnTo>
                    <a:lnTo>
                      <a:pt x="392" y="116"/>
                    </a:lnTo>
                    <a:lnTo>
                      <a:pt x="384" y="100"/>
                    </a:lnTo>
                    <a:lnTo>
                      <a:pt x="376" y="87"/>
                    </a:lnTo>
                    <a:lnTo>
                      <a:pt x="362" y="76"/>
                    </a:lnTo>
                    <a:lnTo>
                      <a:pt x="354" y="74"/>
                    </a:lnTo>
                    <a:lnTo>
                      <a:pt x="350" y="75"/>
                    </a:lnTo>
                    <a:lnTo>
                      <a:pt x="341" y="79"/>
                    </a:lnTo>
                    <a:lnTo>
                      <a:pt x="320" y="78"/>
                    </a:lnTo>
                    <a:lnTo>
                      <a:pt x="299" y="65"/>
                    </a:lnTo>
                    <a:lnTo>
                      <a:pt x="283" y="44"/>
                    </a:lnTo>
                    <a:lnTo>
                      <a:pt x="279" y="32"/>
                    </a:lnTo>
                    <a:lnTo>
                      <a:pt x="274" y="19"/>
                    </a:lnTo>
                    <a:lnTo>
                      <a:pt x="256" y="4"/>
                    </a:lnTo>
                    <a:lnTo>
                      <a:pt x="236" y="0"/>
                    </a:lnTo>
                    <a:lnTo>
                      <a:pt x="219" y="8"/>
                    </a:lnTo>
                    <a:lnTo>
                      <a:pt x="214" y="18"/>
                    </a:lnTo>
                    <a:close/>
                    <a:moveTo>
                      <a:pt x="267" y="150"/>
                    </a:moveTo>
                    <a:lnTo>
                      <a:pt x="278" y="162"/>
                    </a:lnTo>
                    <a:lnTo>
                      <a:pt x="292" y="187"/>
                    </a:lnTo>
                    <a:lnTo>
                      <a:pt x="298" y="213"/>
                    </a:lnTo>
                    <a:lnTo>
                      <a:pt x="297" y="238"/>
                    </a:lnTo>
                    <a:lnTo>
                      <a:pt x="288" y="261"/>
                    </a:lnTo>
                    <a:lnTo>
                      <a:pt x="273" y="280"/>
                    </a:lnTo>
                    <a:lnTo>
                      <a:pt x="251" y="295"/>
                    </a:lnTo>
                    <a:lnTo>
                      <a:pt x="224" y="303"/>
                    </a:lnTo>
                    <a:lnTo>
                      <a:pt x="209" y="303"/>
                    </a:lnTo>
                    <a:lnTo>
                      <a:pt x="193" y="302"/>
                    </a:lnTo>
                    <a:lnTo>
                      <a:pt x="165" y="293"/>
                    </a:lnTo>
                    <a:lnTo>
                      <a:pt x="143" y="276"/>
                    </a:lnTo>
                    <a:lnTo>
                      <a:pt x="127" y="254"/>
                    </a:lnTo>
                    <a:lnTo>
                      <a:pt x="119" y="229"/>
                    </a:lnTo>
                    <a:lnTo>
                      <a:pt x="118" y="202"/>
                    </a:lnTo>
                    <a:lnTo>
                      <a:pt x="125" y="176"/>
                    </a:lnTo>
                    <a:lnTo>
                      <a:pt x="141" y="153"/>
                    </a:lnTo>
                    <a:lnTo>
                      <a:pt x="154" y="143"/>
                    </a:lnTo>
                    <a:lnTo>
                      <a:pt x="172" y="131"/>
                    </a:lnTo>
                    <a:lnTo>
                      <a:pt x="201" y="119"/>
                    </a:lnTo>
                    <a:lnTo>
                      <a:pt x="227" y="120"/>
                    </a:lnTo>
                    <a:lnTo>
                      <a:pt x="253" y="136"/>
                    </a:lnTo>
                    <a:lnTo>
                      <a:pt x="267" y="15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39"/>
              <p:cNvSpPr>
                <a:spLocks/>
              </p:cNvSpPr>
              <p:nvPr/>
            </p:nvSpPr>
            <p:spPr bwMode="auto">
              <a:xfrm>
                <a:off x="3823" y="4104"/>
                <a:ext cx="12" cy="69"/>
              </a:xfrm>
              <a:custGeom>
                <a:avLst/>
                <a:gdLst>
                  <a:gd name="T0" fmla="*/ 0 w 11"/>
                  <a:gd name="T1" fmla="*/ 33 h 62"/>
                  <a:gd name="T2" fmla="*/ 1 w 11"/>
                  <a:gd name="T3" fmla="*/ 51 h 62"/>
                  <a:gd name="T4" fmla="*/ 4 w 11"/>
                  <a:gd name="T5" fmla="*/ 62 h 62"/>
                  <a:gd name="T6" fmla="*/ 7 w 11"/>
                  <a:gd name="T7" fmla="*/ 59 h 62"/>
                  <a:gd name="T8" fmla="*/ 9 w 11"/>
                  <a:gd name="T9" fmla="*/ 53 h 62"/>
                  <a:gd name="T10" fmla="*/ 11 w 11"/>
                  <a:gd name="T11" fmla="*/ 41 h 62"/>
                  <a:gd name="T12" fmla="*/ 11 w 11"/>
                  <a:gd name="T13" fmla="*/ 14 h 62"/>
                  <a:gd name="T14" fmla="*/ 9 w 11"/>
                  <a:gd name="T15" fmla="*/ 3 h 62"/>
                  <a:gd name="T16" fmla="*/ 7 w 11"/>
                  <a:gd name="T17" fmla="*/ 0 h 62"/>
                  <a:gd name="T18" fmla="*/ 4 w 11"/>
                  <a:gd name="T19" fmla="*/ 1 h 62"/>
                  <a:gd name="T20" fmla="*/ 1 w 11"/>
                  <a:gd name="T21" fmla="*/ 14 h 62"/>
                  <a:gd name="T22" fmla="*/ 0 w 11"/>
                  <a:gd name="T23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62">
                    <a:moveTo>
                      <a:pt x="0" y="33"/>
                    </a:moveTo>
                    <a:lnTo>
                      <a:pt x="1" y="51"/>
                    </a:lnTo>
                    <a:lnTo>
                      <a:pt x="4" y="62"/>
                    </a:lnTo>
                    <a:lnTo>
                      <a:pt x="7" y="59"/>
                    </a:lnTo>
                    <a:lnTo>
                      <a:pt x="9" y="53"/>
                    </a:lnTo>
                    <a:lnTo>
                      <a:pt x="11" y="41"/>
                    </a:lnTo>
                    <a:lnTo>
                      <a:pt x="11" y="14"/>
                    </a:lnTo>
                    <a:lnTo>
                      <a:pt x="9" y="3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1" y="1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5" name="Freeform 27"/>
          <p:cNvSpPr>
            <a:spLocks/>
          </p:cNvSpPr>
          <p:nvPr/>
        </p:nvSpPr>
        <p:spPr bwMode="auto">
          <a:xfrm>
            <a:off x="1260084" y="1774761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27"/>
          <p:cNvSpPr>
            <a:spLocks/>
          </p:cNvSpPr>
          <p:nvPr/>
        </p:nvSpPr>
        <p:spPr bwMode="auto">
          <a:xfrm>
            <a:off x="1528594" y="1774761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27"/>
          <p:cNvSpPr>
            <a:spLocks/>
          </p:cNvSpPr>
          <p:nvPr/>
        </p:nvSpPr>
        <p:spPr bwMode="auto">
          <a:xfrm>
            <a:off x="1798720" y="1777802"/>
            <a:ext cx="240193" cy="108685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27"/>
          <p:cNvSpPr>
            <a:spLocks/>
          </p:cNvSpPr>
          <p:nvPr/>
        </p:nvSpPr>
        <p:spPr bwMode="auto">
          <a:xfrm>
            <a:off x="2327583" y="1897741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27"/>
          <p:cNvSpPr>
            <a:spLocks/>
          </p:cNvSpPr>
          <p:nvPr/>
        </p:nvSpPr>
        <p:spPr bwMode="auto">
          <a:xfrm>
            <a:off x="1258066" y="1901392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1" name="Freeform 27"/>
          <p:cNvSpPr>
            <a:spLocks/>
          </p:cNvSpPr>
          <p:nvPr/>
        </p:nvSpPr>
        <p:spPr bwMode="auto">
          <a:xfrm>
            <a:off x="1527630" y="1897603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" name="Freeform 27"/>
          <p:cNvSpPr>
            <a:spLocks/>
          </p:cNvSpPr>
          <p:nvPr/>
        </p:nvSpPr>
        <p:spPr bwMode="auto">
          <a:xfrm>
            <a:off x="1795568" y="1894440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27"/>
          <p:cNvSpPr>
            <a:spLocks/>
          </p:cNvSpPr>
          <p:nvPr/>
        </p:nvSpPr>
        <p:spPr bwMode="auto">
          <a:xfrm>
            <a:off x="2065132" y="1901392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27"/>
          <p:cNvSpPr>
            <a:spLocks/>
          </p:cNvSpPr>
          <p:nvPr/>
        </p:nvSpPr>
        <p:spPr bwMode="auto">
          <a:xfrm>
            <a:off x="7431755" y="2631236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27"/>
          <p:cNvSpPr>
            <a:spLocks/>
          </p:cNvSpPr>
          <p:nvPr/>
        </p:nvSpPr>
        <p:spPr bwMode="auto">
          <a:xfrm>
            <a:off x="7690507" y="2631993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Freeform 27"/>
          <p:cNvSpPr>
            <a:spLocks/>
          </p:cNvSpPr>
          <p:nvPr/>
        </p:nvSpPr>
        <p:spPr bwMode="auto">
          <a:xfrm>
            <a:off x="7943571" y="2625461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Freeform 27"/>
          <p:cNvSpPr>
            <a:spLocks/>
          </p:cNvSpPr>
          <p:nvPr/>
        </p:nvSpPr>
        <p:spPr bwMode="auto">
          <a:xfrm>
            <a:off x="8198260" y="2622207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Freeform 27"/>
          <p:cNvSpPr>
            <a:spLocks/>
          </p:cNvSpPr>
          <p:nvPr/>
        </p:nvSpPr>
        <p:spPr bwMode="auto">
          <a:xfrm>
            <a:off x="7166855" y="2631236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Freeform 27"/>
          <p:cNvSpPr>
            <a:spLocks/>
          </p:cNvSpPr>
          <p:nvPr/>
        </p:nvSpPr>
        <p:spPr bwMode="auto">
          <a:xfrm>
            <a:off x="7423292" y="2515172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2" name="Freeform 27"/>
          <p:cNvSpPr>
            <a:spLocks/>
          </p:cNvSpPr>
          <p:nvPr/>
        </p:nvSpPr>
        <p:spPr bwMode="auto">
          <a:xfrm>
            <a:off x="7686344" y="2515172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" name="Freeform 27"/>
          <p:cNvSpPr>
            <a:spLocks/>
          </p:cNvSpPr>
          <p:nvPr/>
        </p:nvSpPr>
        <p:spPr bwMode="auto">
          <a:xfrm>
            <a:off x="7166854" y="2517618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52494" y="361297"/>
            <a:ext cx="4701865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ARARLANICI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ÜRLERİ</a:t>
            </a:r>
            <a:endParaRPr kumimoji="0" lang="tr-TR" sz="24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6" name="Group 75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77" name="Rectangle 76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1" name="Freeform 80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2" name="Freeform 81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94" name="Picture 93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885740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7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79425" y="1697158"/>
            <a:ext cx="11017251" cy="35026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0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Türk Eximbank, sağladığı desteklerin ülkemiz ihracatına en büyük </a:t>
            </a: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sürdürülebilir marjinal katkı</a:t>
            </a:r>
            <a:r>
              <a:rPr kumimoji="0" lang="tr-TR" sz="20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yı sağlamasını amaçlamaktadır.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tr-TR" sz="2000" b="0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0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Türk Eximbank bu doğrultuda, bir puanlama modeli geliştirerek, </a:t>
            </a: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aldığı desteklerle ülkemiz ihracatına en çok katkı sağlayacak firmaları </a:t>
            </a:r>
            <a:r>
              <a:rPr kumimoji="0" lang="tr-TR" sz="20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belirleyerek</a:t>
            </a: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tr-TR" sz="20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desteklerini bu firmalar üzerinde yoğunlaştırmaktadır.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aramond" panose="02020404030301010803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79425" y="372081"/>
            <a:ext cx="8304709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İ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HRACATÇI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OTANSİYEL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EĞERLENDİRME</a:t>
            </a:r>
            <a:endParaRPr kumimoji="0" lang="tr-TR" sz="24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22" name="Rectangle 21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26" name="Picture 2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4329703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Rounded Rectangle 98"/>
          <p:cNvSpPr/>
          <p:nvPr/>
        </p:nvSpPr>
        <p:spPr>
          <a:xfrm>
            <a:off x="8210510" y="3048199"/>
            <a:ext cx="676375" cy="3288832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1" name="Group 140"/>
          <p:cNvGrpSpPr/>
          <p:nvPr/>
        </p:nvGrpSpPr>
        <p:grpSpPr>
          <a:xfrm>
            <a:off x="7043958" y="2926228"/>
            <a:ext cx="676375" cy="3469077"/>
            <a:chOff x="8302135" y="2929738"/>
            <a:chExt cx="676375" cy="3469077"/>
          </a:xfrm>
          <a:gradFill>
            <a:gsLst>
              <a:gs pos="14000">
                <a:schemeClr val="bg1">
                  <a:lumMod val="65000"/>
                </a:schemeClr>
              </a:gs>
              <a:gs pos="61000">
                <a:schemeClr val="bg1">
                  <a:lumMod val="95000"/>
                </a:schemeClr>
              </a:gs>
            </a:gsLst>
            <a:lin ang="5400000" scaled="1"/>
          </a:gradFill>
        </p:grpSpPr>
        <p:sp>
          <p:nvSpPr>
            <p:cNvPr id="97" name="Rounded Rectangle 96"/>
            <p:cNvSpPr/>
            <p:nvPr/>
          </p:nvSpPr>
          <p:spPr>
            <a:xfrm>
              <a:off x="8302135" y="2929738"/>
              <a:ext cx="676375" cy="3469077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8351325" y="3550749"/>
              <a:ext cx="606597" cy="369332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23,6</a:t>
              </a:r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7043958" y="4822491"/>
            <a:ext cx="704220" cy="1651250"/>
            <a:chOff x="8302135" y="4826001"/>
            <a:chExt cx="704220" cy="1651250"/>
          </a:xfrm>
          <a:solidFill>
            <a:srgbClr val="A60933"/>
          </a:solidFill>
        </p:grpSpPr>
        <p:sp>
          <p:nvSpPr>
            <p:cNvPr id="98" name="Rounded Rectangle 97"/>
            <p:cNvSpPr/>
            <p:nvPr/>
          </p:nvSpPr>
          <p:spPr>
            <a:xfrm>
              <a:off x="8302135" y="4826001"/>
              <a:ext cx="676375" cy="165125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8371739" y="5272426"/>
              <a:ext cx="63461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22,5</a:t>
              </a:r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5908680" y="3028637"/>
            <a:ext cx="676375" cy="3345773"/>
            <a:chOff x="6914756" y="2973221"/>
            <a:chExt cx="676375" cy="3345773"/>
          </a:xfrm>
        </p:grpSpPr>
        <p:sp>
          <p:nvSpPr>
            <p:cNvPr id="95" name="Rounded Rectangle 94"/>
            <p:cNvSpPr/>
            <p:nvPr/>
          </p:nvSpPr>
          <p:spPr>
            <a:xfrm>
              <a:off x="6914756" y="2973221"/>
              <a:ext cx="676375" cy="3345773"/>
            </a:xfrm>
            <a:prstGeom prst="roundRect">
              <a:avLst/>
            </a:prstGeom>
            <a:gradFill>
              <a:gsLst>
                <a:gs pos="14000">
                  <a:schemeClr val="bg1">
                    <a:lumMod val="65000"/>
                  </a:schemeClr>
                </a:gs>
                <a:gs pos="47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6934245" y="3550749"/>
              <a:ext cx="606597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17,1</a:t>
              </a:r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5908680" y="4122355"/>
            <a:ext cx="676375" cy="2239862"/>
            <a:chOff x="6914756" y="4224884"/>
            <a:chExt cx="676375" cy="2116201"/>
          </a:xfrm>
          <a:solidFill>
            <a:srgbClr val="A60933"/>
          </a:solidFill>
        </p:grpSpPr>
        <p:sp>
          <p:nvSpPr>
            <p:cNvPr id="96" name="Rounded Rectangle 95"/>
            <p:cNvSpPr/>
            <p:nvPr/>
          </p:nvSpPr>
          <p:spPr>
            <a:xfrm>
              <a:off x="6914756" y="4224884"/>
              <a:ext cx="676375" cy="211620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6954659" y="5272426"/>
              <a:ext cx="634616" cy="3489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28,5</a:t>
              </a: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4784006" y="3182272"/>
            <a:ext cx="676375" cy="3192138"/>
            <a:chOff x="5542870" y="3355827"/>
            <a:chExt cx="676375" cy="3192138"/>
          </a:xfrm>
        </p:grpSpPr>
        <p:sp>
          <p:nvSpPr>
            <p:cNvPr id="93" name="Rounded Rectangle 92"/>
            <p:cNvSpPr/>
            <p:nvPr/>
          </p:nvSpPr>
          <p:spPr>
            <a:xfrm>
              <a:off x="5542870" y="3355827"/>
              <a:ext cx="676375" cy="3192138"/>
            </a:xfrm>
            <a:prstGeom prst="roundRect">
              <a:avLst/>
            </a:prstGeom>
            <a:gradFill>
              <a:gsLst>
                <a:gs pos="0">
                  <a:schemeClr val="bg1">
                    <a:lumMod val="65000"/>
                  </a:schemeClr>
                </a:gs>
                <a:gs pos="55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5581558" y="3816760"/>
              <a:ext cx="60659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17,4</a:t>
              </a:r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4784006" y="4527125"/>
            <a:ext cx="676375" cy="1955281"/>
            <a:chOff x="5542870" y="4559359"/>
            <a:chExt cx="676375" cy="1955281"/>
          </a:xfrm>
          <a:solidFill>
            <a:srgbClr val="A60933"/>
          </a:solidFill>
        </p:grpSpPr>
        <p:sp>
          <p:nvSpPr>
            <p:cNvPr id="94" name="Rounded Rectangle 93"/>
            <p:cNvSpPr/>
            <p:nvPr/>
          </p:nvSpPr>
          <p:spPr>
            <a:xfrm>
              <a:off x="5542870" y="4559359"/>
              <a:ext cx="676375" cy="195528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5566547" y="5272426"/>
              <a:ext cx="634616" cy="369332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26,7</a:t>
              </a:r>
            </a:p>
          </p:txBody>
        </p:sp>
      </p:grpSp>
      <p:grpSp>
        <p:nvGrpSpPr>
          <p:cNvPr id="135" name="Group 134"/>
          <p:cNvGrpSpPr/>
          <p:nvPr/>
        </p:nvGrpSpPr>
        <p:grpSpPr>
          <a:xfrm>
            <a:off x="3718463" y="3149210"/>
            <a:ext cx="676375" cy="3345449"/>
            <a:chOff x="4139894" y="3269708"/>
            <a:chExt cx="676375" cy="3345449"/>
          </a:xfrm>
        </p:grpSpPr>
        <p:sp>
          <p:nvSpPr>
            <p:cNvPr id="91" name="Rounded Rectangle 90"/>
            <p:cNvSpPr/>
            <p:nvPr/>
          </p:nvSpPr>
          <p:spPr>
            <a:xfrm>
              <a:off x="4139894" y="3269708"/>
              <a:ext cx="676375" cy="3345449"/>
            </a:xfrm>
            <a:prstGeom prst="roundRect">
              <a:avLst/>
            </a:prstGeom>
            <a:gradFill>
              <a:gsLst>
                <a:gs pos="57000">
                  <a:schemeClr val="bg1">
                    <a:lumMod val="9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4173910" y="3637834"/>
              <a:ext cx="606597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16,9</a:t>
              </a:r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3718463" y="4346251"/>
            <a:ext cx="676375" cy="1999474"/>
            <a:chOff x="4139894" y="4341288"/>
            <a:chExt cx="676375" cy="1999474"/>
          </a:xfrm>
          <a:solidFill>
            <a:srgbClr val="A60933"/>
          </a:solidFill>
        </p:grpSpPr>
        <p:sp>
          <p:nvSpPr>
            <p:cNvPr id="92" name="Rounded Rectangle 91"/>
            <p:cNvSpPr/>
            <p:nvPr/>
          </p:nvSpPr>
          <p:spPr>
            <a:xfrm>
              <a:off x="4139894" y="4341288"/>
              <a:ext cx="676375" cy="199947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4194324" y="5272426"/>
              <a:ext cx="621945" cy="369332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27,3</a:t>
              </a: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2596295" y="3298499"/>
            <a:ext cx="676375" cy="3055004"/>
            <a:chOff x="2707873" y="3470797"/>
            <a:chExt cx="676375" cy="2869344"/>
          </a:xfrm>
        </p:grpSpPr>
        <p:sp>
          <p:nvSpPr>
            <p:cNvPr id="89" name="Rounded Rectangle 88"/>
            <p:cNvSpPr/>
            <p:nvPr/>
          </p:nvSpPr>
          <p:spPr>
            <a:xfrm>
              <a:off x="2707873" y="3470797"/>
              <a:ext cx="676375" cy="2869344"/>
            </a:xfrm>
            <a:prstGeom prst="roundRect">
              <a:avLst/>
            </a:prstGeom>
            <a:gradFill>
              <a:gsLst>
                <a:gs pos="46000">
                  <a:schemeClr val="bg1">
                    <a:lumMod val="9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2746205" y="3971664"/>
              <a:ext cx="606597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15,2</a:t>
              </a:r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2596295" y="4754131"/>
            <a:ext cx="676375" cy="1798811"/>
            <a:chOff x="2707873" y="4591135"/>
            <a:chExt cx="676375" cy="1798811"/>
          </a:xfrm>
          <a:solidFill>
            <a:srgbClr val="A60933"/>
          </a:solidFill>
        </p:grpSpPr>
        <p:sp>
          <p:nvSpPr>
            <p:cNvPr id="90" name="Rounded Rectangle 89"/>
            <p:cNvSpPr/>
            <p:nvPr/>
          </p:nvSpPr>
          <p:spPr>
            <a:xfrm>
              <a:off x="2707873" y="4591135"/>
              <a:ext cx="676375" cy="179881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2730759" y="5272426"/>
              <a:ext cx="622043" cy="369332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tr-TR" b="1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24,1</a:t>
              </a:r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1460604" y="3480247"/>
            <a:ext cx="676375" cy="2859893"/>
            <a:chOff x="1460604" y="3918854"/>
            <a:chExt cx="676375" cy="2421286"/>
          </a:xfrm>
        </p:grpSpPr>
        <p:sp>
          <p:nvSpPr>
            <p:cNvPr id="8" name="Rounded Rectangle 7"/>
            <p:cNvSpPr/>
            <p:nvPr/>
          </p:nvSpPr>
          <p:spPr>
            <a:xfrm>
              <a:off x="1460604" y="3918854"/>
              <a:ext cx="676375" cy="2421286"/>
            </a:xfrm>
            <a:prstGeom prst="roundRect">
              <a:avLst/>
            </a:prstGeom>
            <a:gradFill>
              <a:gsLst>
                <a:gs pos="0">
                  <a:schemeClr val="bg1">
                    <a:lumMod val="6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611870" y="4202454"/>
              <a:ext cx="438824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1460604" y="4939848"/>
            <a:ext cx="676375" cy="1599726"/>
            <a:chOff x="1460604" y="4748655"/>
            <a:chExt cx="676375" cy="1599726"/>
          </a:xfrm>
          <a:solidFill>
            <a:srgbClr val="A60933"/>
          </a:solidFill>
        </p:grpSpPr>
        <p:sp>
          <p:nvSpPr>
            <p:cNvPr id="3" name="Rounded Rectangle 2"/>
            <p:cNvSpPr/>
            <p:nvPr/>
          </p:nvSpPr>
          <p:spPr>
            <a:xfrm>
              <a:off x="1460604" y="4748655"/>
              <a:ext cx="676375" cy="1599726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566864" y="5282984"/>
              <a:ext cx="528836" cy="369332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tr-TR" b="1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</a:t>
              </a:r>
            </a:p>
          </p:txBody>
        </p:sp>
      </p:grpSp>
      <p:sp>
        <p:nvSpPr>
          <p:cNvPr id="2" name="Rectangle 1"/>
          <p:cNvSpPr/>
          <p:nvPr/>
        </p:nvSpPr>
        <p:spPr>
          <a:xfrm>
            <a:off x="0" y="6328611"/>
            <a:ext cx="12174423" cy="52938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596900" dist="50800" dir="16200000" algn="ctr" rotWithShape="0">
              <a:srgbClr val="000000">
                <a:alpha val="5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0" y="6317432"/>
            <a:ext cx="12192000" cy="54567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484687" y="6251246"/>
            <a:ext cx="709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2016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2618443" y="6249796"/>
            <a:ext cx="709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2017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735312" y="6235602"/>
            <a:ext cx="709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2018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813347" y="6243742"/>
            <a:ext cx="709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2019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905665" y="6231847"/>
            <a:ext cx="709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2020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072918" y="6247736"/>
            <a:ext cx="709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2021</a:t>
            </a:r>
          </a:p>
        </p:txBody>
      </p:sp>
      <p:grpSp>
        <p:nvGrpSpPr>
          <p:cNvPr id="79" name="Group 78"/>
          <p:cNvGrpSpPr/>
          <p:nvPr/>
        </p:nvGrpSpPr>
        <p:grpSpPr>
          <a:xfrm>
            <a:off x="271400" y="4011190"/>
            <a:ext cx="1169647" cy="616797"/>
            <a:chOff x="93373" y="1421853"/>
            <a:chExt cx="1169647" cy="616797"/>
          </a:xfrm>
        </p:grpSpPr>
        <p:sp>
          <p:nvSpPr>
            <p:cNvPr id="67" name="Rounded Rectangle 66"/>
            <p:cNvSpPr/>
            <p:nvPr/>
          </p:nvSpPr>
          <p:spPr>
            <a:xfrm>
              <a:off x="93373" y="1491154"/>
              <a:ext cx="242208" cy="174249"/>
            </a:xfrm>
            <a:prstGeom prst="roundRect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Rounded Rectangle 77"/>
            <p:cNvSpPr/>
            <p:nvPr/>
          </p:nvSpPr>
          <p:spPr>
            <a:xfrm>
              <a:off x="93373" y="1771569"/>
              <a:ext cx="242208" cy="174249"/>
            </a:xfrm>
            <a:prstGeom prst="roundRect">
              <a:avLst/>
            </a:prstGeom>
            <a:gradFill>
              <a:gsLst>
                <a:gs pos="69565">
                  <a:schemeClr val="bg1">
                    <a:lumMod val="95000"/>
                  </a:schemeClr>
                </a:gs>
                <a:gs pos="14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64139" y="1421853"/>
              <a:ext cx="8988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Kredi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332693" y="1700096"/>
              <a:ext cx="8988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Sigorta</a:t>
              </a:r>
            </a:p>
          </p:txBody>
        </p:sp>
      </p:grpSp>
      <p:sp>
        <p:nvSpPr>
          <p:cNvPr id="101" name="TextBox 100"/>
          <p:cNvSpPr txBox="1"/>
          <p:nvPr/>
        </p:nvSpPr>
        <p:spPr>
          <a:xfrm>
            <a:off x="8252875" y="6251409"/>
            <a:ext cx="709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2022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263795" y="2728172"/>
            <a:ext cx="10302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33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milyar $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574819" y="2273435"/>
            <a:ext cx="10302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44,2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milyar $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4591530" y="2401868"/>
            <a:ext cx="10302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44,1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milyar $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5763770" y="2295893"/>
            <a:ext cx="10302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45,6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milyar $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6908742" y="2210878"/>
            <a:ext cx="1030237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46,1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milyar </a:t>
            </a: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$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2433480" y="2496308"/>
            <a:ext cx="10302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39,3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milyar $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7902350" y="2339901"/>
            <a:ext cx="1292694" cy="646331"/>
          </a:xfrm>
          <a:prstGeom prst="rect">
            <a:avLst/>
          </a:prstGeom>
          <a:noFill/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milyar $</a:t>
            </a:r>
          </a:p>
        </p:txBody>
      </p:sp>
      <p:sp>
        <p:nvSpPr>
          <p:cNvPr id="73" name="Rectangle 72"/>
          <p:cNvSpPr/>
          <p:nvPr/>
        </p:nvSpPr>
        <p:spPr>
          <a:xfrm>
            <a:off x="445941" y="363341"/>
            <a:ext cx="6227539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ANKAMIZ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ESTEK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UTARLARI</a:t>
            </a:r>
            <a:endParaRPr kumimoji="0" lang="tr-TR" sz="24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3" name="Group 142"/>
          <p:cNvGrpSpPr/>
          <p:nvPr/>
        </p:nvGrpSpPr>
        <p:grpSpPr>
          <a:xfrm>
            <a:off x="8203605" y="3518883"/>
            <a:ext cx="1828961" cy="2794184"/>
            <a:chOff x="9746806" y="4290254"/>
            <a:chExt cx="1828961" cy="2756213"/>
          </a:xfrm>
          <a:solidFill>
            <a:srgbClr val="A60933">
              <a:alpha val="60784"/>
            </a:srgbClr>
          </a:solidFill>
        </p:grpSpPr>
        <p:sp>
          <p:nvSpPr>
            <p:cNvPr id="100" name="Rounded Rectangle 99"/>
            <p:cNvSpPr/>
            <p:nvPr/>
          </p:nvSpPr>
          <p:spPr>
            <a:xfrm>
              <a:off x="9746806" y="5719420"/>
              <a:ext cx="676375" cy="1327047"/>
            </a:xfrm>
            <a:prstGeom prst="round2SameRect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19,6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9768497" y="4303023"/>
              <a:ext cx="773949" cy="381929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25,4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AB60B75F-3FB0-48AA-AA3F-579A1E56B990}"/>
                </a:ext>
              </a:extLst>
            </p:cNvPr>
            <p:cNvSpPr txBox="1"/>
            <p:nvPr/>
          </p:nvSpPr>
          <p:spPr>
            <a:xfrm>
              <a:off x="10801818" y="4290254"/>
              <a:ext cx="773949" cy="381929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25,4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C5B7DC84-4E37-4DAC-BB4D-16C4FD6F5F7C}"/>
                </a:ext>
              </a:extLst>
            </p:cNvPr>
            <p:cNvSpPr txBox="1"/>
            <p:nvPr/>
          </p:nvSpPr>
          <p:spPr>
            <a:xfrm>
              <a:off x="10751931" y="4319356"/>
              <a:ext cx="773949" cy="381929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25,4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D55D0A29-8A53-4195-B3D8-68F239EC2645}"/>
                </a:ext>
              </a:extLst>
            </p:cNvPr>
            <p:cNvSpPr txBox="1"/>
            <p:nvPr/>
          </p:nvSpPr>
          <p:spPr>
            <a:xfrm>
              <a:off x="10771108" y="4312162"/>
              <a:ext cx="773949" cy="668377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25,419,6</a:t>
              </a:r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9733330" y="5412437"/>
            <a:ext cx="634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19,6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9309636" y="6263167"/>
            <a:ext cx="709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2023 </a:t>
            </a:r>
            <a:r>
              <a:rPr kumimoji="0" lang="tr-T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 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8991204" y="2465260"/>
            <a:ext cx="1292694" cy="646331"/>
          </a:xfrm>
          <a:prstGeom prst="rect">
            <a:avLst/>
          </a:prstGeom>
          <a:noFill/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kumimoji="0" lang="tr-TR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milyar $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10890755" y="5435175"/>
            <a:ext cx="634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tr-TR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9,6</a:t>
            </a:r>
            <a:endParaRPr kumimoji="0" lang="tr-TR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10837221" y="4236394"/>
            <a:ext cx="773949" cy="387191"/>
          </a:xfrm>
          <a:prstGeom prst="round2Same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tr-TR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2,4</a:t>
            </a:r>
            <a:endParaRPr kumimoji="0" lang="tr-TR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3" name="Rounded Rectangle 98">
            <a:extLst>
              <a:ext uri="{FF2B5EF4-FFF2-40B4-BE49-F238E27FC236}">
                <a16:creationId xmlns:a16="http://schemas.microsoft.com/office/drawing/2014/main" id="{30E7F5B8-7F79-4D12-A6F2-87535405B36B}"/>
              </a:ext>
            </a:extLst>
          </p:cNvPr>
          <p:cNvSpPr/>
          <p:nvPr/>
        </p:nvSpPr>
        <p:spPr>
          <a:xfrm>
            <a:off x="9306269" y="3177614"/>
            <a:ext cx="675525" cy="3167112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9C1DD1E5-7B20-4C6B-B07D-3306AD3D35E2}"/>
              </a:ext>
            </a:extLst>
          </p:cNvPr>
          <p:cNvGrpSpPr/>
          <p:nvPr/>
        </p:nvGrpSpPr>
        <p:grpSpPr>
          <a:xfrm>
            <a:off x="9299364" y="3526578"/>
            <a:ext cx="1828961" cy="2794184"/>
            <a:chOff x="9746806" y="4290254"/>
            <a:chExt cx="1828961" cy="2756213"/>
          </a:xfrm>
          <a:solidFill>
            <a:srgbClr val="A60933">
              <a:alpha val="60784"/>
            </a:srgbClr>
          </a:solidFill>
        </p:grpSpPr>
        <p:sp>
          <p:nvSpPr>
            <p:cNvPr id="85" name="Rounded Rectangle 99">
              <a:extLst>
                <a:ext uri="{FF2B5EF4-FFF2-40B4-BE49-F238E27FC236}">
                  <a16:creationId xmlns:a16="http://schemas.microsoft.com/office/drawing/2014/main" id="{A4222530-0E57-489C-93EE-875D4F698101}"/>
                </a:ext>
              </a:extLst>
            </p:cNvPr>
            <p:cNvSpPr/>
            <p:nvPr/>
          </p:nvSpPr>
          <p:spPr>
            <a:xfrm>
              <a:off x="9746806" y="5719420"/>
              <a:ext cx="676375" cy="1327047"/>
            </a:xfrm>
            <a:prstGeom prst="round2SameRect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19,6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85F5AF69-3568-4778-A255-C0AF855EB662}"/>
                </a:ext>
              </a:extLst>
            </p:cNvPr>
            <p:cNvSpPr txBox="1"/>
            <p:nvPr/>
          </p:nvSpPr>
          <p:spPr>
            <a:xfrm>
              <a:off x="9768497" y="4303023"/>
              <a:ext cx="773949" cy="381929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22,4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13EAE712-E67B-447F-AAF9-71A47252555D}"/>
                </a:ext>
              </a:extLst>
            </p:cNvPr>
            <p:cNvSpPr txBox="1"/>
            <p:nvPr/>
          </p:nvSpPr>
          <p:spPr>
            <a:xfrm>
              <a:off x="10801818" y="4290254"/>
              <a:ext cx="773949" cy="381929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25,4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2608D61E-8809-4D94-8C7A-425C675E2925}"/>
                </a:ext>
              </a:extLst>
            </p:cNvPr>
            <p:cNvSpPr txBox="1"/>
            <p:nvPr/>
          </p:nvSpPr>
          <p:spPr>
            <a:xfrm>
              <a:off x="10751931" y="4319356"/>
              <a:ext cx="773949" cy="381929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25,4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0FC62BBC-9F2E-4D70-A133-E6563F40D872}"/>
                </a:ext>
              </a:extLst>
            </p:cNvPr>
            <p:cNvSpPr txBox="1"/>
            <p:nvPr/>
          </p:nvSpPr>
          <p:spPr>
            <a:xfrm>
              <a:off x="10771108" y="4312162"/>
              <a:ext cx="773949" cy="668377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25,419,6</a:t>
              </a:r>
            </a:p>
          </p:txBody>
        </p:sp>
      </p:grpSp>
      <p:sp>
        <p:nvSpPr>
          <p:cNvPr id="104" name="Rounded Rectangle 98">
            <a:extLst>
              <a:ext uri="{FF2B5EF4-FFF2-40B4-BE49-F238E27FC236}">
                <a16:creationId xmlns:a16="http://schemas.microsoft.com/office/drawing/2014/main" id="{89BCC548-1DDA-491C-82F2-974F7CFDA75D}"/>
              </a:ext>
            </a:extLst>
          </p:cNvPr>
          <p:cNvSpPr/>
          <p:nvPr/>
        </p:nvSpPr>
        <p:spPr>
          <a:xfrm>
            <a:off x="10408855" y="5607616"/>
            <a:ext cx="628607" cy="458984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86A80071-E5CF-4B8F-A501-76911F791CBE}"/>
              </a:ext>
            </a:extLst>
          </p:cNvPr>
          <p:cNvGrpSpPr/>
          <p:nvPr/>
        </p:nvGrpSpPr>
        <p:grpSpPr>
          <a:xfrm>
            <a:off x="10403484" y="3525699"/>
            <a:ext cx="1828960" cy="2794184"/>
            <a:chOff x="9746807" y="4290254"/>
            <a:chExt cx="1828960" cy="2756213"/>
          </a:xfrm>
          <a:solidFill>
            <a:srgbClr val="A60933">
              <a:alpha val="60784"/>
            </a:srgbClr>
          </a:solidFill>
        </p:grpSpPr>
        <p:sp>
          <p:nvSpPr>
            <p:cNvPr id="108" name="Rounded Rectangle 99">
              <a:extLst>
                <a:ext uri="{FF2B5EF4-FFF2-40B4-BE49-F238E27FC236}">
                  <a16:creationId xmlns:a16="http://schemas.microsoft.com/office/drawing/2014/main" id="{7466FA5C-3BE7-43C0-A869-E3A0AF6259BD}"/>
                </a:ext>
              </a:extLst>
            </p:cNvPr>
            <p:cNvSpPr/>
            <p:nvPr/>
          </p:nvSpPr>
          <p:spPr>
            <a:xfrm>
              <a:off x="9746807" y="6696983"/>
              <a:ext cx="633978" cy="349484"/>
            </a:xfrm>
            <a:prstGeom prst="round2SameRect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tr-TR" b="1" dirty="0">
                  <a:solidFill>
                    <a:prstClr val="white"/>
                  </a:solidFill>
                  <a:latin typeface="Calibri" panose="020F0502020204030204"/>
                </a:rPr>
                <a:t>1</a:t>
              </a: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,8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867357F4-1B98-4F8B-A5A7-B1B8A8B9EE12}"/>
                </a:ext>
              </a:extLst>
            </p:cNvPr>
            <p:cNvSpPr txBox="1"/>
            <p:nvPr/>
          </p:nvSpPr>
          <p:spPr>
            <a:xfrm>
              <a:off x="9752862" y="6336803"/>
              <a:ext cx="801005" cy="381929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tr-TR" b="1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1</a:t>
              </a: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,9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8F3E688B-F579-4929-9D10-52C5EDBD1744}"/>
                </a:ext>
              </a:extLst>
            </p:cNvPr>
            <p:cNvSpPr txBox="1"/>
            <p:nvPr/>
          </p:nvSpPr>
          <p:spPr>
            <a:xfrm>
              <a:off x="10801818" y="4290254"/>
              <a:ext cx="773949" cy="381929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25,4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93CCB80-A852-4D42-8DC9-96F0569AF82C}"/>
                </a:ext>
              </a:extLst>
            </p:cNvPr>
            <p:cNvSpPr txBox="1"/>
            <p:nvPr/>
          </p:nvSpPr>
          <p:spPr>
            <a:xfrm>
              <a:off x="10751931" y="4319356"/>
              <a:ext cx="773949" cy="381929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25,4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D4FD92AA-F172-4308-90DB-7A4A7341722A}"/>
                </a:ext>
              </a:extLst>
            </p:cNvPr>
            <p:cNvSpPr txBox="1"/>
            <p:nvPr/>
          </p:nvSpPr>
          <p:spPr>
            <a:xfrm>
              <a:off x="10771108" y="4312162"/>
              <a:ext cx="773949" cy="668377"/>
            </a:xfrm>
            <a:prstGeom prst="round2Same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25,419,6</a:t>
              </a:r>
            </a:p>
          </p:txBody>
        </p:sp>
      </p:grpSp>
      <p:sp>
        <p:nvSpPr>
          <p:cNvPr id="122" name="TextBox 121">
            <a:extLst>
              <a:ext uri="{FF2B5EF4-FFF2-40B4-BE49-F238E27FC236}">
                <a16:creationId xmlns:a16="http://schemas.microsoft.com/office/drawing/2014/main" id="{67215472-D6BA-4815-A7A9-BD5AFECBA23F}"/>
              </a:ext>
            </a:extLst>
          </p:cNvPr>
          <p:cNvSpPr txBox="1"/>
          <p:nvPr/>
        </p:nvSpPr>
        <p:spPr>
          <a:xfrm>
            <a:off x="10089322" y="4963006"/>
            <a:ext cx="1292694" cy="584775"/>
          </a:xfrm>
          <a:prstGeom prst="rect">
            <a:avLst/>
          </a:prstGeom>
          <a:noFill/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tr-TR" sz="1600" b="1" noProof="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,7</a:t>
            </a:r>
            <a:endParaRPr kumimoji="0" lang="tr-TR" sz="16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milyar $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0DBC13F0-EDF4-438F-9A40-737B701A34E9}"/>
              </a:ext>
            </a:extLst>
          </p:cNvPr>
          <p:cNvSpPr txBox="1"/>
          <p:nvPr/>
        </p:nvSpPr>
        <p:spPr>
          <a:xfrm>
            <a:off x="10409539" y="6279940"/>
            <a:ext cx="70912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2024</a:t>
            </a:r>
            <a:r>
              <a:rPr kumimoji="0" lang="tr-TR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 </a:t>
            </a:r>
            <a:r>
              <a:rPr kumimoji="0" lang="tr-TR" sz="11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(Ocak)</a:t>
            </a:r>
            <a:r>
              <a:rPr kumimoji="0" lang="tr-TR" sz="11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 </a:t>
            </a:r>
            <a:r>
              <a:rPr kumimoji="0" lang="tr-TR" sz="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Garamond" panose="02020404030301010803" pitchFamily="18" charset="0"/>
              </a:rPr>
              <a:t> </a:t>
            </a:r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Garamond" panose="020204040303010108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472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25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250"/>
                            </p:stCondLst>
                            <p:childTnLst>
                              <p:par>
                                <p:cTn id="59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750"/>
                            </p:stCondLst>
                            <p:childTnLst>
                              <p:par>
                                <p:cTn id="6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2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750"/>
                            </p:stCondLst>
                            <p:childTnLst>
                              <p:par>
                                <p:cTn id="9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8750"/>
                            </p:stCondLst>
                            <p:childTnLst>
                              <p:par>
                                <p:cTn id="93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250"/>
                            </p:stCondLst>
                            <p:childTnLst>
                              <p:par>
                                <p:cTn id="98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750"/>
                            </p:stCondLst>
                            <p:childTnLst>
                              <p:par>
                                <p:cTn id="10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1750"/>
                            </p:stCondLst>
                            <p:childTnLst>
                              <p:par>
                                <p:cTn id="11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1750"/>
                            </p:stCondLst>
                            <p:childTnLst>
                              <p:par>
                                <p:cTn id="122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6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4250"/>
                            </p:stCondLst>
                            <p:childTnLst>
                              <p:par>
                                <p:cTn id="14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5" grpId="0"/>
      <p:bldP spid="44" grpId="0"/>
      <p:bldP spid="43" grpId="0"/>
      <p:bldP spid="21" grpId="0"/>
      <p:bldP spid="66" grpId="0"/>
      <p:bldP spid="101" grpId="0"/>
      <p:bldP spid="23" grpId="0"/>
      <p:bldP spid="123" grpId="0"/>
      <p:bldP spid="124" grpId="0"/>
      <p:bldP spid="125" grpId="0"/>
      <p:bldP spid="126" grpId="0"/>
      <p:bldP spid="133" grpId="0"/>
      <p:bldP spid="127" grpId="0" animBg="1"/>
      <p:bldP spid="70" grpId="0"/>
      <p:bldP spid="71" grpId="0" animBg="1"/>
      <p:bldP spid="122" grpId="0" animBg="1"/>
      <p:bldP spid="12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3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9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0" name="Rectangle 189"/>
          <p:cNvSpPr/>
          <p:nvPr/>
        </p:nvSpPr>
        <p:spPr>
          <a:xfrm flipV="1">
            <a:off x="4009855" y="2697804"/>
            <a:ext cx="4644000" cy="45719"/>
          </a:xfrm>
          <a:prstGeom prst="rect">
            <a:avLst/>
          </a:prstGeom>
          <a:solidFill>
            <a:srgbClr val="B516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4199515" y="2717018"/>
            <a:ext cx="43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Y</a:t>
            </a:r>
            <a:r>
              <a:rPr kumimoji="0" lang="tr-TR" sz="40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URT</a:t>
            </a:r>
            <a:r>
              <a:rPr kumimoji="0" lang="tr-TR" sz="4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İ</a:t>
            </a:r>
            <a:r>
              <a:rPr kumimoji="0" lang="tr-TR" sz="40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Çİ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3666993" y="3454460"/>
            <a:ext cx="4858014" cy="831790"/>
            <a:chOff x="3421237" y="3454460"/>
            <a:chExt cx="4858014" cy="831790"/>
          </a:xfrm>
        </p:grpSpPr>
        <p:sp>
          <p:nvSpPr>
            <p:cNvPr id="187" name="Parallelogram 186"/>
            <p:cNvSpPr/>
            <p:nvPr/>
          </p:nvSpPr>
          <p:spPr>
            <a:xfrm>
              <a:off x="5145353" y="3562641"/>
              <a:ext cx="3133898" cy="723609"/>
            </a:xfrm>
            <a:prstGeom prst="parallelogram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Parallelogram 187"/>
            <p:cNvSpPr/>
            <p:nvPr/>
          </p:nvSpPr>
          <p:spPr>
            <a:xfrm>
              <a:off x="3421237" y="3562035"/>
              <a:ext cx="2056744" cy="723609"/>
            </a:xfrm>
            <a:prstGeom prst="parallelogram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578859" y="3454460"/>
              <a:ext cx="459257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4800" b="1" i="0" u="none" strike="noStrike" kern="1200" cap="none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kumimoji="0" lang="tr-TR" sz="4000" b="1" i="0" u="none" strike="noStrike" kern="1200" cap="none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REDİLER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99807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6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91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/>
      <p:bldP spid="191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TextBox 192"/>
          <p:cNvSpPr txBox="1"/>
          <p:nvPr/>
        </p:nvSpPr>
        <p:spPr>
          <a:xfrm>
            <a:off x="822711" y="1828612"/>
            <a:ext cx="13054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Firma Başvurusu</a:t>
            </a:r>
          </a:p>
        </p:txBody>
      </p:sp>
      <p:sp>
        <p:nvSpPr>
          <p:cNvPr id="194" name="TextBox 193"/>
          <p:cNvSpPr txBox="1"/>
          <p:nvPr/>
        </p:nvSpPr>
        <p:spPr>
          <a:xfrm>
            <a:off x="3032816" y="3702531"/>
            <a:ext cx="12987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tr-TR"/>
            </a:defPPr>
            <a:lvl1pPr algn="ctr">
              <a:defRPr sz="1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Analiz Çalışmaları</a:t>
            </a:r>
          </a:p>
        </p:txBody>
      </p:sp>
      <p:sp>
        <p:nvSpPr>
          <p:cNvPr id="195" name="TextBox 194"/>
          <p:cNvSpPr txBox="1"/>
          <p:nvPr/>
        </p:nvSpPr>
        <p:spPr>
          <a:xfrm>
            <a:off x="3285953" y="1774226"/>
            <a:ext cx="14967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tr-TR"/>
            </a:defPPr>
            <a:lvl1pPr algn="ctr">
              <a:defRPr sz="1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Limit Tahsis Çalışmaları</a:t>
            </a:r>
          </a:p>
        </p:txBody>
      </p:sp>
      <p:sp>
        <p:nvSpPr>
          <p:cNvPr id="196" name="TextBox 195"/>
          <p:cNvSpPr txBox="1"/>
          <p:nvPr/>
        </p:nvSpPr>
        <p:spPr>
          <a:xfrm>
            <a:off x="5478059" y="3687411"/>
            <a:ext cx="15580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tr-TR"/>
            </a:defPPr>
            <a:lvl1pPr algn="ctr">
              <a:defRPr sz="1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Limitler Kapsamında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Talep Alımları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7881093" y="3523512"/>
            <a:ext cx="145561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tr-TR"/>
            </a:defPPr>
            <a:lvl1pPr algn="ctr">
              <a:defRPr sz="1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Fon Uygunluğu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Kullandırım</a:t>
            </a: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işlemleri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5461249" y="1765659"/>
            <a:ext cx="15682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tr-TR"/>
            </a:defPPr>
            <a:lvl1pPr algn="ctr">
              <a:defRPr sz="1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Sözleşme ve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Teminatların Alımı</a:t>
            </a:r>
          </a:p>
        </p:txBody>
      </p:sp>
      <p:sp>
        <p:nvSpPr>
          <p:cNvPr id="199" name="TextBox 198"/>
          <p:cNvSpPr txBox="1"/>
          <p:nvPr/>
        </p:nvSpPr>
        <p:spPr>
          <a:xfrm>
            <a:off x="7831406" y="1548816"/>
            <a:ext cx="21560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tr-TR"/>
            </a:defPPr>
            <a:lvl1pPr algn="ctr">
              <a:defRPr sz="1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Geri Ödeme,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İhracat Taahhüt Kapatma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268629" y="2405431"/>
            <a:ext cx="9227957" cy="1265918"/>
            <a:chOff x="1177500" y="4456844"/>
            <a:chExt cx="9227957" cy="1265918"/>
          </a:xfrm>
        </p:grpSpPr>
        <p:sp>
          <p:nvSpPr>
            <p:cNvPr id="167" name="Freeform 166"/>
            <p:cNvSpPr/>
            <p:nvPr/>
          </p:nvSpPr>
          <p:spPr>
            <a:xfrm rot="10800000">
              <a:off x="1177500" y="4456844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69"/>
            <p:cNvSpPr/>
            <p:nvPr/>
          </p:nvSpPr>
          <p:spPr>
            <a:xfrm>
              <a:off x="2317368" y="5100399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73"/>
            <p:cNvSpPr/>
            <p:nvPr/>
          </p:nvSpPr>
          <p:spPr>
            <a:xfrm rot="10800000">
              <a:off x="3458621" y="4456844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78"/>
            <p:cNvSpPr/>
            <p:nvPr/>
          </p:nvSpPr>
          <p:spPr>
            <a:xfrm>
              <a:off x="4598489" y="5100399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182"/>
            <p:cNvSpPr/>
            <p:nvPr/>
          </p:nvSpPr>
          <p:spPr>
            <a:xfrm rot="10800000">
              <a:off x="5739742" y="4456844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879610" y="5100399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 190"/>
            <p:cNvSpPr/>
            <p:nvPr/>
          </p:nvSpPr>
          <p:spPr>
            <a:xfrm rot="10800000">
              <a:off x="8020864" y="4456844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 201"/>
            <p:cNvSpPr/>
            <p:nvPr/>
          </p:nvSpPr>
          <p:spPr>
            <a:xfrm>
              <a:off x="9160731" y="5100399"/>
              <a:ext cx="1244726" cy="622363"/>
            </a:xfrm>
            <a:custGeom>
              <a:avLst/>
              <a:gdLst>
                <a:gd name="connsiteX0" fmla="*/ 0 w 2603500"/>
                <a:gd name="connsiteY0" fmla="*/ 0 h 1301750"/>
                <a:gd name="connsiteX1" fmla="*/ 240225 w 2603500"/>
                <a:gd name="connsiteY1" fmla="*/ 0 h 1301750"/>
                <a:gd name="connsiteX2" fmla="*/ 1301750 w 2603500"/>
                <a:gd name="connsiteY2" fmla="*/ 1061525 h 1301750"/>
                <a:gd name="connsiteX3" fmla="*/ 2363275 w 2603500"/>
                <a:gd name="connsiteY3" fmla="*/ 0 h 1301750"/>
                <a:gd name="connsiteX4" fmla="*/ 2603500 w 2603500"/>
                <a:gd name="connsiteY4" fmla="*/ 0 h 1301750"/>
                <a:gd name="connsiteX5" fmla="*/ 1301750 w 2603500"/>
                <a:gd name="connsiteY5" fmla="*/ 1301750 h 1301750"/>
                <a:gd name="connsiteX6" fmla="*/ 0 w 2603500"/>
                <a:gd name="connsiteY6" fmla="*/ 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500" h="1301750">
                  <a:moveTo>
                    <a:pt x="0" y="0"/>
                  </a:moveTo>
                  <a:lnTo>
                    <a:pt x="240225" y="0"/>
                  </a:lnTo>
                  <a:cubicBezTo>
                    <a:pt x="240225" y="586264"/>
                    <a:pt x="715486" y="1061525"/>
                    <a:pt x="1301750" y="1061525"/>
                  </a:cubicBezTo>
                  <a:cubicBezTo>
                    <a:pt x="1888014" y="1061525"/>
                    <a:pt x="2363275" y="586264"/>
                    <a:pt x="2363275" y="0"/>
                  </a:cubicBezTo>
                  <a:lnTo>
                    <a:pt x="2603500" y="0"/>
                  </a:lnTo>
                  <a:cubicBezTo>
                    <a:pt x="2603500" y="718937"/>
                    <a:pt x="2020687" y="1301750"/>
                    <a:pt x="1301750" y="1301750"/>
                  </a:cubicBezTo>
                  <a:cubicBezTo>
                    <a:pt x="582813" y="1301750"/>
                    <a:pt x="0" y="718937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35000">
                  <a:schemeClr val="bg2">
                    <a:lumMod val="50000"/>
                  </a:schemeClr>
                </a:gs>
                <a:gs pos="67000">
                  <a:srgbClr val="B51633"/>
                </a:gs>
                <a:gs pos="100000">
                  <a:srgbClr val="520A18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4" name="TextBox 203"/>
          <p:cNvSpPr txBox="1"/>
          <p:nvPr/>
        </p:nvSpPr>
        <p:spPr>
          <a:xfrm>
            <a:off x="10245630" y="3687411"/>
            <a:ext cx="11594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tr-TR"/>
            </a:defPPr>
            <a:lvl1pPr algn="ctr">
              <a:defRPr sz="1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Teminat İadesi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475415" y="2664383"/>
            <a:ext cx="8503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</a:t>
            </a: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2959751" y="3187031"/>
            <a:ext cx="3262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</a:t>
            </a: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3832315" y="2531947"/>
            <a:ext cx="314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</a:t>
            </a: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2" name="TextBox 211"/>
              <p:cNvSpPr txBox="1"/>
              <p:nvPr/>
            </p:nvSpPr>
            <p:spPr>
              <a:xfrm>
                <a:off x="5234639" y="3230201"/>
                <a:ext cx="3148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tr-TR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m:t></m:t>
                      </m:r>
                    </m:oMath>
                  </m:oMathPara>
                </a14:m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2" name="TextBox 2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34639" y="3230201"/>
                <a:ext cx="314897" cy="369332"/>
              </a:xfrm>
              <a:prstGeom prst="rect">
                <a:avLst/>
              </a:prstGeom>
              <a:blipFill>
                <a:blip r:embed="rId3"/>
                <a:stretch>
                  <a:fillRect r="-27451"/>
                </a:stretch>
              </a:blipFill>
            </p:spPr>
            <p:txBody>
              <a:bodyPr/>
              <a:lstStyle/>
              <a:p>
                <a:r>
                  <a:rPr lang="tr-T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3" name="TextBox 212"/>
              <p:cNvSpPr txBox="1"/>
              <p:nvPr/>
            </p:nvSpPr>
            <p:spPr>
              <a:xfrm>
                <a:off x="6087927" y="2569585"/>
                <a:ext cx="3148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tr-TR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m:t></m:t>
                      </m:r>
                    </m:oMath>
                  </m:oMathPara>
                </a14:m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3" name="TextBox 2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87927" y="2569585"/>
                <a:ext cx="314897" cy="369332"/>
              </a:xfrm>
              <a:prstGeom prst="rect">
                <a:avLst/>
              </a:prstGeom>
              <a:blipFill>
                <a:blip r:embed="rId4"/>
                <a:stretch>
                  <a:fillRect r="-17647"/>
                </a:stretch>
              </a:blipFill>
            </p:spPr>
            <p:txBody>
              <a:bodyPr/>
              <a:lstStyle/>
              <a:p>
                <a:r>
                  <a:rPr lang="tr-T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4" name="TextBox 213"/>
              <p:cNvSpPr txBox="1"/>
              <p:nvPr/>
            </p:nvSpPr>
            <p:spPr>
              <a:xfrm>
                <a:off x="7593102" y="3202861"/>
                <a:ext cx="3148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tr-TR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  <a:sym typeface="Wingdings 2" panose="05020102010507070707" pitchFamily="18" charset="2"/>
                        </a:rPr>
                        <m:t></m:t>
                      </m:r>
                    </m:oMath>
                  </m:oMathPara>
                </a14:m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4" name="TextBox 2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93102" y="3202861"/>
                <a:ext cx="314897" cy="369332"/>
              </a:xfrm>
              <a:prstGeom prst="rect">
                <a:avLst/>
              </a:prstGeom>
              <a:blipFill>
                <a:blip r:embed="rId5"/>
                <a:stretch>
                  <a:fillRect r="-25490"/>
                </a:stretch>
              </a:blipFill>
            </p:spPr>
            <p:txBody>
              <a:bodyPr/>
              <a:lstStyle/>
              <a:p>
                <a:r>
                  <a:rPr lang="tr-T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5" name="TextBox 214"/>
              <p:cNvSpPr txBox="1"/>
              <p:nvPr/>
            </p:nvSpPr>
            <p:spPr>
              <a:xfrm>
                <a:off x="8344795" y="2624323"/>
                <a:ext cx="26608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tr-TR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m:t></m:t>
                      </m:r>
                    </m:oMath>
                  </m:oMathPara>
                </a14:m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5" name="TextBox 2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4795" y="2624323"/>
                <a:ext cx="266085" cy="369332"/>
              </a:xfrm>
              <a:prstGeom prst="rect">
                <a:avLst/>
              </a:prstGeom>
              <a:blipFill>
                <a:blip r:embed="rId6"/>
                <a:stretch>
                  <a:fillRect l="-4545" r="-50000" b="-3279"/>
                </a:stretch>
              </a:blipFill>
            </p:spPr>
            <p:txBody>
              <a:bodyPr/>
              <a:lstStyle/>
              <a:p>
                <a:r>
                  <a:rPr lang="tr-T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6" name="TextBox 215"/>
              <p:cNvSpPr txBox="1"/>
              <p:nvPr/>
            </p:nvSpPr>
            <p:spPr>
              <a:xfrm>
                <a:off x="9716774" y="3220851"/>
                <a:ext cx="3148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tr-TR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m:t></m:t>
                      </m:r>
                    </m:oMath>
                  </m:oMathPara>
                </a14:m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6" name="TextBox 2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716774" y="3220851"/>
                <a:ext cx="314897" cy="369332"/>
              </a:xfrm>
              <a:prstGeom prst="rect">
                <a:avLst/>
              </a:prstGeom>
              <a:blipFill>
                <a:blip r:embed="rId7"/>
                <a:stretch>
                  <a:fillRect r="-73077"/>
                </a:stretch>
              </a:blipFill>
            </p:spPr>
            <p:txBody>
              <a:bodyPr/>
              <a:lstStyle/>
              <a:p>
                <a:r>
                  <a:rPr lang="tr-T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Rectangle 28"/>
          <p:cNvSpPr/>
          <p:nvPr/>
        </p:nvSpPr>
        <p:spPr>
          <a:xfrm>
            <a:off x="445941" y="363341"/>
            <a:ext cx="6016391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OĞRUDAN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REDİLER</a:t>
            </a:r>
            <a:r>
              <a:rPr lang="tr-TR" sz="28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</a:t>
            </a:r>
            <a:r>
              <a:rPr lang="tr-TR" sz="2400" b="1" spc="3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ÜRECİ</a:t>
            </a:r>
            <a:endParaRPr kumimoji="0" lang="tr-TR" sz="20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30" name="Rectangle 29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" name="Freeform 31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" name="Freeform 32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34" name="Picture 33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21548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" grpId="0"/>
      <p:bldP spid="194" grpId="0"/>
      <p:bldP spid="195" grpId="0"/>
      <p:bldP spid="196" grpId="0"/>
      <p:bldP spid="197" grpId="0"/>
      <p:bldP spid="198" grpId="0"/>
      <p:bldP spid="199" grpId="0"/>
      <p:bldP spid="204" grpId="0"/>
      <p:bldP spid="18" grpId="0"/>
      <p:bldP spid="209" grpId="0"/>
      <p:bldP spid="210" grpId="0"/>
      <p:bldP spid="212" grpId="0"/>
      <p:bldP spid="213" grpId="0"/>
      <p:bldP spid="2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02288" y="1256108"/>
            <a:ext cx="3495957" cy="4485545"/>
            <a:chOff x="3008990" y="-93354"/>
            <a:chExt cx="2222297" cy="4993467"/>
          </a:xfrm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3" name="Group 2"/>
            <p:cNvGrpSpPr/>
            <p:nvPr/>
          </p:nvGrpSpPr>
          <p:grpSpPr>
            <a:xfrm>
              <a:off x="3015239" y="-89394"/>
              <a:ext cx="2209800" cy="4989507"/>
              <a:chOff x="1079500" y="865192"/>
              <a:chExt cx="2209800" cy="4989507"/>
            </a:xfrm>
          </p:grpSpPr>
          <p:sp>
            <p:nvSpPr>
              <p:cNvPr id="5" name="Round Same Side Corner Rectangle 4"/>
              <p:cNvSpPr/>
              <p:nvPr/>
            </p:nvSpPr>
            <p:spPr>
              <a:xfrm>
                <a:off x="1079500" y="865192"/>
                <a:ext cx="2209800" cy="2743200"/>
              </a:xfrm>
              <a:prstGeom prst="round2Same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" name="Freeform 5"/>
              <p:cNvSpPr/>
              <p:nvPr/>
            </p:nvSpPr>
            <p:spPr>
              <a:xfrm flipV="1">
                <a:off x="1079500" y="2041636"/>
                <a:ext cx="2209800" cy="3813063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3008990" y="-93354"/>
              <a:ext cx="2222297" cy="1062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28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TCMB –</a:t>
              </a:r>
            </a:p>
            <a:p>
              <a:pPr algn="ctr"/>
              <a:r>
                <a:rPr lang="tr-TR" sz="28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Reeskont Kredileri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7953195" y="1256108"/>
            <a:ext cx="4222616" cy="4485546"/>
            <a:chOff x="628077" y="710907"/>
            <a:chExt cx="2604644" cy="4989508"/>
          </a:xfrm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8" name="Group 7"/>
            <p:cNvGrpSpPr/>
            <p:nvPr/>
          </p:nvGrpSpPr>
          <p:grpSpPr>
            <a:xfrm>
              <a:off x="825499" y="710907"/>
              <a:ext cx="2209800" cy="4989508"/>
              <a:chOff x="1079500" y="865192"/>
              <a:chExt cx="2209800" cy="4989508"/>
            </a:xfrm>
          </p:grpSpPr>
          <p:sp>
            <p:nvSpPr>
              <p:cNvPr id="10" name="Round Same Side Corner Rectangle 9"/>
              <p:cNvSpPr/>
              <p:nvPr/>
            </p:nvSpPr>
            <p:spPr>
              <a:xfrm>
                <a:off x="1079500" y="865192"/>
                <a:ext cx="2209800" cy="2743200"/>
              </a:xfrm>
              <a:prstGeom prst="round2SameRect">
                <a:avLst/>
              </a:prstGeom>
              <a:solidFill>
                <a:srgbClr val="A6A6A6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Freeform 10"/>
              <p:cNvSpPr/>
              <p:nvPr/>
            </p:nvSpPr>
            <p:spPr>
              <a:xfrm flipV="1">
                <a:off x="1079500" y="2044659"/>
                <a:ext cx="2209800" cy="3810041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9" name="TextBox 8"/>
            <p:cNvSpPr txBox="1"/>
            <p:nvPr/>
          </p:nvSpPr>
          <p:spPr>
            <a:xfrm>
              <a:off x="628077" y="734388"/>
              <a:ext cx="2604644" cy="15406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28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Eximbank-</a:t>
              </a:r>
            </a:p>
            <a:p>
              <a:pPr algn="ctr"/>
              <a:r>
                <a:rPr lang="tr-TR" sz="28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ORTA/UZUN</a:t>
              </a:r>
            </a:p>
            <a:p>
              <a:pPr algn="ctr"/>
              <a:r>
                <a:rPr lang="tr-TR" sz="28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VADELİ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237621" y="1305555"/>
            <a:ext cx="3786426" cy="4453092"/>
            <a:chOff x="863600" y="1834061"/>
            <a:chExt cx="2209800" cy="4989507"/>
          </a:xfrm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3" name="Group 12"/>
            <p:cNvGrpSpPr/>
            <p:nvPr/>
          </p:nvGrpSpPr>
          <p:grpSpPr>
            <a:xfrm>
              <a:off x="863600" y="1834061"/>
              <a:ext cx="2209800" cy="4989507"/>
              <a:chOff x="1079500" y="865192"/>
              <a:chExt cx="2209800" cy="4989507"/>
            </a:xfrm>
          </p:grpSpPr>
          <p:sp>
            <p:nvSpPr>
              <p:cNvPr id="15" name="Round Same Side Corner Rectangle 14"/>
              <p:cNvSpPr/>
              <p:nvPr/>
            </p:nvSpPr>
            <p:spPr>
              <a:xfrm>
                <a:off x="1079500" y="865192"/>
                <a:ext cx="2209800" cy="2743200"/>
              </a:xfrm>
              <a:prstGeom prst="round2SameRect">
                <a:avLst/>
              </a:pr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" name="Freeform 15"/>
              <p:cNvSpPr/>
              <p:nvPr/>
            </p:nvSpPr>
            <p:spPr>
              <a:xfrm flipV="1">
                <a:off x="1079500" y="2016893"/>
                <a:ext cx="2209800" cy="3837806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1247144" y="1857713"/>
              <a:ext cx="1414461" cy="1551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28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Eximbank-KISA VADELİ </a:t>
              </a: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4458490" y="2826800"/>
            <a:ext cx="3354519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Mal İhracatı ve Döviz Kazandırıcı Hizmet faaliyetlerine yönelik</a:t>
            </a: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§"/>
            </a:pPr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TL veya döviz kredi imkanı</a:t>
            </a:r>
          </a:p>
          <a:p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TL kredilerde 720 gün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Döviz kredilerde 720 gün vade imkanı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24 ay ihracat taahhüt süresi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451709" y="2830076"/>
            <a:ext cx="3285999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Mal İhracatı ve Döviz Kazandırıcı Hizmet faaliyetlerine yönelik</a:t>
            </a: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§"/>
            </a:pPr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İşletme veya yatırım ihtiyaçlarına yönelik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Döviz kredi imkanı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Kredi vadesi ile uyumlu ihracat taahhüt süresi</a:t>
            </a:r>
          </a:p>
          <a:p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62114" y="2846878"/>
            <a:ext cx="3320447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Mal İhracatı ve Döviz Kazandırıcı Hizmet faaliyetlerine yönelik</a:t>
            </a:r>
          </a:p>
          <a:p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TL kredi imkanı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TL kredilerde 360 gün vade</a:t>
            </a:r>
          </a:p>
          <a:p>
            <a:pPr>
              <a:buClr>
                <a:srgbClr val="C00000"/>
              </a:buClr>
            </a:pPr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Savunma Sanayi firmalarına 720 gün vade imkanı</a:t>
            </a: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§"/>
            </a:pPr>
            <a:endParaRPr lang="tr-T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24 ay ihracat taahhüt süresi</a:t>
            </a:r>
          </a:p>
          <a:p>
            <a:endParaRPr lang="tr-TR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tr-TR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776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DpjNulYUyyloJECxmMnzQ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alSTZEKWGPszBRZG7vHbg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U2laZwlWiR3tLeYd.Mnpg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kSiVtjh04U9C7ATRmRjQ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87MHgchcfdgq8NADVzbHQ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12Dbdi8cEtpGMwLm0Gdo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iMUkQVTxEXk0wXL34ae0w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.8k2uKKlWHvl9xN.Iai1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Bfbghs_g4XXX9SlHnis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6Ds.GZEkIzq9oQaiGvI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DSsJbZ6KpBiBAI_CcWkFw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Gqtn5PU0vKVvCay6CgJ6A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_mbgVWDyPO4M1LJ957UO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5lPlj643atGGqP8p3kELQ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EQ5vplcwexEi8fYctmHYw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uFn_uL8n_qWDJIVUc5GLQ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xX1YvTD3JbVYRpZS1dktw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kPKuFH4NPgcJd2QhUHxxA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PUfmrJEY4JMY3T6PJ5DLQ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rNwQZqrouzNVO_IhpR42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VmoGjkHE28WiRWenfiA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2JvmyqvNaMADSbbAPcskA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Ge0POHzC3Ool9faVZQxsw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08l7IMptXgrfWAHere8cw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Ge0POHzC3Ool9faVZQxsw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EQ5vplcwexEi8fYctmHYw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08l7IMptXgrfWAHere8cw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DpjNulYUyyloJECxmMnzQ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fOIVJlK2TfPamfbA6cR4A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ZrmasJaygZQnIaVA_4QAA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gB_1k3TmZU1EtObOEk_Xg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3f9rf7TNSRVaHocrWdcPw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dEJ4JX6y2h0JL0qvg098g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AuS6Eiyn3Q665uxhFSVg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WrappedLabelHistory xmlns:xsd="http://www.w3.org/2001/XMLSchema" xmlns:xsi="http://www.w3.org/2001/XMLSchema-instance" xmlns="http://www.boldonjames.com/2016/02/Classifier/internal/wrappedLabelHistory">
  <Value>PD94bWwgdmVyc2lvbj0iMS4wIiBlbmNvZGluZz0idXMtYXNjaWkiPz48bGFiZWxIaXN0b3J5IHhtbG5zOnhzZD0iaHR0cDovL3d3dy53My5vcmcvMjAwMS9YTUxTY2hlbWEiIHhtbG5zOnhzaT0iaHR0cDovL3d3dy53My5vcmcvMjAwMS9YTUxTY2hlbWEtaW5zdGFuY2UiIHhtbG5zPSJodHRwOi8vd3d3LmJvbGRvbmphbWVzLmNvbS8yMDE2LzAyL0NsYXNzaWZpZXIvaW50ZXJuYWwvbGFiZWxIaXN0b3J5Ij48aXRlbT48c2lzbCBzaXNsVmVyc2lvbj0iMCIgcG9saWN5PSJlNTMyOWU4Mi1mOWJkLTQxNjYtOGRiOS1jOTMyZDY3NWRmMWMiIG9yaWdpbj0idXNlclNlbGVjdGVkIj48ZWxlbWVudCB1aWQ9IjQ4ZjQyZWZhLTc4MjktNDFiMS04NWU3LTVlOTM1ZmExZWE5MSIgdmFsdWU9IiIgeG1sbnM9Imh0dHA6Ly93d3cuYm9sZG9uamFtZXMuY29tLzIwMDgvMDEvc2llL2ludGVybmFsL2xhYmVsIiAvPjxlbGVtZW50IHVpZD0iMmEyZmIxMDEtZDVlZi00N2RiLThiMjgtNmU3NWU0ODI0YWE3IiB2YWx1ZT0iIiB4bWxucz0iaHR0cDovL3d3dy5ib2xkb25qYW1lcy5jb20vMjAwOC8wMS9zaWUvaW50ZXJuYWwvbGFiZWwiIC8+PC9zaXNsPjxVc2VyTmFtZT5FWElNQkFOS1xlaTE2NTk8L1VzZXJOYW1lPjxEYXRlVGltZT40LjAxLjIwMjEgMDk6MjM6MTU8L0RhdGVUaW1lPjxMYWJlbFN0cmluZz5IaXptZXRlICYjeEQ2O3plbC9LViBJJiN4RTc7ZXJtZXo8L0xhYmVsU3RyaW5nPjwvaXRlbT48L2xhYmVsSGlzdG9yeT4=</Value>
</WrappedLabelHistory>
</file>

<file path=customXml/item2.xml><?xml version="1.0" encoding="utf-8"?>
<sisl xmlns:xsd="http://www.w3.org/2001/XMLSchema" xmlns:xsi="http://www.w3.org/2001/XMLSchema-instance" xmlns="http://www.boldonjames.com/2008/01/sie/internal/label" sislVersion="0" policy="e5329e82-f9bd-4166-8db9-c932d675df1c" origin="userSelected">
  <element uid="48f42efa-7829-41b1-85e7-5e935fa1ea91" value=""/>
  <element uid="2a2fb101-d5ef-47db-8b28-6e75e4824aa7" value=""/>
</sisl>
</file>

<file path=customXml/itemProps1.xml><?xml version="1.0" encoding="utf-8"?>
<ds:datastoreItem xmlns:ds="http://schemas.openxmlformats.org/officeDocument/2006/customXml" ds:itemID="{E299D47E-8B94-4B06-B515-C174A39AC16A}">
  <ds:schemaRefs>
    <ds:schemaRef ds:uri="http://www.w3.org/2001/XMLSchema"/>
    <ds:schemaRef ds:uri="http://www.boldonjames.com/2016/02/Classifier/internal/wrappedLabelHistory"/>
  </ds:schemaRefs>
</ds:datastoreItem>
</file>

<file path=customXml/itemProps2.xml><?xml version="1.0" encoding="utf-8"?>
<ds:datastoreItem xmlns:ds="http://schemas.openxmlformats.org/officeDocument/2006/customXml" ds:itemID="{858194EF-C28D-40A5-8BD8-235AEE9434A0}">
  <ds:schemaRefs>
    <ds:schemaRef ds:uri="http://www.w3.org/2001/XMLSchema"/>
    <ds:schemaRef ds:uri="http://www.boldonjames.com/2008/01/sie/internal/label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1804</Words>
  <Application>Microsoft Office PowerPoint</Application>
  <PresentationFormat>Widescreen</PresentationFormat>
  <Paragraphs>675</Paragraphs>
  <Slides>26</Slides>
  <Notes>26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8" baseType="lpstr">
      <vt:lpstr>Arial</vt:lpstr>
      <vt:lpstr>Calibri</vt:lpstr>
      <vt:lpstr>Calibri Light</vt:lpstr>
      <vt:lpstr>Cambria Math</vt:lpstr>
      <vt:lpstr>Century Gothic</vt:lpstr>
      <vt:lpstr>Garamond</vt:lpstr>
      <vt:lpstr>Georgia</vt:lpstr>
      <vt:lpstr>Times New Roman</vt:lpstr>
      <vt:lpstr>Wingdings</vt:lpstr>
      <vt:lpstr>Office Theme</vt:lpstr>
      <vt:lpstr>1_Office Theme</vt:lpstr>
      <vt:lpstr>think-cell Slide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keywords>Hizmete Ozel/KV Icermez</cp:keywords>
  <cp:lastModifiedBy/>
  <cp:revision>1633</cp:revision>
  <cp:lastPrinted>2020-07-17T05:48:26Z</cp:lastPrinted>
  <dcterms:created xsi:type="dcterms:W3CDTF">2020-05-05T12:56:24Z</dcterms:created>
  <dcterms:modified xsi:type="dcterms:W3CDTF">2024-02-07T08:41:22Z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docIndexRef">
    <vt:lpwstr>689fde67-2357-4438-8868-f79014e098f1</vt:lpwstr>
  </property>
  <property fmtid="{D5CDD505-2E9C-101B-9397-08002B2CF9AE}" pid="3" name="bjClsUserRVM">
    <vt:lpwstr>[]</vt:lpwstr>
  </property>
  <property fmtid="{D5CDD505-2E9C-101B-9397-08002B2CF9AE}" pid="4" name="bjSaver">
    <vt:lpwstr>6g5Y7d5c4CCfK+7WJGgfff/4oLpJmSAs</vt:lpwstr>
  </property>
  <property fmtid="{D5CDD505-2E9C-101B-9397-08002B2CF9AE}" pid="5" name="bjLabelHistoryID">
    <vt:lpwstr>{E299D47E-8B94-4B06-B515-C174A39AC16A}</vt:lpwstr>
  </property>
  <property fmtid="{D5CDD505-2E9C-101B-9397-08002B2CF9AE}" pid="6" name="bjDocumentSecurityLabel">
    <vt:lpwstr>Hizmete Özel/KV Içermez</vt:lpwstr>
  </property>
  <property fmtid="{D5CDD505-2E9C-101B-9397-08002B2CF9AE}" pid="7" name="bjDocumentLabelXML">
    <vt:lpwstr>&lt;?xml version="1.0" encoding="us-ascii"?&gt;&lt;sisl xmlns:xsd="http://www.w3.org/2001/XMLSchema" xmlns:xsi="http://www.w3.org/2001/XMLSchema-instance" sislVersion="0" policy="e5329e82-f9bd-4166-8db9-c932d675df1c" origin="userSelected" xmlns="http://www.boldonj</vt:lpwstr>
  </property>
  <property fmtid="{D5CDD505-2E9C-101B-9397-08002B2CF9AE}" pid="8" name="bjDocumentLabelXML-0">
    <vt:lpwstr>ames.com/2008/01/sie/internal/label"&gt;&lt;element uid="48f42efa-7829-41b1-85e7-5e935fa1ea91" value="" /&gt;&lt;element uid="2a2fb101-d5ef-47db-8b28-6e75e4824aa7" value="" /&gt;&lt;/sisl&gt;</vt:lpwstr>
  </property>
</Properties>
</file>